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tiff" ContentType="image/tiff"/>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7.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 id="2147483712" r:id="rId4"/>
    <p:sldMasterId id="2147483756" r:id="rId5"/>
    <p:sldMasterId id="2147483769" r:id="rId6"/>
    <p:sldMasterId id="2147483781" r:id="rId7"/>
    <p:sldMasterId id="2147483824" r:id="rId8"/>
  </p:sldMasterIdLst>
  <p:notesMasterIdLst>
    <p:notesMasterId r:id="rId85"/>
  </p:notesMasterIdLst>
  <p:sldIdLst>
    <p:sldId id="256" r:id="rId9"/>
    <p:sldId id="257" r:id="rId10"/>
    <p:sldId id="328" r:id="rId11"/>
    <p:sldId id="258" r:id="rId12"/>
    <p:sldId id="259" r:id="rId13"/>
    <p:sldId id="1519" r:id="rId14"/>
    <p:sldId id="260" r:id="rId15"/>
    <p:sldId id="261" r:id="rId16"/>
    <p:sldId id="329" r:id="rId17"/>
    <p:sldId id="330" r:id="rId18"/>
    <p:sldId id="338" r:id="rId19"/>
    <p:sldId id="349" r:id="rId20"/>
    <p:sldId id="350" r:id="rId21"/>
    <p:sldId id="339" r:id="rId22"/>
    <p:sldId id="342" r:id="rId23"/>
    <p:sldId id="297" r:id="rId24"/>
    <p:sldId id="341" r:id="rId25"/>
    <p:sldId id="305" r:id="rId26"/>
    <p:sldId id="345" r:id="rId27"/>
    <p:sldId id="343" r:id="rId28"/>
    <p:sldId id="344" r:id="rId29"/>
    <p:sldId id="323" r:id="rId30"/>
    <p:sldId id="325" r:id="rId31"/>
    <p:sldId id="346" r:id="rId32"/>
    <p:sldId id="348" r:id="rId33"/>
    <p:sldId id="282" r:id="rId34"/>
    <p:sldId id="303" r:id="rId35"/>
    <p:sldId id="1514" r:id="rId36"/>
    <p:sldId id="1473" r:id="rId37"/>
    <p:sldId id="1474" r:id="rId38"/>
    <p:sldId id="1490" r:id="rId39"/>
    <p:sldId id="1504" r:id="rId40"/>
    <p:sldId id="1505" r:id="rId41"/>
    <p:sldId id="1506" r:id="rId42"/>
    <p:sldId id="1503" r:id="rId43"/>
    <p:sldId id="1500" r:id="rId44"/>
    <p:sldId id="1475" r:id="rId45"/>
    <p:sldId id="1463" r:id="rId46"/>
    <p:sldId id="1476" r:id="rId47"/>
    <p:sldId id="1477" r:id="rId48"/>
    <p:sldId id="1478" r:id="rId49"/>
    <p:sldId id="1468" r:id="rId50"/>
    <p:sldId id="1488" r:id="rId51"/>
    <p:sldId id="1489" r:id="rId52"/>
    <p:sldId id="1512" r:id="rId53"/>
    <p:sldId id="1507" r:id="rId54"/>
    <p:sldId id="1511" r:id="rId55"/>
    <p:sldId id="1510" r:id="rId56"/>
    <p:sldId id="1499" r:id="rId57"/>
    <p:sldId id="1508" r:id="rId58"/>
    <p:sldId id="1501" r:id="rId59"/>
    <p:sldId id="1509" r:id="rId60"/>
    <p:sldId id="1472" r:id="rId61"/>
    <p:sldId id="1483" r:id="rId62"/>
    <p:sldId id="1502" r:id="rId63"/>
    <p:sldId id="304" r:id="rId64"/>
    <p:sldId id="1515" r:id="rId65"/>
    <p:sldId id="1516" r:id="rId66"/>
    <p:sldId id="285" r:id="rId67"/>
    <p:sldId id="1517" r:id="rId68"/>
    <p:sldId id="294" r:id="rId69"/>
    <p:sldId id="298" r:id="rId70"/>
    <p:sldId id="286" r:id="rId71"/>
    <p:sldId id="287" r:id="rId72"/>
    <p:sldId id="288" r:id="rId73"/>
    <p:sldId id="289" r:id="rId74"/>
    <p:sldId id="292" r:id="rId75"/>
    <p:sldId id="296" r:id="rId76"/>
    <p:sldId id="293" r:id="rId77"/>
    <p:sldId id="1518" r:id="rId78"/>
    <p:sldId id="284" r:id="rId79"/>
    <p:sldId id="266" r:id="rId80"/>
    <p:sldId id="299" r:id="rId81"/>
    <p:sldId id="300" r:id="rId82"/>
    <p:sldId id="301" r:id="rId83"/>
    <p:sldId id="302"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D6E1EEB-ACBD-4885-B398-4A1C43A97437}">
          <p14:sldIdLst>
            <p14:sldId id="256"/>
            <p14:sldId id="257"/>
            <p14:sldId id="328"/>
            <p14:sldId id="258"/>
            <p14:sldId id="259"/>
            <p14:sldId id="1519"/>
            <p14:sldId id="260"/>
            <p14:sldId id="261"/>
            <p14:sldId id="329"/>
            <p14:sldId id="330"/>
            <p14:sldId id="338"/>
            <p14:sldId id="349"/>
            <p14:sldId id="350"/>
            <p14:sldId id="339"/>
            <p14:sldId id="342"/>
            <p14:sldId id="297"/>
            <p14:sldId id="341"/>
            <p14:sldId id="305"/>
            <p14:sldId id="345"/>
            <p14:sldId id="343"/>
            <p14:sldId id="344"/>
            <p14:sldId id="323"/>
            <p14:sldId id="325"/>
            <p14:sldId id="346"/>
            <p14:sldId id="348"/>
            <p14:sldId id="282"/>
            <p14:sldId id="303"/>
            <p14:sldId id="1514"/>
            <p14:sldId id="1473"/>
            <p14:sldId id="1474"/>
            <p14:sldId id="1490"/>
            <p14:sldId id="1504"/>
            <p14:sldId id="1505"/>
            <p14:sldId id="1506"/>
            <p14:sldId id="1503"/>
            <p14:sldId id="1500"/>
            <p14:sldId id="1475"/>
            <p14:sldId id="1463"/>
            <p14:sldId id="1476"/>
            <p14:sldId id="1477"/>
            <p14:sldId id="1478"/>
            <p14:sldId id="1468"/>
            <p14:sldId id="1488"/>
            <p14:sldId id="1489"/>
            <p14:sldId id="1512"/>
            <p14:sldId id="1507"/>
            <p14:sldId id="1511"/>
            <p14:sldId id="1510"/>
            <p14:sldId id="1499"/>
            <p14:sldId id="1508"/>
            <p14:sldId id="1501"/>
            <p14:sldId id="1509"/>
            <p14:sldId id="1472"/>
            <p14:sldId id="1483"/>
            <p14:sldId id="1502"/>
            <p14:sldId id="304"/>
            <p14:sldId id="1515"/>
            <p14:sldId id="1516"/>
            <p14:sldId id="285"/>
            <p14:sldId id="1517"/>
            <p14:sldId id="294"/>
            <p14:sldId id="298"/>
            <p14:sldId id="286"/>
            <p14:sldId id="287"/>
            <p14:sldId id="288"/>
            <p14:sldId id="289"/>
            <p14:sldId id="292"/>
            <p14:sldId id="296"/>
            <p14:sldId id="293"/>
            <p14:sldId id="1518"/>
            <p14:sldId id="284"/>
            <p14:sldId id="266"/>
            <p14:sldId id="299"/>
            <p14:sldId id="300"/>
            <p14:sldId id="301"/>
            <p14:sldId id="302"/>
          </p14:sldIdLst>
        </p14:section>
        <p14:section name="Default Section" id="{847EAF64-B8B8-4108-93B9-35F6FB56A0EA}">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30" autoAdjust="0"/>
    <p:restoredTop sz="94660"/>
  </p:normalViewPr>
  <p:slideViewPr>
    <p:cSldViewPr snapToGrid="0">
      <p:cViewPr varScale="1">
        <p:scale>
          <a:sx n="114" d="100"/>
          <a:sy n="114" d="100"/>
        </p:scale>
        <p:origin x="1548"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view3D>
    <c:floor>
      <c:thickness val="0"/>
    </c:floor>
    <c:sideWall>
      <c:thickness val="0"/>
    </c:sideWall>
    <c:backWall>
      <c:thickness val="0"/>
    </c:backWall>
    <c:plotArea>
      <c:layout>
        <c:manualLayout>
          <c:layoutTarget val="inner"/>
          <c:xMode val="edge"/>
          <c:yMode val="edge"/>
          <c:x val="0"/>
          <c:y val="4.0699163263659202E-2"/>
          <c:w val="0.65899600767678201"/>
          <c:h val="0.91860167347268196"/>
        </c:manualLayout>
      </c:layout>
      <c:pie3DChart>
        <c:varyColors val="1"/>
        <c:ser>
          <c:idx val="0"/>
          <c:order val="0"/>
          <c:dPt>
            <c:idx val="0"/>
            <c:bubble3D val="0"/>
            <c:spPr>
              <a:solidFill>
                <a:schemeClr val="accent3"/>
              </a:solidFill>
            </c:spPr>
            <c:extLst>
              <c:ext xmlns:c16="http://schemas.microsoft.com/office/drawing/2014/chart" uri="{C3380CC4-5D6E-409C-BE32-E72D297353CC}">
                <c16:uniqueId val="{00000001-57AD-4A8F-BF33-13B233E77B9E}"/>
              </c:ext>
            </c:extLst>
          </c:dPt>
          <c:dPt>
            <c:idx val="1"/>
            <c:bubble3D val="0"/>
            <c:spPr>
              <a:solidFill>
                <a:schemeClr val="accent6"/>
              </a:solidFill>
            </c:spPr>
            <c:extLst>
              <c:ext xmlns:c16="http://schemas.microsoft.com/office/drawing/2014/chart" uri="{C3380CC4-5D6E-409C-BE32-E72D297353CC}">
                <c16:uniqueId val="{00000003-57AD-4A8F-BF33-13B233E77B9E}"/>
              </c:ext>
            </c:extLst>
          </c:dPt>
          <c:dPt>
            <c:idx val="2"/>
            <c:bubble3D val="0"/>
            <c:spPr>
              <a:solidFill>
                <a:schemeClr val="accent1"/>
              </a:solidFill>
            </c:spPr>
            <c:extLst>
              <c:ext xmlns:c16="http://schemas.microsoft.com/office/drawing/2014/chart" uri="{C3380CC4-5D6E-409C-BE32-E72D297353CC}">
                <c16:uniqueId val="{00000005-57AD-4A8F-BF33-13B233E77B9E}"/>
              </c:ext>
            </c:extLst>
          </c:dPt>
          <c:dPt>
            <c:idx val="3"/>
            <c:bubble3D val="0"/>
            <c:spPr>
              <a:solidFill>
                <a:schemeClr val="accent4">
                  <a:lumMod val="60000"/>
                  <a:lumOff val="40000"/>
                </a:schemeClr>
              </a:solidFill>
            </c:spPr>
            <c:extLst>
              <c:ext xmlns:c16="http://schemas.microsoft.com/office/drawing/2014/chart" uri="{C3380CC4-5D6E-409C-BE32-E72D297353CC}">
                <c16:uniqueId val="{00000007-57AD-4A8F-BF33-13B233E77B9E}"/>
              </c:ext>
            </c:extLst>
          </c:dPt>
          <c:cat>
            <c:strRef>
              <c:f>Feuil1!$A$1:$A$4</c:f>
              <c:strCache>
                <c:ptCount val="4"/>
                <c:pt idx="0">
                  <c:v>Limitation starting power</c:v>
                </c:pt>
                <c:pt idx="1">
                  <c:v>Screw technology</c:v>
                </c:pt>
                <c:pt idx="2">
                  <c:v>Setpoint at the maximum authorized pressure</c:v>
                </c:pt>
                <c:pt idx="3">
                  <c:v>Variable speed and stable pressure</c:v>
                </c:pt>
              </c:strCache>
            </c:strRef>
          </c:cat>
          <c:val>
            <c:numRef>
              <c:f>Feuil1!$C$1:$C$4</c:f>
              <c:numCache>
                <c:formatCode>0.0%</c:formatCode>
                <c:ptCount val="4"/>
                <c:pt idx="0">
                  <c:v>0.06</c:v>
                </c:pt>
                <c:pt idx="1">
                  <c:v>0.1</c:v>
                </c:pt>
                <c:pt idx="2">
                  <c:v>0.14000000000000001</c:v>
                </c:pt>
                <c:pt idx="3">
                  <c:v>0.7</c:v>
                </c:pt>
              </c:numCache>
            </c:numRef>
          </c:val>
          <c:extLst>
            <c:ext xmlns:c16="http://schemas.microsoft.com/office/drawing/2014/chart" uri="{C3380CC4-5D6E-409C-BE32-E72D297353CC}">
              <c16:uniqueId val="{00000008-57AD-4A8F-BF33-13B233E77B9E}"/>
            </c:ext>
          </c:extLst>
        </c:ser>
        <c:dLbls>
          <c:showLegendKey val="0"/>
          <c:showVal val="0"/>
          <c:showCatName val="0"/>
          <c:showSerName val="0"/>
          <c:showPercent val="0"/>
          <c:showBubbleSize val="0"/>
          <c:showLeaderLines val="0"/>
        </c:dLbls>
      </c:pie3DChart>
    </c:plotArea>
    <c:legend>
      <c:legendPos val="r"/>
      <c:layout>
        <c:manualLayout>
          <c:xMode val="edge"/>
          <c:yMode val="edge"/>
          <c:x val="0.56866636953399696"/>
          <c:y val="0"/>
          <c:w val="0.431333654898296"/>
          <c:h val="1"/>
        </c:manualLayout>
      </c:layout>
      <c:overlay val="0"/>
      <c:txPr>
        <a:bodyPr/>
        <a:lstStyle/>
        <a:p>
          <a:pPr>
            <a:defRPr sz="2400"/>
          </a:pPr>
          <a:endParaRPr lang="en-US"/>
        </a:p>
      </c:txPr>
    </c:legend>
    <c:plotVisOnly val="1"/>
    <c:dispBlanksAs val="zero"/>
    <c:showDLblsOverMax val="0"/>
  </c:chart>
  <c:externalData r:id="rId2">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image" Target="../media/image21.emf"/><Relationship Id="rId4"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F8B0F3-427E-491E-9FB2-CE0CA4408DB9}" type="datetimeFigureOut">
              <a:rPr lang="en-US" smtClean="0"/>
              <a:pPr/>
              <a:t>6/28/2018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BBFFC8-049E-4D82-BBC2-12E31B696FDA}" type="slidenum">
              <a:rPr lang="en-US" smtClean="0"/>
              <a:pPr/>
              <a:t>‹#›</a:t>
            </a:fld>
            <a:endParaRPr lang="en-US"/>
          </a:p>
        </p:txBody>
      </p:sp>
    </p:spTree>
    <p:extLst>
      <p:ext uri="{BB962C8B-B14F-4D97-AF65-F5344CB8AC3E}">
        <p14:creationId xmlns:p14="http://schemas.microsoft.com/office/powerpoint/2010/main" val="416039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D0EC63D0-BDCA-46CD-8A14-D579DA961A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CF3D5F46-19BE-4DD1-9DFD-8BBEA69359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7652" name="Slide Number Placeholder 3">
            <a:extLst>
              <a:ext uri="{FF2B5EF4-FFF2-40B4-BE49-F238E27FC236}">
                <a16:creationId xmlns:a16="http://schemas.microsoft.com/office/drawing/2014/main" id="{78C9D862-C3DD-462F-9BC4-066EB1571E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C572835-92BA-4C4B-BDD8-D13FED1FAC42}"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923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8BBB9BE0-8FD0-4019-8B93-46E5B4726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21D0C4D8-0F65-4DAC-B393-E4B18AA3F1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4" name="Slide Number Placeholder 3">
            <a:extLst>
              <a:ext uri="{FF2B5EF4-FFF2-40B4-BE49-F238E27FC236}">
                <a16:creationId xmlns:a16="http://schemas.microsoft.com/office/drawing/2014/main" id="{667CC10B-05C6-47DE-BE4C-EA5462041C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B306453-0104-41A5-ABA6-8E8AEFEB54C5}"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09158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8BBB9BE0-8FD0-4019-8B93-46E5B4726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21D0C4D8-0F65-4DAC-B393-E4B18AA3F1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4" name="Slide Number Placeholder 3">
            <a:extLst>
              <a:ext uri="{FF2B5EF4-FFF2-40B4-BE49-F238E27FC236}">
                <a16:creationId xmlns:a16="http://schemas.microsoft.com/office/drawing/2014/main" id="{667CC10B-05C6-47DE-BE4C-EA5462041C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B306453-0104-41A5-ABA6-8E8AEFEB54C5}"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8235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8BBB9BE0-8FD0-4019-8B93-46E5B4726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21D0C4D8-0F65-4DAC-B393-E4B18AA3F1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4" name="Slide Number Placeholder 3">
            <a:extLst>
              <a:ext uri="{FF2B5EF4-FFF2-40B4-BE49-F238E27FC236}">
                <a16:creationId xmlns:a16="http://schemas.microsoft.com/office/drawing/2014/main" id="{667CC10B-05C6-47DE-BE4C-EA5462041C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B306453-0104-41A5-ABA6-8E8AEFEB54C5}"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64667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8BBB9BE0-8FD0-4019-8B93-46E5B4726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21D0C4D8-0F65-4DAC-B393-E4B18AA3F1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4" name="Slide Number Placeholder 3">
            <a:extLst>
              <a:ext uri="{FF2B5EF4-FFF2-40B4-BE49-F238E27FC236}">
                <a16:creationId xmlns:a16="http://schemas.microsoft.com/office/drawing/2014/main" id="{667CC10B-05C6-47DE-BE4C-EA5462041C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B306453-0104-41A5-ABA6-8E8AEFEB54C5}"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514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8BBB9BE0-8FD0-4019-8B93-46E5B4726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21D0C4D8-0F65-4DAC-B393-E4B18AA3F1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4" name="Slide Number Placeholder 3">
            <a:extLst>
              <a:ext uri="{FF2B5EF4-FFF2-40B4-BE49-F238E27FC236}">
                <a16:creationId xmlns:a16="http://schemas.microsoft.com/office/drawing/2014/main" id="{667CC10B-05C6-47DE-BE4C-EA5462041C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B306453-0104-41A5-ABA6-8E8AEFEB54C5}"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0869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8BBB9BE0-8FD0-4019-8B93-46E5B4726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21D0C4D8-0F65-4DAC-B393-E4B18AA3F1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4" name="Slide Number Placeholder 3">
            <a:extLst>
              <a:ext uri="{FF2B5EF4-FFF2-40B4-BE49-F238E27FC236}">
                <a16:creationId xmlns:a16="http://schemas.microsoft.com/office/drawing/2014/main" id="{667CC10B-05C6-47DE-BE4C-EA5462041C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B306453-0104-41A5-ABA6-8E8AEFEB54C5}"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39391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8BBB9BE0-8FD0-4019-8B93-46E5B4726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21D0C4D8-0F65-4DAC-B393-E4B18AA3F1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4" name="Slide Number Placeholder 3">
            <a:extLst>
              <a:ext uri="{FF2B5EF4-FFF2-40B4-BE49-F238E27FC236}">
                <a16:creationId xmlns:a16="http://schemas.microsoft.com/office/drawing/2014/main" id="{667CC10B-05C6-47DE-BE4C-EA5462041C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B306453-0104-41A5-ABA6-8E8AEFEB54C5}"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6028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8BBB9BE0-8FD0-4019-8B93-46E5B4726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21D0C4D8-0F65-4DAC-B393-E4B18AA3F1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4" name="Slide Number Placeholder 3">
            <a:extLst>
              <a:ext uri="{FF2B5EF4-FFF2-40B4-BE49-F238E27FC236}">
                <a16:creationId xmlns:a16="http://schemas.microsoft.com/office/drawing/2014/main" id="{667CC10B-05C6-47DE-BE4C-EA5462041C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B306453-0104-41A5-ABA6-8E8AEFEB54C5}"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28298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B3412B-1714-419F-80EC-34BEEA2C86F9}" type="slidenum">
              <a:rPr kumimoji="0" lang="en-US" altLang="en-US"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9485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52588" y="627063"/>
            <a:ext cx="3614737" cy="2711450"/>
          </a:xfrm>
        </p:spPr>
      </p:sp>
      <p:sp>
        <p:nvSpPr>
          <p:cNvPr id="3" name="Notes Placeholder 2"/>
          <p:cNvSpPr>
            <a:spLocks noGrp="1"/>
          </p:cNvSpPr>
          <p:nvPr>
            <p:ph type="body" idx="1"/>
          </p:nvPr>
        </p:nvSpPr>
        <p:spPr/>
        <p:txBody>
          <a:bodyPr/>
          <a:lstStyle/>
          <a:p>
            <a:pPr marL="0" indent="0">
              <a:buNone/>
            </a:pPr>
            <a:r>
              <a:rPr lang="en-US" noProof="0" dirty="0"/>
              <a:t>Many operations use less than half the maximum vacuum available.</a:t>
            </a:r>
          </a:p>
          <a:p>
            <a:pPr marL="0" indent="0">
              <a:buNone/>
            </a:pPr>
            <a:r>
              <a:rPr lang="en-US" noProof="0" dirty="0"/>
              <a:t>Before VSD technology, constant high speed just to handle occasional short intervals of demand.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4F1E0-36F4-4EC9-B403-227A336897F8}" type="slidenum">
              <a:rPr kumimoji="0" lang="en-US" sz="10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227267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DB449484-898F-47FB-9DFD-24875CC8F5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594D577A-DDED-4BFA-B743-1D1A47B7CE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8676" name="Slide Number Placeholder 3">
            <a:extLst>
              <a:ext uri="{FF2B5EF4-FFF2-40B4-BE49-F238E27FC236}">
                <a16:creationId xmlns:a16="http://schemas.microsoft.com/office/drawing/2014/main" id="{C915EE0C-9468-4E24-8513-2035B4B9CB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022C64-7C4E-4B40-9739-94DCA1584648}"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6651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52588" y="627063"/>
            <a:ext cx="3614737" cy="2711450"/>
          </a:xfrm>
        </p:spPr>
      </p:sp>
      <p:sp>
        <p:nvSpPr>
          <p:cNvPr id="3" name="Notes Placeholder 2"/>
          <p:cNvSpPr>
            <a:spLocks noGrp="1"/>
          </p:cNvSpPr>
          <p:nvPr>
            <p:ph type="body" idx="1"/>
          </p:nvPr>
        </p:nvSpPr>
        <p:spPr/>
        <p:txBody>
          <a:bodyPr/>
          <a:lstStyle/>
          <a:p>
            <a:r>
              <a:rPr lang="en-US" dirty="0"/>
              <a:t>But still on/off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4F1E0-36F4-4EC9-B403-227A336897F8}" type="slidenum">
              <a:rPr kumimoji="0" lang="en-US" sz="10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547735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652588" y="627063"/>
            <a:ext cx="3614737" cy="271145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77355F-5A81-48B5-8583-8295C9CD7C5E}" type="slidenum">
              <a:rPr kumimoji="0" lang="en-GB" sz="10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0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999178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652588" y="627063"/>
            <a:ext cx="3614737" cy="271145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77355F-5A81-48B5-8583-8295C9CD7C5E}" type="slidenum">
              <a:rPr kumimoji="0" lang="en-GB" sz="10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905744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652588" y="627063"/>
            <a:ext cx="3614737" cy="271145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77355F-5A81-48B5-8583-8295C9CD7C5E}" type="slidenum">
              <a:rPr kumimoji="0" lang="en-GB" sz="10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92669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52588" y="627063"/>
            <a:ext cx="3614737" cy="2711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4F1E0-36F4-4EC9-B403-227A336897F8}" type="slidenum">
              <a:rPr kumimoji="0" lang="en-US" sz="10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433281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652588" y="627063"/>
            <a:ext cx="3614737" cy="271145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77355F-5A81-48B5-8583-8295C9CD7C5E}" type="slidenum">
              <a:rPr kumimoji="0" lang="en-GB" sz="10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0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127678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652588" y="627063"/>
            <a:ext cx="3614737" cy="271145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77355F-5A81-48B5-8583-8295C9CD7C5E}" type="slidenum">
              <a:rPr kumimoji="0" lang="en-GB" sz="10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539184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652588" y="627063"/>
            <a:ext cx="3614737" cy="271145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77355F-5A81-48B5-8583-8295C9CD7C5E}" type="slidenum">
              <a:rPr kumimoji="0" lang="en-GB" sz="10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0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063297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652588" y="627063"/>
            <a:ext cx="3614737" cy="271145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77355F-5A81-48B5-8583-8295C9CD7C5E}" type="slidenum">
              <a:rPr kumimoji="0" lang="en-GB" sz="10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0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55194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52588" y="627063"/>
            <a:ext cx="3614737" cy="2711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4F1E0-36F4-4EC9-B403-227A336897F8}" type="slidenum">
              <a:rPr kumimoji="0" lang="en-US" sz="10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395299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3EA24032-63C9-4565-80D5-EC50FD121D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A50C9936-A148-4CD4-957E-6605952A30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5060" name="Slide Number Placeholder 3">
            <a:extLst>
              <a:ext uri="{FF2B5EF4-FFF2-40B4-BE49-F238E27FC236}">
                <a16:creationId xmlns:a16="http://schemas.microsoft.com/office/drawing/2014/main" id="{AAE75C30-BC2A-4022-862C-694328DABB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640DED-EEAE-4B2E-960E-6031B2757543}"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7015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52588" y="627063"/>
            <a:ext cx="3614737" cy="2711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4F1E0-36F4-4EC9-B403-227A336897F8}" type="slidenum">
              <a:rPr kumimoji="0" lang="en-US" sz="10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0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381971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52588" y="627063"/>
            <a:ext cx="3614737" cy="2711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4F1E0-36F4-4EC9-B403-227A336897F8}" type="slidenum">
              <a:rPr kumimoji="0" lang="en-US" sz="10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0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2049316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52588" y="627063"/>
            <a:ext cx="3614737" cy="2711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4F1E0-36F4-4EC9-B403-227A336897F8}" type="slidenum">
              <a:rPr kumimoji="0" lang="en-US" sz="10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0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593077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652588" y="627063"/>
            <a:ext cx="3614737" cy="2711450"/>
          </a:xfrm>
        </p:spPr>
      </p:sp>
      <p:sp>
        <p:nvSpPr>
          <p:cNvPr id="3" name="Espace réservé des commentaires 2"/>
          <p:cNvSpPr>
            <a:spLocks noGrp="1"/>
          </p:cNvSpPr>
          <p:nvPr>
            <p:ph type="body" idx="1"/>
          </p:nvPr>
        </p:nvSpPr>
        <p:spPr/>
        <p:txBody>
          <a:bodyPr/>
          <a:lstStyle/>
          <a:p>
            <a:pPr marL="0" indent="0">
              <a:buNone/>
            </a:pPr>
            <a:r>
              <a:rPr lang="en-US" noProof="0" dirty="0"/>
              <a:t>A motor run at full speed will have a shorter life span than a motor that regularly runs at a lower speed.  The same applies to frequent stop/starts.</a:t>
            </a:r>
          </a:p>
          <a:p>
            <a:pPr marL="0" indent="0">
              <a:buNone/>
            </a:pPr>
            <a:r>
              <a:rPr lang="en-US" noProof="0" dirty="0"/>
              <a:t>Since VSD operates the vacuum pump at reduced RPM’s, bearings and other internal components last longer and require less frequent maintenance.</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77355F-5A81-48B5-8583-8295C9CD7C5E}" type="slidenum">
              <a:rPr kumimoji="0" lang="en-GB" sz="10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0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7856586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52588" y="627063"/>
            <a:ext cx="3614737" cy="2711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4F1E0-36F4-4EC9-B403-227A336897F8}" type="slidenum">
              <a:rPr kumimoji="0" lang="en-US" sz="10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0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9572134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52588" y="627063"/>
            <a:ext cx="3614737" cy="2711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4F1E0-36F4-4EC9-B403-227A336897F8}" type="slidenum">
              <a:rPr kumimoji="0" lang="en-US" sz="10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0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097984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42095" rtl="0" eaLnBrk="0" fontAlgn="base" latinLnBrk="0" hangingPunct="0">
              <a:lnSpc>
                <a:spcPct val="100000"/>
              </a:lnSpc>
              <a:spcBef>
                <a:spcPct val="0"/>
              </a:spcBef>
              <a:spcAft>
                <a:spcPct val="0"/>
              </a:spcAft>
              <a:buClrTx/>
              <a:buSzTx/>
              <a:buFontTx/>
              <a:buNone/>
              <a:tabLst/>
              <a:defRPr/>
            </a:pPr>
            <a:fld id="{C9A7675C-6DBD-4097-8E77-4580764C86E7}" type="slidenum">
              <a:rPr kumimoji="0" lang="de-DE" sz="900" b="0" i="1"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742095" rtl="0" eaLnBrk="0" fontAlgn="base" latinLnBrk="0" hangingPunct="0">
                <a:lnSpc>
                  <a:spcPct val="100000"/>
                </a:lnSpc>
                <a:spcBef>
                  <a:spcPct val="0"/>
                </a:spcBef>
                <a:spcAft>
                  <a:spcPct val="0"/>
                </a:spcAft>
                <a:buClrTx/>
                <a:buSzTx/>
                <a:buFontTx/>
                <a:buNone/>
                <a:tabLst/>
                <a:defRPr/>
              </a:pPr>
              <a:t>57</a:t>
            </a:fld>
            <a:endParaRPr kumimoji="0" lang="de-DE" sz="900" b="0" i="1"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121808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42095" rtl="0" eaLnBrk="0" fontAlgn="base" latinLnBrk="0" hangingPunct="0">
              <a:lnSpc>
                <a:spcPct val="100000"/>
              </a:lnSpc>
              <a:spcBef>
                <a:spcPct val="0"/>
              </a:spcBef>
              <a:spcAft>
                <a:spcPct val="0"/>
              </a:spcAft>
              <a:buClrTx/>
              <a:buSzTx/>
              <a:buFontTx/>
              <a:buNone/>
              <a:tabLst/>
              <a:defRPr/>
            </a:pPr>
            <a:fld id="{C9A7675C-6DBD-4097-8E77-4580764C86E7}" type="slidenum">
              <a:rPr kumimoji="0" lang="de-DE" sz="900" b="0" i="1"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742095" rtl="0" eaLnBrk="0" fontAlgn="base" latinLnBrk="0" hangingPunct="0">
                <a:lnSpc>
                  <a:spcPct val="100000"/>
                </a:lnSpc>
                <a:spcBef>
                  <a:spcPct val="0"/>
                </a:spcBef>
                <a:spcAft>
                  <a:spcPct val="0"/>
                </a:spcAft>
                <a:buClrTx/>
                <a:buSzTx/>
                <a:buFontTx/>
                <a:buNone/>
                <a:tabLst/>
                <a:defRPr/>
              </a:pPr>
              <a:t>58</a:t>
            </a:fld>
            <a:endParaRPr kumimoji="0" lang="de-DE" sz="900" b="0" i="1"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1020370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42095" rtl="0" eaLnBrk="0" fontAlgn="base" latinLnBrk="0" hangingPunct="0">
              <a:lnSpc>
                <a:spcPct val="100000"/>
              </a:lnSpc>
              <a:spcBef>
                <a:spcPct val="0"/>
              </a:spcBef>
              <a:spcAft>
                <a:spcPct val="0"/>
              </a:spcAft>
              <a:buClrTx/>
              <a:buSzTx/>
              <a:buFontTx/>
              <a:buNone/>
              <a:tabLst/>
              <a:defRPr/>
            </a:pPr>
            <a:fld id="{C9A7675C-6DBD-4097-8E77-4580764C86E7}" type="slidenum">
              <a:rPr kumimoji="0" lang="de-DE" sz="900" b="0" i="1"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742095" rtl="0" eaLnBrk="0" fontAlgn="base" latinLnBrk="0" hangingPunct="0">
                <a:lnSpc>
                  <a:spcPct val="100000"/>
                </a:lnSpc>
                <a:spcBef>
                  <a:spcPct val="0"/>
                </a:spcBef>
                <a:spcAft>
                  <a:spcPct val="0"/>
                </a:spcAft>
                <a:buClrTx/>
                <a:buSzTx/>
                <a:buFontTx/>
                <a:buNone/>
                <a:tabLst/>
                <a:defRPr/>
              </a:pPr>
              <a:t>60</a:t>
            </a:fld>
            <a:endParaRPr kumimoji="0" lang="de-DE" sz="900" b="0" i="1"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5758343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42095" rtl="0" eaLnBrk="0" fontAlgn="base" latinLnBrk="0" hangingPunct="0">
              <a:lnSpc>
                <a:spcPct val="100000"/>
              </a:lnSpc>
              <a:spcBef>
                <a:spcPct val="0"/>
              </a:spcBef>
              <a:spcAft>
                <a:spcPct val="0"/>
              </a:spcAft>
              <a:buClrTx/>
              <a:buSzTx/>
              <a:buFontTx/>
              <a:buNone/>
              <a:tabLst/>
              <a:defRPr/>
            </a:pPr>
            <a:fld id="{C9A7675C-6DBD-4097-8E77-4580764C86E7}" type="slidenum">
              <a:rPr kumimoji="0" lang="de-DE" sz="900" b="0" i="1"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742095" rtl="0" eaLnBrk="0" fontAlgn="base" latinLnBrk="0" hangingPunct="0">
                <a:lnSpc>
                  <a:spcPct val="100000"/>
                </a:lnSpc>
                <a:spcBef>
                  <a:spcPct val="0"/>
                </a:spcBef>
                <a:spcAft>
                  <a:spcPct val="0"/>
                </a:spcAft>
                <a:buClrTx/>
                <a:buSzTx/>
                <a:buFontTx/>
                <a:buNone/>
                <a:tabLst/>
                <a:defRPr/>
              </a:pPr>
              <a:t>61</a:t>
            </a:fld>
            <a:endParaRPr kumimoji="0" lang="de-DE" sz="900" b="0" i="1"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989734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3EA24032-63C9-4565-80D5-EC50FD121D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A50C9936-A148-4CD4-957E-6605952A30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5060" name="Slide Number Placeholder 3">
            <a:extLst>
              <a:ext uri="{FF2B5EF4-FFF2-40B4-BE49-F238E27FC236}">
                <a16:creationId xmlns:a16="http://schemas.microsoft.com/office/drawing/2014/main" id="{AAE75C30-BC2A-4022-862C-694328DABB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640DED-EEAE-4B2E-960E-6031B2757543}"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08487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42095" rtl="0" eaLnBrk="0" fontAlgn="base" latinLnBrk="0" hangingPunct="0">
              <a:lnSpc>
                <a:spcPct val="100000"/>
              </a:lnSpc>
              <a:spcBef>
                <a:spcPct val="0"/>
              </a:spcBef>
              <a:spcAft>
                <a:spcPct val="0"/>
              </a:spcAft>
              <a:buClrTx/>
              <a:buSzTx/>
              <a:buFontTx/>
              <a:buNone/>
              <a:tabLst/>
              <a:defRPr/>
            </a:pPr>
            <a:fld id="{C9A7675C-6DBD-4097-8E77-4580764C86E7}" type="slidenum">
              <a:rPr kumimoji="0" lang="de-DE" sz="900" b="0" i="1"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742095" rtl="0" eaLnBrk="0" fontAlgn="base" latinLnBrk="0" hangingPunct="0">
                <a:lnSpc>
                  <a:spcPct val="100000"/>
                </a:lnSpc>
                <a:spcBef>
                  <a:spcPct val="0"/>
                </a:spcBef>
                <a:spcAft>
                  <a:spcPct val="0"/>
                </a:spcAft>
                <a:buClrTx/>
                <a:buSzTx/>
                <a:buFontTx/>
                <a:buNone/>
                <a:tabLst/>
                <a:defRPr/>
              </a:pPr>
              <a:t>64</a:t>
            </a:fld>
            <a:endParaRPr kumimoji="0" lang="de-DE" sz="900" b="0" i="1"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2773187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42095" rtl="0" eaLnBrk="0" fontAlgn="base" latinLnBrk="0" hangingPunct="0">
              <a:lnSpc>
                <a:spcPct val="100000"/>
              </a:lnSpc>
              <a:spcBef>
                <a:spcPct val="0"/>
              </a:spcBef>
              <a:spcAft>
                <a:spcPct val="0"/>
              </a:spcAft>
              <a:buClrTx/>
              <a:buSzTx/>
              <a:buFontTx/>
              <a:buNone/>
              <a:tabLst/>
              <a:defRPr/>
            </a:pPr>
            <a:fld id="{C9A7675C-6DBD-4097-8E77-4580764C86E7}" type="slidenum">
              <a:rPr kumimoji="0" lang="de-DE" sz="900" b="0" i="1"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742095" rtl="0" eaLnBrk="0" fontAlgn="base" latinLnBrk="0" hangingPunct="0">
                <a:lnSpc>
                  <a:spcPct val="100000"/>
                </a:lnSpc>
                <a:spcBef>
                  <a:spcPct val="0"/>
                </a:spcBef>
                <a:spcAft>
                  <a:spcPct val="0"/>
                </a:spcAft>
                <a:buClrTx/>
                <a:buSzTx/>
                <a:buFontTx/>
                <a:buNone/>
                <a:tabLst/>
                <a:defRPr/>
              </a:pPr>
              <a:t>71</a:t>
            </a:fld>
            <a:endParaRPr kumimoji="0" lang="de-DE" sz="900" b="0" i="1"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62338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3EA24032-63C9-4565-80D5-EC50FD121D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A50C9936-A148-4CD4-957E-6605952A30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5060" name="Slide Number Placeholder 3">
            <a:extLst>
              <a:ext uri="{FF2B5EF4-FFF2-40B4-BE49-F238E27FC236}">
                <a16:creationId xmlns:a16="http://schemas.microsoft.com/office/drawing/2014/main" id="{AAE75C30-BC2A-4022-862C-694328DABB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640DED-EEAE-4B2E-960E-6031B2757543}"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2977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3EA24032-63C9-4565-80D5-EC50FD121D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A50C9936-A148-4CD4-957E-6605952A30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5060" name="Slide Number Placeholder 3">
            <a:extLst>
              <a:ext uri="{FF2B5EF4-FFF2-40B4-BE49-F238E27FC236}">
                <a16:creationId xmlns:a16="http://schemas.microsoft.com/office/drawing/2014/main" id="{AAE75C30-BC2A-4022-862C-694328DABB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640DED-EEAE-4B2E-960E-6031B2757543}"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6465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8BBB9BE0-8FD0-4019-8B93-46E5B4726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21D0C4D8-0F65-4DAC-B393-E4B18AA3F1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4" name="Slide Number Placeholder 3">
            <a:extLst>
              <a:ext uri="{FF2B5EF4-FFF2-40B4-BE49-F238E27FC236}">
                <a16:creationId xmlns:a16="http://schemas.microsoft.com/office/drawing/2014/main" id="{667CC10B-05C6-47DE-BE4C-EA5462041C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B306453-0104-41A5-ABA6-8E8AEFEB54C5}"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27493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02A9F8DE-E288-4F13-B092-DAEEFD5E64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365EFC37-E80F-43D3-A46F-166EC81E65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9700" name="Slide Number Placeholder 3">
            <a:extLst>
              <a:ext uri="{FF2B5EF4-FFF2-40B4-BE49-F238E27FC236}">
                <a16:creationId xmlns:a16="http://schemas.microsoft.com/office/drawing/2014/main" id="{05493F11-1243-4924-8626-EA49EFE9D0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455899-1C98-4088-98AE-419B56F6EA06}"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8246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02A9F8DE-E288-4F13-B092-DAEEFD5E64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365EFC37-E80F-43D3-A46F-166EC81E65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9700" name="Slide Number Placeholder 3">
            <a:extLst>
              <a:ext uri="{FF2B5EF4-FFF2-40B4-BE49-F238E27FC236}">
                <a16:creationId xmlns:a16="http://schemas.microsoft.com/office/drawing/2014/main" id="{05493F11-1243-4924-8626-EA49EFE9D0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455899-1C98-4088-98AE-419B56F6EA06}"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78126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35887-4CF4-4C20-A950-8E1198FDAC9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39E001-EE3F-4BB0-90C6-C077DF140ED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5B9E98-BD40-4EE3-86F2-0AD38DDC0A51}"/>
              </a:ext>
            </a:extLst>
          </p:cNvPr>
          <p:cNvSpPr>
            <a:spLocks noGrp="1"/>
          </p:cNvSpPr>
          <p:nvPr>
            <p:ph type="dt" sz="half" idx="10"/>
          </p:nvPr>
        </p:nvSpPr>
        <p:spPr/>
        <p:txBody>
          <a:bodyPr/>
          <a:lstStyle/>
          <a:p>
            <a:fld id="{21396245-3895-44C0-A50F-CA20570A91C0}" type="datetimeFigureOut">
              <a:rPr lang="en-US" smtClean="0"/>
              <a:pPr/>
              <a:t>6/28/2018</a:t>
            </a:fld>
            <a:endParaRPr lang="en-US"/>
          </a:p>
        </p:txBody>
      </p:sp>
      <p:sp>
        <p:nvSpPr>
          <p:cNvPr id="5" name="Footer Placeholder 4">
            <a:extLst>
              <a:ext uri="{FF2B5EF4-FFF2-40B4-BE49-F238E27FC236}">
                <a16:creationId xmlns:a16="http://schemas.microsoft.com/office/drawing/2014/main" id="{D78CC936-D3AB-46BA-B4B8-F21859A20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29D7B-F492-4F01-B9E9-FD3E65FCD355}"/>
              </a:ext>
            </a:extLst>
          </p:cNvPr>
          <p:cNvSpPr>
            <a:spLocks noGrp="1"/>
          </p:cNvSpPr>
          <p:nvPr>
            <p:ph type="sldNum" sz="quarter" idx="12"/>
          </p:nvPr>
        </p:nvSpPr>
        <p:spPr/>
        <p:txBody>
          <a:bodyPr/>
          <a:lstStyle/>
          <a:p>
            <a:fld id="{916C3BF7-789B-4F38-A810-96EA9BC4FCEB}" type="slidenum">
              <a:rPr lang="en-US" smtClean="0"/>
              <a:pPr/>
              <a:t>‹#›</a:t>
            </a:fld>
            <a:endParaRPr lang="en-US"/>
          </a:p>
        </p:txBody>
      </p:sp>
    </p:spTree>
    <p:extLst>
      <p:ext uri="{BB962C8B-B14F-4D97-AF65-F5344CB8AC3E}">
        <p14:creationId xmlns:p14="http://schemas.microsoft.com/office/powerpoint/2010/main" val="1656035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AF1F7-2081-4FD1-8125-58BCE24BBE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DCA975-7114-48D4-BD4B-1C5F205AC02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B50BD2-0081-4324-83F9-2C918ED51F78}"/>
              </a:ext>
            </a:extLst>
          </p:cNvPr>
          <p:cNvSpPr>
            <a:spLocks noGrp="1"/>
          </p:cNvSpPr>
          <p:nvPr>
            <p:ph type="dt" sz="half" idx="10"/>
          </p:nvPr>
        </p:nvSpPr>
        <p:spPr/>
        <p:txBody>
          <a:bodyPr/>
          <a:lstStyle/>
          <a:p>
            <a:fld id="{21396245-3895-44C0-A50F-CA20570A91C0}" type="datetimeFigureOut">
              <a:rPr lang="en-US" smtClean="0"/>
              <a:pPr/>
              <a:t>6/28/2018</a:t>
            </a:fld>
            <a:endParaRPr lang="en-US"/>
          </a:p>
        </p:txBody>
      </p:sp>
      <p:sp>
        <p:nvSpPr>
          <p:cNvPr id="5" name="Footer Placeholder 4">
            <a:extLst>
              <a:ext uri="{FF2B5EF4-FFF2-40B4-BE49-F238E27FC236}">
                <a16:creationId xmlns:a16="http://schemas.microsoft.com/office/drawing/2014/main" id="{D2FF20DA-044A-4D28-9694-4288E45784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CA6140-A45E-48B9-AC4E-2D399625028A}"/>
              </a:ext>
            </a:extLst>
          </p:cNvPr>
          <p:cNvSpPr>
            <a:spLocks noGrp="1"/>
          </p:cNvSpPr>
          <p:nvPr>
            <p:ph type="sldNum" sz="quarter" idx="12"/>
          </p:nvPr>
        </p:nvSpPr>
        <p:spPr/>
        <p:txBody>
          <a:bodyPr/>
          <a:lstStyle/>
          <a:p>
            <a:fld id="{916C3BF7-789B-4F38-A810-96EA9BC4FCEB}" type="slidenum">
              <a:rPr lang="en-US" smtClean="0"/>
              <a:pPr/>
              <a:t>‹#›</a:t>
            </a:fld>
            <a:endParaRPr lang="en-US"/>
          </a:p>
        </p:txBody>
      </p:sp>
    </p:spTree>
    <p:extLst>
      <p:ext uri="{BB962C8B-B14F-4D97-AF65-F5344CB8AC3E}">
        <p14:creationId xmlns:p14="http://schemas.microsoft.com/office/powerpoint/2010/main" val="180176422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Title Slide Right – White">
    <p:spTree>
      <p:nvGrpSpPr>
        <p:cNvPr id="1" name=""/>
        <p:cNvGrpSpPr/>
        <p:nvPr/>
      </p:nvGrpSpPr>
      <p:grpSpPr>
        <a:xfrm>
          <a:off x="0" y="0"/>
          <a:ext cx="0" cy="0"/>
          <a:chOff x="0" y="0"/>
          <a:chExt cx="0" cy="0"/>
        </a:xfrm>
      </p:grpSpPr>
      <p:pic>
        <p:nvPicPr>
          <p:cNvPr id="7" name="Picture 3" descr="W:\1_Aktuellt\1_JOBB_Pågående\AC_AB_041\J-2106_C_Dec-13_PowerPoint_mall_MB\jpg\White box_high.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gray">
          <a:xfrm>
            <a:off x="6669541" y="542147"/>
            <a:ext cx="2079480" cy="5794375"/>
          </a:xfrm>
          <a:prstGeom prst="rect">
            <a:avLst/>
          </a:prstGeom>
          <a:noFill/>
          <a:ln w="9525">
            <a:solidFill>
              <a:schemeClr val="bg1"/>
            </a:solidFill>
          </a:ln>
          <a:extLst>
            <a:ext uri="{909E8E84-426E-40DD-AFC4-6F175D3DCCD1}">
              <a14:hiddenFill xmlns:a14="http://schemas.microsoft.com/office/drawing/2010/main">
                <a:solidFill>
                  <a:srgbClr val="FFFFFF"/>
                </a:solidFill>
              </a14:hiddenFill>
            </a:ext>
          </a:extLst>
        </p:spPr>
      </p:pic>
      <p:sp>
        <p:nvSpPr>
          <p:cNvPr id="11" name="Picture Placeholder 2"/>
          <p:cNvSpPr>
            <a:spLocks noGrp="1"/>
          </p:cNvSpPr>
          <p:nvPr>
            <p:ph type="pic" idx="10"/>
          </p:nvPr>
        </p:nvSpPr>
        <p:spPr>
          <a:xfrm>
            <a:off x="-6857" y="-9144"/>
            <a:ext cx="9157713" cy="6876287"/>
          </a:xfrm>
          <a:custGeom>
            <a:avLst/>
            <a:gdLst/>
            <a:ahLst/>
            <a:cxnLst/>
            <a:rect l="l" t="t" r="r" b="b"/>
            <a:pathLst>
              <a:path w="12213464" h="6876287">
                <a:moveTo>
                  <a:pt x="8914174" y="552067"/>
                </a:moveTo>
                <a:lnTo>
                  <a:pt x="8914174" y="6336919"/>
                </a:lnTo>
                <a:lnTo>
                  <a:pt x="11672508" y="6336919"/>
                </a:lnTo>
                <a:lnTo>
                  <a:pt x="11672508" y="552067"/>
                </a:lnTo>
                <a:close/>
                <a:moveTo>
                  <a:pt x="0" y="0"/>
                </a:moveTo>
                <a:lnTo>
                  <a:pt x="12213464" y="0"/>
                </a:lnTo>
                <a:lnTo>
                  <a:pt x="12213464" y="6876287"/>
                </a:lnTo>
                <a:lnTo>
                  <a:pt x="0" y="6876287"/>
                </a:lnTo>
                <a:close/>
              </a:path>
            </a:pathLst>
          </a:custGeom>
        </p:spPr>
        <p:txBody>
          <a:bodyPr wrap="none" tIns="2880000" rtlCol="0">
            <a:normAutofit/>
          </a:bodyPr>
          <a:lstStyle>
            <a:lvl1pPr marL="0" marR="0" indent="0" algn="ctr" defTabSz="685622" rtl="0" eaLnBrk="1" fontAlgn="base" latinLnBrk="0" hangingPunct="1">
              <a:lnSpc>
                <a:spcPct val="105000"/>
              </a:lnSpc>
              <a:spcBef>
                <a:spcPts val="891"/>
              </a:spcBef>
              <a:spcAft>
                <a:spcPct val="0"/>
              </a:spcAft>
              <a:buClr>
                <a:schemeClr val="tx2"/>
              </a:buClr>
              <a:buSzTx/>
              <a:buFont typeface="Wingdings" pitchFamily="2" charset="2"/>
              <a:buNone/>
              <a:tabLst/>
              <a:defRPr sz="1500"/>
            </a:lvl1pPr>
            <a:lvl2pPr marL="342812" indent="0">
              <a:buNone/>
              <a:defRPr sz="2099"/>
            </a:lvl2pPr>
            <a:lvl3pPr marL="685622" indent="0">
              <a:buNone/>
              <a:defRPr sz="1800"/>
            </a:lvl3pPr>
            <a:lvl4pPr marL="1028435" indent="0">
              <a:buNone/>
              <a:defRPr sz="1500"/>
            </a:lvl4pPr>
            <a:lvl5pPr marL="1371245" indent="0">
              <a:buNone/>
              <a:defRPr sz="1500"/>
            </a:lvl5pPr>
            <a:lvl6pPr marL="1714057" indent="0">
              <a:buNone/>
              <a:defRPr sz="1500"/>
            </a:lvl6pPr>
            <a:lvl7pPr marL="2056868" indent="0">
              <a:buNone/>
              <a:defRPr sz="1500"/>
            </a:lvl7pPr>
            <a:lvl8pPr marL="2399680" indent="0">
              <a:buNone/>
              <a:defRPr sz="1500"/>
            </a:lvl8pPr>
            <a:lvl9pPr marL="2742491" indent="0">
              <a:buNone/>
              <a:defRPr sz="1500"/>
            </a:lvl9pPr>
          </a:lstStyle>
          <a:p>
            <a:pPr marL="0" marR="0" lvl="0" indent="0" algn="ctr" defTabSz="685622" rtl="0" eaLnBrk="1" fontAlgn="base" latinLnBrk="0" hangingPunct="1">
              <a:lnSpc>
                <a:spcPct val="105000"/>
              </a:lnSpc>
              <a:spcBef>
                <a:spcPts val="891"/>
              </a:spcBef>
              <a:spcAft>
                <a:spcPct val="0"/>
              </a:spcAft>
              <a:buClr>
                <a:schemeClr val="tx2"/>
              </a:buClr>
              <a:buSzTx/>
              <a:buFont typeface="Wingdings" pitchFamily="2" charset="2"/>
              <a:buNone/>
              <a:tabLst/>
              <a:defRPr/>
            </a:pPr>
            <a:r>
              <a:rPr lang="en-US" noProof="0"/>
              <a:t>Click icon to add picture</a:t>
            </a:r>
            <a:endParaRPr lang="en-US" noProof="0" dirty="0"/>
          </a:p>
        </p:txBody>
      </p:sp>
      <p:sp>
        <p:nvSpPr>
          <p:cNvPr id="2" name="Title 1"/>
          <p:cNvSpPr>
            <a:spLocks noGrp="1"/>
          </p:cNvSpPr>
          <p:nvPr>
            <p:ph type="ctrTitle" hasCustomPrompt="1"/>
          </p:nvPr>
        </p:nvSpPr>
        <p:spPr bwMode="gray">
          <a:xfrm>
            <a:off x="6894862" y="699928"/>
            <a:ext cx="1634039" cy="1827379"/>
          </a:xfrm>
        </p:spPr>
        <p:txBody>
          <a:bodyPr wrap="square" anchor="t" anchorCtr="0">
            <a:noAutofit/>
          </a:bodyPr>
          <a:lstStyle>
            <a:lvl1pPr>
              <a:defRPr cap="none">
                <a:solidFill>
                  <a:schemeClr val="tx2"/>
                </a:solidFill>
              </a:defRPr>
            </a:lvl1pPr>
          </a:lstStyle>
          <a:p>
            <a:r>
              <a:rPr lang="en-US" dirty="0"/>
              <a:t>Add title</a:t>
            </a:r>
          </a:p>
        </p:txBody>
      </p:sp>
      <p:sp>
        <p:nvSpPr>
          <p:cNvPr id="3" name="Subtitle 2"/>
          <p:cNvSpPr>
            <a:spLocks noGrp="1"/>
          </p:cNvSpPr>
          <p:nvPr>
            <p:ph type="subTitle" idx="1" hasCustomPrompt="1"/>
          </p:nvPr>
        </p:nvSpPr>
        <p:spPr bwMode="gray">
          <a:xfrm>
            <a:off x="6894862" y="2831798"/>
            <a:ext cx="1634039" cy="2068819"/>
          </a:xfrm>
        </p:spPr>
        <p:txBody>
          <a:bodyPr wrap="square" lIns="0" tIns="0" rIns="0" bIns="0">
            <a:noAutofit/>
          </a:bodyPr>
          <a:lstStyle>
            <a:lvl1pPr marL="0" indent="0" algn="l">
              <a:lnSpc>
                <a:spcPct val="120000"/>
              </a:lnSpc>
              <a:spcBef>
                <a:spcPts val="600"/>
              </a:spcBef>
              <a:buNone/>
              <a:defRPr sz="1050" b="0" baseline="0">
                <a:solidFill>
                  <a:schemeClr val="tx2"/>
                </a:solidFill>
              </a:defRPr>
            </a:lvl1pPr>
            <a:lvl2pPr marL="342812" indent="0" algn="ctr">
              <a:buNone/>
              <a:defRPr>
                <a:solidFill>
                  <a:schemeClr val="tx1">
                    <a:tint val="75000"/>
                  </a:schemeClr>
                </a:solidFill>
              </a:defRPr>
            </a:lvl2pPr>
            <a:lvl3pPr marL="685622" indent="0" algn="ctr">
              <a:buNone/>
              <a:defRPr>
                <a:solidFill>
                  <a:schemeClr val="tx1">
                    <a:tint val="75000"/>
                  </a:schemeClr>
                </a:solidFill>
              </a:defRPr>
            </a:lvl3pPr>
            <a:lvl4pPr marL="1028435" indent="0" algn="ctr">
              <a:buNone/>
              <a:defRPr>
                <a:solidFill>
                  <a:schemeClr val="tx1">
                    <a:tint val="75000"/>
                  </a:schemeClr>
                </a:solidFill>
              </a:defRPr>
            </a:lvl4pPr>
            <a:lvl5pPr marL="1371245" indent="0" algn="ctr">
              <a:buNone/>
              <a:defRPr>
                <a:solidFill>
                  <a:schemeClr val="tx1">
                    <a:tint val="75000"/>
                  </a:schemeClr>
                </a:solidFill>
              </a:defRPr>
            </a:lvl5pPr>
            <a:lvl6pPr marL="1714057" indent="0" algn="ctr">
              <a:buNone/>
              <a:defRPr>
                <a:solidFill>
                  <a:schemeClr val="tx1">
                    <a:tint val="75000"/>
                  </a:schemeClr>
                </a:solidFill>
              </a:defRPr>
            </a:lvl6pPr>
            <a:lvl7pPr marL="2056868" indent="0" algn="ctr">
              <a:buNone/>
              <a:defRPr>
                <a:solidFill>
                  <a:schemeClr val="tx1">
                    <a:tint val="75000"/>
                  </a:schemeClr>
                </a:solidFill>
              </a:defRPr>
            </a:lvl7pPr>
            <a:lvl8pPr marL="2399680" indent="0" algn="ctr">
              <a:buNone/>
              <a:defRPr>
                <a:solidFill>
                  <a:schemeClr val="tx1">
                    <a:tint val="75000"/>
                  </a:schemeClr>
                </a:solidFill>
              </a:defRPr>
            </a:lvl8pPr>
            <a:lvl9pPr marL="2742491" indent="0" algn="ctr">
              <a:buNone/>
              <a:defRPr>
                <a:solidFill>
                  <a:schemeClr val="tx1">
                    <a:tint val="75000"/>
                  </a:schemeClr>
                </a:solidFill>
              </a:defRPr>
            </a:lvl9pPr>
          </a:lstStyle>
          <a:p>
            <a:r>
              <a:rPr lang="en-US" dirty="0"/>
              <a:t>Add subtitle, author name</a:t>
            </a:r>
            <a:br>
              <a:rPr lang="en-US" dirty="0"/>
            </a:br>
            <a:r>
              <a:rPr lang="en-US" dirty="0"/>
              <a:t>and date</a:t>
            </a:r>
          </a:p>
        </p:txBody>
      </p:sp>
    </p:spTree>
    <p:extLst>
      <p:ext uri="{BB962C8B-B14F-4D97-AF65-F5344CB8AC3E}">
        <p14:creationId xmlns:p14="http://schemas.microsoft.com/office/powerpoint/2010/main" val="1867663479"/>
      </p:ext>
    </p:extLst>
  </p:cSld>
  <p:clrMapOvr>
    <a:masterClrMapping/>
  </p:clrMapOvr>
  <p:hf hdr="0"/>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Title Slide Left – Blue">
    <p:spTree>
      <p:nvGrpSpPr>
        <p:cNvPr id="1" name=""/>
        <p:cNvGrpSpPr/>
        <p:nvPr/>
      </p:nvGrpSpPr>
      <p:grpSpPr>
        <a:xfrm>
          <a:off x="0" y="0"/>
          <a:ext cx="0" cy="0"/>
          <a:chOff x="0" y="0"/>
          <a:chExt cx="0" cy="0"/>
        </a:xfrm>
      </p:grpSpPr>
      <p:pic>
        <p:nvPicPr>
          <p:cNvPr id="7" name="Picture 2" descr="W:\1_Aktuellt\1_JOBB_Pågående\AC_AB_041\J-2106_C_Dec-13_PowerPoint_mall_MB\jpg\Blue box_high.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gray">
          <a:xfrm>
            <a:off x="402195" y="542147"/>
            <a:ext cx="2079480" cy="5794375"/>
          </a:xfrm>
          <a:prstGeom prst="rect">
            <a:avLst/>
          </a:prstGeom>
          <a:noFill/>
          <a:ln w="9525">
            <a:solidFill>
              <a:schemeClr val="accent1"/>
            </a:solidFill>
          </a:ln>
          <a:extLst>
            <a:ext uri="{909E8E84-426E-40DD-AFC4-6F175D3DCCD1}">
              <a14:hiddenFill xmlns:a14="http://schemas.microsoft.com/office/drawing/2010/main">
                <a:solidFill>
                  <a:srgbClr val="FFFFFF"/>
                </a:solidFill>
              </a14:hiddenFill>
            </a:ext>
          </a:extLst>
        </p:spPr>
      </p:pic>
      <p:sp>
        <p:nvSpPr>
          <p:cNvPr id="8" name="Picture Placeholder 2"/>
          <p:cNvSpPr>
            <a:spLocks noGrp="1"/>
          </p:cNvSpPr>
          <p:nvPr>
            <p:ph type="pic" idx="10"/>
          </p:nvPr>
        </p:nvSpPr>
        <p:spPr>
          <a:xfrm>
            <a:off x="-6857" y="-9144"/>
            <a:ext cx="9157713" cy="6876287"/>
          </a:xfrm>
          <a:custGeom>
            <a:avLst/>
            <a:gdLst/>
            <a:ahLst/>
            <a:cxnLst/>
            <a:rect l="l" t="t" r="r" b="b"/>
            <a:pathLst>
              <a:path w="12213464" h="6876287">
                <a:moveTo>
                  <a:pt x="555245" y="552067"/>
                </a:moveTo>
                <a:lnTo>
                  <a:pt x="555245" y="6336919"/>
                </a:lnTo>
                <a:lnTo>
                  <a:pt x="3313579" y="6336919"/>
                </a:lnTo>
                <a:lnTo>
                  <a:pt x="3313579" y="552067"/>
                </a:lnTo>
                <a:close/>
                <a:moveTo>
                  <a:pt x="0" y="0"/>
                </a:moveTo>
                <a:lnTo>
                  <a:pt x="12213464" y="0"/>
                </a:lnTo>
                <a:lnTo>
                  <a:pt x="12213464" y="6876287"/>
                </a:lnTo>
                <a:lnTo>
                  <a:pt x="0" y="6876287"/>
                </a:lnTo>
                <a:close/>
              </a:path>
            </a:pathLst>
          </a:custGeom>
        </p:spPr>
        <p:txBody>
          <a:bodyPr wrap="none" tIns="2880000" rtlCol="0">
            <a:normAutofit/>
          </a:bodyPr>
          <a:lstStyle>
            <a:lvl1pPr marL="0" marR="0" indent="0" algn="ctr" defTabSz="685622" rtl="0" eaLnBrk="1" fontAlgn="base" latinLnBrk="0" hangingPunct="1">
              <a:lnSpc>
                <a:spcPct val="105000"/>
              </a:lnSpc>
              <a:spcBef>
                <a:spcPts val="891"/>
              </a:spcBef>
              <a:spcAft>
                <a:spcPct val="0"/>
              </a:spcAft>
              <a:buClr>
                <a:schemeClr val="tx2"/>
              </a:buClr>
              <a:buSzTx/>
              <a:buFont typeface="Wingdings" pitchFamily="2" charset="2"/>
              <a:buNone/>
              <a:tabLst/>
              <a:defRPr sz="1500"/>
            </a:lvl1pPr>
            <a:lvl2pPr marL="342812" indent="0">
              <a:buNone/>
              <a:defRPr sz="2099"/>
            </a:lvl2pPr>
            <a:lvl3pPr marL="685622" indent="0">
              <a:buNone/>
              <a:defRPr sz="1800"/>
            </a:lvl3pPr>
            <a:lvl4pPr marL="1028435" indent="0">
              <a:buNone/>
              <a:defRPr sz="1500"/>
            </a:lvl4pPr>
            <a:lvl5pPr marL="1371245" indent="0">
              <a:buNone/>
              <a:defRPr sz="1500"/>
            </a:lvl5pPr>
            <a:lvl6pPr marL="1714057" indent="0">
              <a:buNone/>
              <a:defRPr sz="1500"/>
            </a:lvl6pPr>
            <a:lvl7pPr marL="2056868" indent="0">
              <a:buNone/>
              <a:defRPr sz="1500"/>
            </a:lvl7pPr>
            <a:lvl8pPr marL="2399680" indent="0">
              <a:buNone/>
              <a:defRPr sz="1500"/>
            </a:lvl8pPr>
            <a:lvl9pPr marL="2742491" indent="0">
              <a:buNone/>
              <a:defRPr sz="1500"/>
            </a:lvl9pPr>
          </a:lstStyle>
          <a:p>
            <a:pPr marL="0" marR="0" lvl="0" indent="0" algn="ctr" defTabSz="685622" rtl="0" eaLnBrk="1" fontAlgn="base" latinLnBrk="0" hangingPunct="1">
              <a:lnSpc>
                <a:spcPct val="105000"/>
              </a:lnSpc>
              <a:spcBef>
                <a:spcPts val="891"/>
              </a:spcBef>
              <a:spcAft>
                <a:spcPct val="0"/>
              </a:spcAft>
              <a:buClr>
                <a:schemeClr val="tx2"/>
              </a:buClr>
              <a:buSzTx/>
              <a:buFont typeface="Wingdings" pitchFamily="2" charset="2"/>
              <a:buNone/>
              <a:tabLst/>
              <a:defRPr/>
            </a:pPr>
            <a:r>
              <a:rPr lang="en-US" noProof="0"/>
              <a:t>Click icon to add picture</a:t>
            </a:r>
            <a:endParaRPr lang="en-US" noProof="0" dirty="0"/>
          </a:p>
        </p:txBody>
      </p:sp>
      <p:sp>
        <p:nvSpPr>
          <p:cNvPr id="2" name="Title 1"/>
          <p:cNvSpPr>
            <a:spLocks noGrp="1"/>
          </p:cNvSpPr>
          <p:nvPr>
            <p:ph type="ctrTitle" hasCustomPrompt="1"/>
          </p:nvPr>
        </p:nvSpPr>
        <p:spPr bwMode="gray">
          <a:xfrm>
            <a:off x="627296" y="699928"/>
            <a:ext cx="1634039" cy="1827379"/>
          </a:xfrm>
        </p:spPr>
        <p:txBody>
          <a:bodyPr wrap="square" anchor="t" anchorCtr="0">
            <a:noAutofit/>
          </a:bodyPr>
          <a:lstStyle>
            <a:lvl1pPr>
              <a:defRPr cap="none">
                <a:solidFill>
                  <a:schemeClr val="bg1"/>
                </a:solidFill>
              </a:defRPr>
            </a:lvl1pPr>
          </a:lstStyle>
          <a:p>
            <a:r>
              <a:rPr lang="en-US" dirty="0"/>
              <a:t>Add title</a:t>
            </a:r>
          </a:p>
        </p:txBody>
      </p:sp>
      <p:sp>
        <p:nvSpPr>
          <p:cNvPr id="3" name="Subtitle 2"/>
          <p:cNvSpPr>
            <a:spLocks noGrp="1"/>
          </p:cNvSpPr>
          <p:nvPr>
            <p:ph type="subTitle" idx="1" hasCustomPrompt="1"/>
          </p:nvPr>
        </p:nvSpPr>
        <p:spPr bwMode="gray">
          <a:xfrm>
            <a:off x="627296" y="2831798"/>
            <a:ext cx="1634039" cy="2068819"/>
          </a:xfrm>
        </p:spPr>
        <p:txBody>
          <a:bodyPr wrap="square" lIns="0" tIns="0" rIns="0" bIns="0">
            <a:noAutofit/>
          </a:bodyPr>
          <a:lstStyle>
            <a:lvl1pPr marL="0" indent="0" algn="l">
              <a:lnSpc>
                <a:spcPct val="120000"/>
              </a:lnSpc>
              <a:spcBef>
                <a:spcPts val="600"/>
              </a:spcBef>
              <a:buNone/>
              <a:defRPr sz="1050" b="0" baseline="0">
                <a:solidFill>
                  <a:schemeClr val="bg1"/>
                </a:solidFill>
              </a:defRPr>
            </a:lvl1pPr>
            <a:lvl2pPr marL="342812" indent="0" algn="ctr">
              <a:buNone/>
              <a:defRPr>
                <a:solidFill>
                  <a:schemeClr val="tx1">
                    <a:tint val="75000"/>
                  </a:schemeClr>
                </a:solidFill>
              </a:defRPr>
            </a:lvl2pPr>
            <a:lvl3pPr marL="685622" indent="0" algn="ctr">
              <a:buNone/>
              <a:defRPr>
                <a:solidFill>
                  <a:schemeClr val="tx1">
                    <a:tint val="75000"/>
                  </a:schemeClr>
                </a:solidFill>
              </a:defRPr>
            </a:lvl3pPr>
            <a:lvl4pPr marL="1028435" indent="0" algn="ctr">
              <a:buNone/>
              <a:defRPr>
                <a:solidFill>
                  <a:schemeClr val="tx1">
                    <a:tint val="75000"/>
                  </a:schemeClr>
                </a:solidFill>
              </a:defRPr>
            </a:lvl4pPr>
            <a:lvl5pPr marL="1371245" indent="0" algn="ctr">
              <a:buNone/>
              <a:defRPr>
                <a:solidFill>
                  <a:schemeClr val="tx1">
                    <a:tint val="75000"/>
                  </a:schemeClr>
                </a:solidFill>
              </a:defRPr>
            </a:lvl5pPr>
            <a:lvl6pPr marL="1714057" indent="0" algn="ctr">
              <a:buNone/>
              <a:defRPr>
                <a:solidFill>
                  <a:schemeClr val="tx1">
                    <a:tint val="75000"/>
                  </a:schemeClr>
                </a:solidFill>
              </a:defRPr>
            </a:lvl6pPr>
            <a:lvl7pPr marL="2056868" indent="0" algn="ctr">
              <a:buNone/>
              <a:defRPr>
                <a:solidFill>
                  <a:schemeClr val="tx1">
                    <a:tint val="75000"/>
                  </a:schemeClr>
                </a:solidFill>
              </a:defRPr>
            </a:lvl7pPr>
            <a:lvl8pPr marL="2399680" indent="0" algn="ctr">
              <a:buNone/>
              <a:defRPr>
                <a:solidFill>
                  <a:schemeClr val="tx1">
                    <a:tint val="75000"/>
                  </a:schemeClr>
                </a:solidFill>
              </a:defRPr>
            </a:lvl8pPr>
            <a:lvl9pPr marL="2742491" indent="0" algn="ctr">
              <a:buNone/>
              <a:defRPr>
                <a:solidFill>
                  <a:schemeClr val="tx1">
                    <a:tint val="75000"/>
                  </a:schemeClr>
                </a:solidFill>
              </a:defRPr>
            </a:lvl9pPr>
          </a:lstStyle>
          <a:p>
            <a:r>
              <a:rPr lang="en-US" dirty="0"/>
              <a:t>Add subtitle, author name</a:t>
            </a:r>
            <a:br>
              <a:rPr lang="en-US" dirty="0"/>
            </a:br>
            <a:r>
              <a:rPr lang="en-US" dirty="0"/>
              <a:t>and date</a:t>
            </a:r>
          </a:p>
        </p:txBody>
      </p:sp>
    </p:spTree>
    <p:extLst>
      <p:ext uri="{BB962C8B-B14F-4D97-AF65-F5344CB8AC3E}">
        <p14:creationId xmlns:p14="http://schemas.microsoft.com/office/powerpoint/2010/main" val="3805184845"/>
      </p:ext>
    </p:extLst>
  </p:cSld>
  <p:clrMapOvr>
    <a:masterClrMapping/>
  </p:clrMapOvr>
  <p:hf hdr="0"/>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Title Slide Left – White">
    <p:spTree>
      <p:nvGrpSpPr>
        <p:cNvPr id="1" name=""/>
        <p:cNvGrpSpPr/>
        <p:nvPr/>
      </p:nvGrpSpPr>
      <p:grpSpPr>
        <a:xfrm>
          <a:off x="0" y="0"/>
          <a:ext cx="0" cy="0"/>
          <a:chOff x="0" y="0"/>
          <a:chExt cx="0" cy="0"/>
        </a:xfrm>
      </p:grpSpPr>
      <p:pic>
        <p:nvPicPr>
          <p:cNvPr id="9" name="Picture 3" descr="W:\1_Aktuellt\1_JOBB_Pågående\AC_AB_041\J-2106_C_Dec-13_PowerPoint_mall_MB\jpg\White box_high.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gray">
          <a:xfrm>
            <a:off x="402195" y="542147"/>
            <a:ext cx="2079480" cy="5794375"/>
          </a:xfrm>
          <a:prstGeom prst="rect">
            <a:avLst/>
          </a:prstGeom>
          <a:noFill/>
          <a:ln w="9525">
            <a:solidFill>
              <a:schemeClr val="bg1"/>
            </a:solidFill>
          </a:ln>
          <a:extLst>
            <a:ext uri="{909E8E84-426E-40DD-AFC4-6F175D3DCCD1}">
              <a14:hiddenFill xmlns:a14="http://schemas.microsoft.com/office/drawing/2010/main">
                <a:solidFill>
                  <a:srgbClr val="FFFFFF"/>
                </a:solidFill>
              </a14:hiddenFill>
            </a:ext>
          </a:extLst>
        </p:spPr>
      </p:pic>
      <p:sp>
        <p:nvSpPr>
          <p:cNvPr id="7" name="Picture Placeholder 2"/>
          <p:cNvSpPr>
            <a:spLocks noGrp="1"/>
          </p:cNvSpPr>
          <p:nvPr>
            <p:ph type="pic" idx="10"/>
          </p:nvPr>
        </p:nvSpPr>
        <p:spPr>
          <a:xfrm>
            <a:off x="-6857" y="-9144"/>
            <a:ext cx="9157713" cy="6876287"/>
          </a:xfrm>
          <a:custGeom>
            <a:avLst/>
            <a:gdLst/>
            <a:ahLst/>
            <a:cxnLst/>
            <a:rect l="l" t="t" r="r" b="b"/>
            <a:pathLst>
              <a:path w="12213464" h="6876287">
                <a:moveTo>
                  <a:pt x="555245" y="552067"/>
                </a:moveTo>
                <a:lnTo>
                  <a:pt x="555245" y="6336919"/>
                </a:lnTo>
                <a:lnTo>
                  <a:pt x="3313579" y="6336919"/>
                </a:lnTo>
                <a:lnTo>
                  <a:pt x="3313579" y="552067"/>
                </a:lnTo>
                <a:close/>
                <a:moveTo>
                  <a:pt x="0" y="0"/>
                </a:moveTo>
                <a:lnTo>
                  <a:pt x="12213464" y="0"/>
                </a:lnTo>
                <a:lnTo>
                  <a:pt x="12213464" y="6876287"/>
                </a:lnTo>
                <a:lnTo>
                  <a:pt x="0" y="6876287"/>
                </a:lnTo>
                <a:close/>
              </a:path>
            </a:pathLst>
          </a:custGeom>
        </p:spPr>
        <p:txBody>
          <a:bodyPr wrap="none" tIns="2880000" rtlCol="0">
            <a:normAutofit/>
          </a:bodyPr>
          <a:lstStyle>
            <a:lvl1pPr marL="0" marR="0" indent="0" algn="ctr" defTabSz="685622" rtl="0" eaLnBrk="1" fontAlgn="base" latinLnBrk="0" hangingPunct="1">
              <a:lnSpc>
                <a:spcPct val="105000"/>
              </a:lnSpc>
              <a:spcBef>
                <a:spcPts val="891"/>
              </a:spcBef>
              <a:spcAft>
                <a:spcPct val="0"/>
              </a:spcAft>
              <a:buClr>
                <a:schemeClr val="tx2"/>
              </a:buClr>
              <a:buSzTx/>
              <a:buFont typeface="Wingdings" pitchFamily="2" charset="2"/>
              <a:buNone/>
              <a:tabLst/>
              <a:defRPr sz="1500"/>
            </a:lvl1pPr>
            <a:lvl2pPr marL="342812" indent="0">
              <a:buNone/>
              <a:defRPr sz="2099"/>
            </a:lvl2pPr>
            <a:lvl3pPr marL="685622" indent="0">
              <a:buNone/>
              <a:defRPr sz="1800"/>
            </a:lvl3pPr>
            <a:lvl4pPr marL="1028435" indent="0">
              <a:buNone/>
              <a:defRPr sz="1500"/>
            </a:lvl4pPr>
            <a:lvl5pPr marL="1371245" indent="0">
              <a:buNone/>
              <a:defRPr sz="1500"/>
            </a:lvl5pPr>
            <a:lvl6pPr marL="1714057" indent="0">
              <a:buNone/>
              <a:defRPr sz="1500"/>
            </a:lvl6pPr>
            <a:lvl7pPr marL="2056868" indent="0">
              <a:buNone/>
              <a:defRPr sz="1500"/>
            </a:lvl7pPr>
            <a:lvl8pPr marL="2399680" indent="0">
              <a:buNone/>
              <a:defRPr sz="1500"/>
            </a:lvl8pPr>
            <a:lvl9pPr marL="2742491" indent="0">
              <a:buNone/>
              <a:defRPr sz="1500"/>
            </a:lvl9pPr>
          </a:lstStyle>
          <a:p>
            <a:pPr marL="0" marR="0" lvl="0" indent="0" algn="ctr" defTabSz="685622" rtl="0" eaLnBrk="1" fontAlgn="base" latinLnBrk="0" hangingPunct="1">
              <a:lnSpc>
                <a:spcPct val="105000"/>
              </a:lnSpc>
              <a:spcBef>
                <a:spcPts val="891"/>
              </a:spcBef>
              <a:spcAft>
                <a:spcPct val="0"/>
              </a:spcAft>
              <a:buClr>
                <a:schemeClr val="tx2"/>
              </a:buClr>
              <a:buSzTx/>
              <a:buFont typeface="Wingdings" pitchFamily="2" charset="2"/>
              <a:buNone/>
              <a:tabLst/>
              <a:defRPr/>
            </a:pPr>
            <a:r>
              <a:rPr lang="en-US" noProof="0"/>
              <a:t>Click icon to add picture</a:t>
            </a:r>
            <a:endParaRPr lang="en-US" noProof="0" dirty="0"/>
          </a:p>
        </p:txBody>
      </p:sp>
      <p:sp>
        <p:nvSpPr>
          <p:cNvPr id="2" name="Title 1"/>
          <p:cNvSpPr>
            <a:spLocks noGrp="1"/>
          </p:cNvSpPr>
          <p:nvPr>
            <p:ph type="ctrTitle" hasCustomPrompt="1"/>
          </p:nvPr>
        </p:nvSpPr>
        <p:spPr bwMode="gray">
          <a:xfrm>
            <a:off x="627296" y="699928"/>
            <a:ext cx="1634039" cy="1827379"/>
          </a:xfrm>
        </p:spPr>
        <p:txBody>
          <a:bodyPr wrap="square" anchor="t" anchorCtr="0">
            <a:noAutofit/>
          </a:bodyPr>
          <a:lstStyle>
            <a:lvl1pPr>
              <a:defRPr cap="none">
                <a:solidFill>
                  <a:schemeClr val="tx2"/>
                </a:solidFill>
              </a:defRPr>
            </a:lvl1pPr>
          </a:lstStyle>
          <a:p>
            <a:r>
              <a:rPr lang="en-US" dirty="0"/>
              <a:t>Add title</a:t>
            </a:r>
          </a:p>
        </p:txBody>
      </p:sp>
      <p:sp>
        <p:nvSpPr>
          <p:cNvPr id="3" name="Subtitle 2"/>
          <p:cNvSpPr>
            <a:spLocks noGrp="1"/>
          </p:cNvSpPr>
          <p:nvPr>
            <p:ph type="subTitle" idx="1" hasCustomPrompt="1"/>
          </p:nvPr>
        </p:nvSpPr>
        <p:spPr bwMode="gray">
          <a:xfrm>
            <a:off x="627296" y="2832100"/>
            <a:ext cx="1634039" cy="2068513"/>
          </a:xfrm>
        </p:spPr>
        <p:txBody>
          <a:bodyPr wrap="square" lIns="0" tIns="0" rIns="0" bIns="0">
            <a:noAutofit/>
          </a:bodyPr>
          <a:lstStyle>
            <a:lvl1pPr marL="0" indent="0" algn="l">
              <a:lnSpc>
                <a:spcPct val="120000"/>
              </a:lnSpc>
              <a:spcBef>
                <a:spcPts val="600"/>
              </a:spcBef>
              <a:buNone/>
              <a:defRPr sz="1050" b="0" baseline="0">
                <a:solidFill>
                  <a:schemeClr val="tx2"/>
                </a:solidFill>
              </a:defRPr>
            </a:lvl1pPr>
            <a:lvl2pPr marL="342812" indent="0" algn="ctr">
              <a:buNone/>
              <a:defRPr>
                <a:solidFill>
                  <a:schemeClr val="tx1">
                    <a:tint val="75000"/>
                  </a:schemeClr>
                </a:solidFill>
              </a:defRPr>
            </a:lvl2pPr>
            <a:lvl3pPr marL="685622" indent="0" algn="ctr">
              <a:buNone/>
              <a:defRPr>
                <a:solidFill>
                  <a:schemeClr val="tx1">
                    <a:tint val="75000"/>
                  </a:schemeClr>
                </a:solidFill>
              </a:defRPr>
            </a:lvl3pPr>
            <a:lvl4pPr marL="1028435" indent="0" algn="ctr">
              <a:buNone/>
              <a:defRPr>
                <a:solidFill>
                  <a:schemeClr val="tx1">
                    <a:tint val="75000"/>
                  </a:schemeClr>
                </a:solidFill>
              </a:defRPr>
            </a:lvl4pPr>
            <a:lvl5pPr marL="1371245" indent="0" algn="ctr">
              <a:buNone/>
              <a:defRPr>
                <a:solidFill>
                  <a:schemeClr val="tx1">
                    <a:tint val="75000"/>
                  </a:schemeClr>
                </a:solidFill>
              </a:defRPr>
            </a:lvl5pPr>
            <a:lvl6pPr marL="1714057" indent="0" algn="ctr">
              <a:buNone/>
              <a:defRPr>
                <a:solidFill>
                  <a:schemeClr val="tx1">
                    <a:tint val="75000"/>
                  </a:schemeClr>
                </a:solidFill>
              </a:defRPr>
            </a:lvl6pPr>
            <a:lvl7pPr marL="2056868" indent="0" algn="ctr">
              <a:buNone/>
              <a:defRPr>
                <a:solidFill>
                  <a:schemeClr val="tx1">
                    <a:tint val="75000"/>
                  </a:schemeClr>
                </a:solidFill>
              </a:defRPr>
            </a:lvl7pPr>
            <a:lvl8pPr marL="2399680" indent="0" algn="ctr">
              <a:buNone/>
              <a:defRPr>
                <a:solidFill>
                  <a:schemeClr val="tx1">
                    <a:tint val="75000"/>
                  </a:schemeClr>
                </a:solidFill>
              </a:defRPr>
            </a:lvl8pPr>
            <a:lvl9pPr marL="2742491" indent="0" algn="ctr">
              <a:buNone/>
              <a:defRPr>
                <a:solidFill>
                  <a:schemeClr val="tx1">
                    <a:tint val="75000"/>
                  </a:schemeClr>
                </a:solidFill>
              </a:defRPr>
            </a:lvl9pPr>
          </a:lstStyle>
          <a:p>
            <a:r>
              <a:rPr lang="en-US" dirty="0"/>
              <a:t>Add subtitle, author name</a:t>
            </a:r>
            <a:br>
              <a:rPr lang="en-US" dirty="0"/>
            </a:br>
            <a:r>
              <a:rPr lang="en-US" dirty="0"/>
              <a:t>and date</a:t>
            </a:r>
          </a:p>
        </p:txBody>
      </p:sp>
    </p:spTree>
    <p:extLst>
      <p:ext uri="{BB962C8B-B14F-4D97-AF65-F5344CB8AC3E}">
        <p14:creationId xmlns:p14="http://schemas.microsoft.com/office/powerpoint/2010/main" val="4135198796"/>
      </p:ext>
    </p:extLst>
  </p:cSld>
  <p:clrMapOvr>
    <a:masterClrMapping/>
  </p:clrMapOvr>
  <p:hf hdr="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Brand Promise Explanation">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3CEEFAE-073D-426F-B1B3-DA068A342DA9}" type="slidenum">
              <a:rPr lang="en-US" smtClean="0"/>
              <a:pPr/>
              <a:t>‹#›</a:t>
            </a:fld>
            <a:endParaRPr lang="en-US" dirty="0"/>
          </a:p>
        </p:txBody>
      </p:sp>
      <p:sp>
        <p:nvSpPr>
          <p:cNvPr id="6" name="Rectangle 5"/>
          <p:cNvSpPr/>
          <p:nvPr/>
        </p:nvSpPr>
        <p:spPr bwMode="ltGray">
          <a:xfrm>
            <a:off x="1336038" y="1201273"/>
            <a:ext cx="6467948" cy="41117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0979" tIns="80979" rIns="80979" bIns="80979" rtlCol="0" anchor="ctr">
            <a:noAutofit/>
          </a:bodyPr>
          <a:lstStyle/>
          <a:p>
            <a:pPr algn="ctr">
              <a:lnSpc>
                <a:spcPct val="95000"/>
              </a:lnSpc>
              <a:spcBef>
                <a:spcPts val="300"/>
              </a:spcBef>
            </a:pPr>
            <a:endParaRPr lang="en-US" sz="1200" dirty="0" err="1"/>
          </a:p>
        </p:txBody>
      </p:sp>
      <p:sp>
        <p:nvSpPr>
          <p:cNvPr id="7" name="TextBox 6"/>
          <p:cNvSpPr txBox="1"/>
          <p:nvPr/>
        </p:nvSpPr>
        <p:spPr bwMode="black">
          <a:xfrm>
            <a:off x="1783809" y="1888193"/>
            <a:ext cx="5655972" cy="366447"/>
          </a:xfrm>
          <a:prstGeom prst="rect">
            <a:avLst/>
          </a:prstGeom>
          <a:noFill/>
        </p:spPr>
        <p:txBody>
          <a:bodyPr wrap="none" rtlCol="0">
            <a:spAutoFit/>
          </a:bodyPr>
          <a:lstStyle/>
          <a:p>
            <a:pPr algn="l">
              <a:lnSpc>
                <a:spcPct val="95000"/>
              </a:lnSpc>
              <a:spcBef>
                <a:spcPts val="300"/>
              </a:spcBef>
            </a:pPr>
            <a:r>
              <a:rPr lang="en-US" sz="1875" b="1" i="1" dirty="0">
                <a:solidFill>
                  <a:schemeClr val="bg1"/>
                </a:solidFill>
              </a:rPr>
              <a:t>COMMITTED</a:t>
            </a:r>
            <a:r>
              <a:rPr lang="en-US" sz="1875" b="1" i="1" baseline="0" dirty="0">
                <a:solidFill>
                  <a:schemeClr val="bg1"/>
                </a:solidFill>
              </a:rPr>
              <a:t> TO SUSTAINABLE PRODUCTIVITY</a:t>
            </a:r>
            <a:endParaRPr lang="en-US" sz="1875" b="1" i="1" dirty="0">
              <a:solidFill>
                <a:schemeClr val="bg1"/>
              </a:solidFill>
            </a:endParaRPr>
          </a:p>
        </p:txBody>
      </p:sp>
      <p:sp>
        <p:nvSpPr>
          <p:cNvPr id="12" name="TextBox 11"/>
          <p:cNvSpPr txBox="1"/>
          <p:nvPr/>
        </p:nvSpPr>
        <p:spPr bwMode="black">
          <a:xfrm>
            <a:off x="1783810" y="2671600"/>
            <a:ext cx="5708875" cy="1337226"/>
          </a:xfrm>
          <a:prstGeom prst="rect">
            <a:avLst/>
          </a:prstGeom>
          <a:noFill/>
        </p:spPr>
        <p:txBody>
          <a:bodyPr wrap="square" rtlCol="0">
            <a:spAutoFit/>
          </a:bodyPr>
          <a:lstStyle/>
          <a:p>
            <a:pPr algn="l">
              <a:lnSpc>
                <a:spcPct val="120000"/>
              </a:lnSpc>
              <a:spcBef>
                <a:spcPts val="0"/>
              </a:spcBef>
            </a:pPr>
            <a:r>
              <a:rPr lang="en-US" sz="1725" b="0" i="0" dirty="0">
                <a:solidFill>
                  <a:schemeClr val="bg1"/>
                </a:solidFill>
              </a:rPr>
              <a:t>We stand by our responsibilities towards our customers, towards</a:t>
            </a:r>
            <a:r>
              <a:rPr lang="en-US" sz="1725" b="0" i="0" baseline="0" dirty="0">
                <a:solidFill>
                  <a:schemeClr val="bg1"/>
                </a:solidFill>
              </a:rPr>
              <a:t> </a:t>
            </a:r>
            <a:r>
              <a:rPr lang="en-US" sz="1725" b="0" i="0" dirty="0">
                <a:solidFill>
                  <a:schemeClr val="bg1"/>
                </a:solidFill>
              </a:rPr>
              <a:t>the environment and the people around us.</a:t>
            </a:r>
            <a:br>
              <a:rPr lang="en-US" sz="1725" b="0" i="0" dirty="0">
                <a:solidFill>
                  <a:schemeClr val="bg1"/>
                </a:solidFill>
              </a:rPr>
            </a:br>
            <a:r>
              <a:rPr lang="en-US" sz="1725" b="0" i="0" dirty="0">
                <a:solidFill>
                  <a:schemeClr val="bg1"/>
                </a:solidFill>
              </a:rPr>
              <a:t>We make performance</a:t>
            </a:r>
            <a:r>
              <a:rPr lang="en-US" sz="1725" b="0" i="0" baseline="0" dirty="0">
                <a:solidFill>
                  <a:schemeClr val="bg1"/>
                </a:solidFill>
              </a:rPr>
              <a:t> </a:t>
            </a:r>
            <a:r>
              <a:rPr lang="en-US" sz="1725" b="0" i="0" dirty="0">
                <a:solidFill>
                  <a:schemeClr val="bg1"/>
                </a:solidFill>
              </a:rPr>
              <a:t>stand the test of time.</a:t>
            </a:r>
            <a:br>
              <a:rPr lang="en-US" sz="1725" b="0" i="0" dirty="0">
                <a:solidFill>
                  <a:schemeClr val="bg1"/>
                </a:solidFill>
              </a:rPr>
            </a:br>
            <a:r>
              <a:rPr lang="en-US" sz="1725" b="0" i="0" dirty="0">
                <a:solidFill>
                  <a:schemeClr val="bg1"/>
                </a:solidFill>
              </a:rPr>
              <a:t>This is what we call – Sustainable Productivity.</a:t>
            </a:r>
          </a:p>
        </p:txBody>
      </p:sp>
    </p:spTree>
    <p:extLst>
      <p:ext uri="{BB962C8B-B14F-4D97-AF65-F5344CB8AC3E}">
        <p14:creationId xmlns:p14="http://schemas.microsoft.com/office/powerpoint/2010/main" val="3308611768"/>
      </p:ext>
    </p:extLst>
  </p:cSld>
  <p:clrMapOvr>
    <a:masterClrMapping/>
  </p:clrMapOvr>
  <p:hf hdr="0"/>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3CEEFAE-073D-426F-B1B3-DA068A342DA9}" type="slidenum">
              <a:rPr lang="en-US" smtClean="0"/>
              <a:pPr/>
              <a:t>‹#›</a:t>
            </a:fld>
            <a:endParaRPr lang="en-US"/>
          </a:p>
        </p:txBody>
      </p:sp>
    </p:spTree>
    <p:extLst>
      <p:ext uri="{BB962C8B-B14F-4D97-AF65-F5344CB8AC3E}">
        <p14:creationId xmlns:p14="http://schemas.microsoft.com/office/powerpoint/2010/main" val="30003024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1138" y="412631"/>
            <a:ext cx="8331490" cy="525401"/>
          </a:xfrm>
        </p:spPr>
        <p:txBody>
          <a:bodyPr/>
          <a:lstStyle>
            <a:lvl1pPr>
              <a:defRPr cap="none"/>
            </a:lvl1pPr>
          </a:lstStyle>
          <a:p>
            <a:r>
              <a:rPr lang="en-US" dirty="0"/>
              <a:t>Click to edit master title style</a:t>
            </a:r>
          </a:p>
        </p:txBody>
      </p:sp>
      <p:sp>
        <p:nvSpPr>
          <p:cNvPr id="3" name="Content Placeholder 2"/>
          <p:cNvSpPr>
            <a:spLocks noGrp="1"/>
          </p:cNvSpPr>
          <p:nvPr>
            <p:ph idx="1"/>
          </p:nvPr>
        </p:nvSpPr>
        <p:spPr>
          <a:xfrm>
            <a:off x="401185" y="1514475"/>
            <a:ext cx="8344061" cy="4492626"/>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6"/>
          </p:nvPr>
        </p:nvSpPr>
        <p:spPr/>
        <p:txBody>
          <a:bodyPr/>
          <a:lstStyle/>
          <a:p>
            <a:endParaRPr lang="en-US" dirty="0"/>
          </a:p>
        </p:txBody>
      </p:sp>
      <p:sp>
        <p:nvSpPr>
          <p:cNvPr id="9" name="Footer Placeholder 8"/>
          <p:cNvSpPr>
            <a:spLocks noGrp="1"/>
          </p:cNvSpPr>
          <p:nvPr>
            <p:ph type="ftr" sz="quarter" idx="17"/>
          </p:nvPr>
        </p:nvSpPr>
        <p:spPr/>
        <p:txBody>
          <a:bodyPr/>
          <a:lstStyle/>
          <a:p>
            <a:endParaRPr lang="en-US" dirty="0"/>
          </a:p>
        </p:txBody>
      </p:sp>
      <p:sp>
        <p:nvSpPr>
          <p:cNvPr id="10" name="Slide Number Placeholder 9"/>
          <p:cNvSpPr>
            <a:spLocks noGrp="1"/>
          </p:cNvSpPr>
          <p:nvPr>
            <p:ph type="sldNum" sz="quarter" idx="18"/>
          </p:nvPr>
        </p:nvSpPr>
        <p:spPr/>
        <p:txBody>
          <a:bodyPr/>
          <a:lstStyle/>
          <a:p>
            <a:fld id="{B3CEEFAE-073D-426F-B1B3-DA068A342DA9}" type="slidenum">
              <a:rPr lang="en-US" smtClean="0"/>
              <a:pPr/>
              <a:t>‹#›</a:t>
            </a:fld>
            <a:endParaRPr lang="en-US" dirty="0"/>
          </a:p>
        </p:txBody>
      </p:sp>
      <p:sp>
        <p:nvSpPr>
          <p:cNvPr id="8" name="Text Placeholder 7"/>
          <p:cNvSpPr>
            <a:spLocks noGrp="1"/>
          </p:cNvSpPr>
          <p:nvPr>
            <p:ph type="body" sz="quarter" idx="15" hasCustomPrompt="1"/>
          </p:nvPr>
        </p:nvSpPr>
        <p:spPr>
          <a:xfrm>
            <a:off x="401139" y="914400"/>
            <a:ext cx="8344108" cy="395302"/>
          </a:xfrm>
        </p:spPr>
        <p:txBody>
          <a:bodyPr wrap="square" lIns="90000" tIns="46800" rIns="90000" bIns="46800">
            <a:noAutofit/>
          </a:bodyPr>
          <a:lstStyle>
            <a:lvl1pPr marL="0" indent="0">
              <a:spcBef>
                <a:spcPts val="622"/>
              </a:spcBef>
              <a:buFontTx/>
              <a:buNone/>
              <a:defRPr sz="1500" b="1"/>
            </a:lvl1pPr>
          </a:lstStyle>
          <a:p>
            <a:pPr lvl="0"/>
            <a:r>
              <a:rPr lang="en-US" dirty="0"/>
              <a:t>Click to add subtitle</a:t>
            </a:r>
          </a:p>
        </p:txBody>
      </p:sp>
    </p:spTree>
    <p:extLst>
      <p:ext uri="{BB962C8B-B14F-4D97-AF65-F5344CB8AC3E}">
        <p14:creationId xmlns:p14="http://schemas.microsoft.com/office/powerpoint/2010/main" val="1181824567"/>
      </p:ext>
    </p:extLst>
  </p:cSld>
  <p:clrMapOvr>
    <a:masterClrMapping/>
  </p:clrMapOvr>
  <p:hf hdr="0"/>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6" name="Date Placeholder 5"/>
          <p:cNvSpPr>
            <a:spLocks noGrp="1"/>
          </p:cNvSpPr>
          <p:nvPr>
            <p:ph type="dt" sz="half" idx="10"/>
          </p:nvPr>
        </p:nvSpPr>
        <p:spPr/>
        <p:txBody>
          <a:bodyPr/>
          <a:lstStyle/>
          <a:p>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B3CEEFAE-073D-426F-B1B3-DA068A342DA9}" type="slidenum">
              <a:rPr lang="en-US" smtClean="0"/>
              <a:pPr/>
              <a:t>‹#›</a:t>
            </a:fld>
            <a:endParaRPr lang="en-US"/>
          </a:p>
        </p:txBody>
      </p:sp>
    </p:spTree>
    <p:extLst>
      <p:ext uri="{BB962C8B-B14F-4D97-AF65-F5344CB8AC3E}">
        <p14:creationId xmlns:p14="http://schemas.microsoft.com/office/powerpoint/2010/main" val="17689728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1138" y="412631"/>
            <a:ext cx="8331490" cy="525401"/>
          </a:xfrm>
        </p:spPr>
        <p:txBody>
          <a:bodyPr/>
          <a:lstStyle>
            <a:lvl1pPr>
              <a:defRPr cap="none"/>
            </a:lvl1pPr>
          </a:lstStyle>
          <a:p>
            <a:r>
              <a:rPr lang="en-US" dirty="0"/>
              <a:t>Click to edit master title style</a:t>
            </a:r>
          </a:p>
        </p:txBody>
      </p:sp>
      <p:sp>
        <p:nvSpPr>
          <p:cNvPr id="6" name="Date Placeholder 5"/>
          <p:cNvSpPr>
            <a:spLocks noGrp="1"/>
          </p:cNvSpPr>
          <p:nvPr>
            <p:ph type="dt" sz="half" idx="16"/>
          </p:nvPr>
        </p:nvSpPr>
        <p:spPr/>
        <p:txBody>
          <a:bodyPr/>
          <a:lstStyle/>
          <a:p>
            <a:endParaRPr lang="en-US" dirty="0"/>
          </a:p>
        </p:txBody>
      </p:sp>
      <p:sp>
        <p:nvSpPr>
          <p:cNvPr id="8" name="Footer Placeholder 7"/>
          <p:cNvSpPr>
            <a:spLocks noGrp="1"/>
          </p:cNvSpPr>
          <p:nvPr>
            <p:ph type="ftr" sz="quarter" idx="17"/>
          </p:nvPr>
        </p:nvSpPr>
        <p:spPr/>
        <p:txBody>
          <a:bodyPr/>
          <a:lstStyle/>
          <a:p>
            <a:endParaRPr lang="en-US" dirty="0"/>
          </a:p>
        </p:txBody>
      </p:sp>
      <p:sp>
        <p:nvSpPr>
          <p:cNvPr id="9" name="Slide Number Placeholder 8"/>
          <p:cNvSpPr>
            <a:spLocks noGrp="1"/>
          </p:cNvSpPr>
          <p:nvPr>
            <p:ph type="sldNum" sz="quarter" idx="18"/>
          </p:nvPr>
        </p:nvSpPr>
        <p:spPr/>
        <p:txBody>
          <a:bodyPr/>
          <a:lstStyle/>
          <a:p>
            <a:fld id="{B3CEEFAE-073D-426F-B1B3-DA068A342DA9}" type="slidenum">
              <a:rPr lang="en-US" smtClean="0"/>
              <a:pPr/>
              <a:t>‹#›</a:t>
            </a:fld>
            <a:endParaRPr lang="en-US" dirty="0"/>
          </a:p>
        </p:txBody>
      </p:sp>
      <p:sp>
        <p:nvSpPr>
          <p:cNvPr id="7" name="Text Placeholder 6"/>
          <p:cNvSpPr>
            <a:spLocks noGrp="1"/>
          </p:cNvSpPr>
          <p:nvPr>
            <p:ph type="body" sz="quarter" idx="15" hasCustomPrompt="1"/>
          </p:nvPr>
        </p:nvSpPr>
        <p:spPr>
          <a:xfrm>
            <a:off x="401139" y="914400"/>
            <a:ext cx="8344108" cy="395302"/>
          </a:xfrm>
        </p:spPr>
        <p:txBody>
          <a:bodyPr wrap="square" lIns="90000" tIns="46800" rIns="90000" bIns="46800">
            <a:noAutofit/>
          </a:bodyPr>
          <a:lstStyle>
            <a:lvl1pPr marL="0" indent="0">
              <a:spcBef>
                <a:spcPts val="622"/>
              </a:spcBef>
              <a:buFontTx/>
              <a:buNone/>
              <a:defRPr b="1"/>
            </a:lvl1pPr>
          </a:lstStyle>
          <a:p>
            <a:pPr lvl="0"/>
            <a:r>
              <a:rPr lang="en-US" dirty="0"/>
              <a:t>Click to add subtitle</a:t>
            </a:r>
          </a:p>
        </p:txBody>
      </p:sp>
    </p:spTree>
    <p:extLst>
      <p:ext uri="{BB962C8B-B14F-4D97-AF65-F5344CB8AC3E}">
        <p14:creationId xmlns:p14="http://schemas.microsoft.com/office/powerpoint/2010/main" val="2642590625"/>
      </p:ext>
    </p:extLst>
  </p:cSld>
  <p:clrMapOvr>
    <a:masterClrMapping/>
  </p:clrMapOvr>
  <p:hf hdr="0"/>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3CEEFAE-073D-426F-B1B3-DA068A342DA9}" type="slidenum">
              <a:rPr lang="en-US" smtClean="0"/>
              <a:pPr/>
              <a:t>‹#›</a:t>
            </a:fld>
            <a:endParaRPr lang="en-US"/>
          </a:p>
        </p:txBody>
      </p:sp>
    </p:spTree>
    <p:extLst>
      <p:ext uri="{BB962C8B-B14F-4D97-AF65-F5344CB8AC3E}">
        <p14:creationId xmlns:p14="http://schemas.microsoft.com/office/powerpoint/2010/main" val="14138954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3" name="Content Placeholder 2"/>
          <p:cNvSpPr>
            <a:spLocks noGrp="1"/>
          </p:cNvSpPr>
          <p:nvPr>
            <p:ph sz="half" idx="1"/>
          </p:nvPr>
        </p:nvSpPr>
        <p:spPr>
          <a:xfrm>
            <a:off x="401185" y="1514476"/>
            <a:ext cx="3981612" cy="4492624"/>
          </a:xfrm>
        </p:spPr>
        <p:txBody>
          <a:bodyPr rIns="90000">
            <a:noAutofit/>
          </a:bodyPr>
          <a:lstStyle>
            <a:lvl1pPr>
              <a:spcBef>
                <a:spcPts val="600"/>
              </a:spcBef>
              <a:defRPr sz="1350"/>
            </a:lvl1pPr>
            <a:lvl2pPr>
              <a:lnSpc>
                <a:spcPct val="105000"/>
              </a:lnSpc>
              <a:spcBef>
                <a:spcPts val="150"/>
              </a:spcBef>
              <a:spcAft>
                <a:spcPts val="150"/>
              </a:spcAft>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60657" y="1514476"/>
            <a:ext cx="3984588" cy="4492624"/>
          </a:xfrm>
        </p:spPr>
        <p:txBody>
          <a:bodyPr>
            <a:noAutofit/>
          </a:bodyPr>
          <a:lstStyle>
            <a:lvl1pPr>
              <a:spcBef>
                <a:spcPts val="600"/>
              </a:spcBef>
              <a:defRPr sz="1350"/>
            </a:lvl1pPr>
            <a:lvl2pPr>
              <a:lnSpc>
                <a:spcPct val="105000"/>
              </a:lnSpc>
              <a:spcBef>
                <a:spcPts val="150"/>
              </a:spcBef>
              <a:spcAft>
                <a:spcPts val="150"/>
              </a:spcAft>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B3CEEFAE-073D-426F-B1B3-DA068A342DA9}" type="slidenum">
              <a:rPr lang="en-US" smtClean="0"/>
              <a:pPr/>
              <a:t>‹#›</a:t>
            </a:fld>
            <a:endParaRPr lang="en-US"/>
          </a:p>
        </p:txBody>
      </p:sp>
    </p:spTree>
    <p:extLst>
      <p:ext uri="{BB962C8B-B14F-4D97-AF65-F5344CB8AC3E}">
        <p14:creationId xmlns:p14="http://schemas.microsoft.com/office/powerpoint/2010/main" val="2898629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DE2053-50C9-4FE5-8667-5DC79D976FCE}"/>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E74B8E-AEBA-42B5-B464-7F4CEFC0AC4F}"/>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3B3053-971F-46F9-BC40-849F69D8565E}"/>
              </a:ext>
            </a:extLst>
          </p:cNvPr>
          <p:cNvSpPr>
            <a:spLocks noGrp="1"/>
          </p:cNvSpPr>
          <p:nvPr>
            <p:ph type="dt" sz="half" idx="10"/>
          </p:nvPr>
        </p:nvSpPr>
        <p:spPr/>
        <p:txBody>
          <a:bodyPr/>
          <a:lstStyle/>
          <a:p>
            <a:fld id="{21396245-3895-44C0-A50F-CA20570A91C0}" type="datetimeFigureOut">
              <a:rPr lang="en-US" smtClean="0"/>
              <a:pPr/>
              <a:t>6/28/2018</a:t>
            </a:fld>
            <a:endParaRPr lang="en-US"/>
          </a:p>
        </p:txBody>
      </p:sp>
      <p:sp>
        <p:nvSpPr>
          <p:cNvPr id="5" name="Footer Placeholder 4">
            <a:extLst>
              <a:ext uri="{FF2B5EF4-FFF2-40B4-BE49-F238E27FC236}">
                <a16:creationId xmlns:a16="http://schemas.microsoft.com/office/drawing/2014/main" id="{F0A64C39-E6A9-4AD2-83BF-C645A08D1A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AAC03-3447-4483-B850-1CB8C4E6E6BD}"/>
              </a:ext>
            </a:extLst>
          </p:cNvPr>
          <p:cNvSpPr>
            <a:spLocks noGrp="1"/>
          </p:cNvSpPr>
          <p:nvPr>
            <p:ph type="sldNum" sz="quarter" idx="12"/>
          </p:nvPr>
        </p:nvSpPr>
        <p:spPr/>
        <p:txBody>
          <a:bodyPr/>
          <a:lstStyle/>
          <a:p>
            <a:fld id="{916C3BF7-789B-4F38-A810-96EA9BC4FCEB}" type="slidenum">
              <a:rPr lang="en-US" smtClean="0"/>
              <a:pPr/>
              <a:t>‹#›</a:t>
            </a:fld>
            <a:endParaRPr lang="en-US"/>
          </a:p>
        </p:txBody>
      </p:sp>
    </p:spTree>
    <p:extLst>
      <p:ext uri="{BB962C8B-B14F-4D97-AF65-F5344CB8AC3E}">
        <p14:creationId xmlns:p14="http://schemas.microsoft.com/office/powerpoint/2010/main" val="35653290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wo Conten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3" name="Content Placeholder 2"/>
          <p:cNvSpPr>
            <a:spLocks noGrp="1"/>
          </p:cNvSpPr>
          <p:nvPr>
            <p:ph sz="half" idx="1"/>
          </p:nvPr>
        </p:nvSpPr>
        <p:spPr>
          <a:xfrm>
            <a:off x="401185" y="1514476"/>
            <a:ext cx="3981612" cy="4492624"/>
          </a:xfrm>
        </p:spPr>
        <p:txBody>
          <a:bodyPr rIns="90000">
            <a:noAutofit/>
          </a:bodyPr>
          <a:lstStyle>
            <a:lvl1pPr>
              <a:spcBef>
                <a:spcPts val="600"/>
              </a:spcBef>
              <a:defRPr sz="1350"/>
            </a:lvl1pPr>
            <a:lvl2pPr>
              <a:lnSpc>
                <a:spcPct val="105000"/>
              </a:lnSpc>
              <a:spcBef>
                <a:spcPts val="150"/>
              </a:spcBef>
              <a:spcAft>
                <a:spcPts val="150"/>
              </a:spcAft>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60657" y="1514476"/>
            <a:ext cx="3984588" cy="4492624"/>
          </a:xfrm>
        </p:spPr>
        <p:txBody>
          <a:bodyPr>
            <a:noAutofit/>
          </a:bodyPr>
          <a:lstStyle>
            <a:lvl1pPr>
              <a:spcBef>
                <a:spcPts val="600"/>
              </a:spcBef>
              <a:defRPr sz="1350"/>
            </a:lvl1pPr>
            <a:lvl2pPr>
              <a:lnSpc>
                <a:spcPct val="105000"/>
              </a:lnSpc>
              <a:spcBef>
                <a:spcPts val="150"/>
              </a:spcBef>
              <a:spcAft>
                <a:spcPts val="150"/>
              </a:spcAft>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B3CEEFAE-073D-426F-B1B3-DA068A342DA9}" type="slidenum">
              <a:rPr lang="en-US" smtClean="0"/>
              <a:pPr/>
              <a:t>‹#›</a:t>
            </a:fld>
            <a:endParaRPr lang="en-US" dirty="0"/>
          </a:p>
        </p:txBody>
      </p:sp>
      <p:sp>
        <p:nvSpPr>
          <p:cNvPr id="11" name="Text Placeholder 7"/>
          <p:cNvSpPr>
            <a:spLocks noGrp="1"/>
          </p:cNvSpPr>
          <p:nvPr>
            <p:ph type="body" sz="quarter" idx="15" hasCustomPrompt="1"/>
          </p:nvPr>
        </p:nvSpPr>
        <p:spPr>
          <a:xfrm>
            <a:off x="401139" y="914400"/>
            <a:ext cx="8344108" cy="395302"/>
          </a:xfrm>
        </p:spPr>
        <p:txBody>
          <a:bodyPr wrap="square" lIns="90000" tIns="46800" rIns="90000" bIns="46800">
            <a:noAutofit/>
          </a:bodyPr>
          <a:lstStyle>
            <a:lvl1pPr marL="0" indent="0">
              <a:spcBef>
                <a:spcPts val="622"/>
              </a:spcBef>
              <a:buFontTx/>
              <a:buNone/>
              <a:defRPr sz="1500" b="1"/>
            </a:lvl1pPr>
          </a:lstStyle>
          <a:p>
            <a:pPr lvl="0"/>
            <a:r>
              <a:rPr lang="en-US" dirty="0"/>
              <a:t>Click to add subtitle</a:t>
            </a:r>
          </a:p>
        </p:txBody>
      </p:sp>
    </p:spTree>
    <p:extLst>
      <p:ext uri="{BB962C8B-B14F-4D97-AF65-F5344CB8AC3E}">
        <p14:creationId xmlns:p14="http://schemas.microsoft.com/office/powerpoint/2010/main" val="2723520368"/>
      </p:ext>
    </p:extLst>
  </p:cSld>
  <p:clrMapOvr>
    <a:masterClrMapping/>
  </p:clrMapOvr>
  <p:hf hdr="0"/>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3" name="Text Placeholder 2"/>
          <p:cNvSpPr>
            <a:spLocks noGrp="1"/>
          </p:cNvSpPr>
          <p:nvPr>
            <p:ph type="body" idx="1"/>
          </p:nvPr>
        </p:nvSpPr>
        <p:spPr>
          <a:xfrm>
            <a:off x="401185" y="1506871"/>
            <a:ext cx="3981463" cy="416589"/>
          </a:xfrm>
        </p:spPr>
        <p:txBody>
          <a:bodyPr rIns="90000" anchor="b">
            <a:noAutofit/>
          </a:bodyPr>
          <a:lstStyle>
            <a:lvl1pPr marL="0" indent="0">
              <a:spcBef>
                <a:spcPts val="450"/>
              </a:spcBef>
              <a:buNone/>
              <a:defRPr sz="1500" b="0" i="1">
                <a:solidFill>
                  <a:schemeClr val="tx2"/>
                </a:solidFill>
              </a:defRPr>
            </a:lvl1pPr>
            <a:lvl2pPr marL="342812" indent="0">
              <a:buNone/>
              <a:defRPr sz="1500" b="1"/>
            </a:lvl2pPr>
            <a:lvl3pPr marL="685622" indent="0">
              <a:buNone/>
              <a:defRPr sz="1350" b="1"/>
            </a:lvl3pPr>
            <a:lvl4pPr marL="1028435" indent="0">
              <a:buNone/>
              <a:defRPr sz="1200" b="1"/>
            </a:lvl4pPr>
            <a:lvl5pPr marL="1371245" indent="0">
              <a:buNone/>
              <a:defRPr sz="1200" b="1"/>
            </a:lvl5pPr>
            <a:lvl6pPr marL="1714057" indent="0">
              <a:buNone/>
              <a:defRPr sz="1200" b="1"/>
            </a:lvl6pPr>
            <a:lvl7pPr marL="2056868" indent="0">
              <a:buNone/>
              <a:defRPr sz="1200" b="1"/>
            </a:lvl7pPr>
            <a:lvl8pPr marL="2399680" indent="0">
              <a:buNone/>
              <a:defRPr sz="1200" b="1"/>
            </a:lvl8pPr>
            <a:lvl9pPr marL="2742491" indent="0">
              <a:buNone/>
              <a:defRPr sz="1200" b="1"/>
            </a:lvl9pPr>
          </a:lstStyle>
          <a:p>
            <a:pPr lvl="0"/>
            <a:r>
              <a:rPr lang="en-US"/>
              <a:t>Edit Master text styles</a:t>
            </a:r>
          </a:p>
        </p:txBody>
      </p:sp>
      <p:sp>
        <p:nvSpPr>
          <p:cNvPr id="4" name="Content Placeholder 3"/>
          <p:cNvSpPr>
            <a:spLocks noGrp="1"/>
          </p:cNvSpPr>
          <p:nvPr>
            <p:ph sz="half" idx="2"/>
          </p:nvPr>
        </p:nvSpPr>
        <p:spPr>
          <a:xfrm>
            <a:off x="401184" y="1971675"/>
            <a:ext cx="3981612" cy="4035426"/>
          </a:xfrm>
        </p:spPr>
        <p:txBody>
          <a:bodyPr rIns="90000">
            <a:noAutofit/>
          </a:bodyPr>
          <a:lstStyle>
            <a:lvl1pPr>
              <a:spcBef>
                <a:spcPts val="600"/>
              </a:spcBef>
              <a:defRPr sz="1350"/>
            </a:lvl1pPr>
            <a:lvl2pPr>
              <a:lnSpc>
                <a:spcPct val="105000"/>
              </a:lnSpc>
              <a:spcBef>
                <a:spcPts val="150"/>
              </a:spcBef>
              <a:spcAft>
                <a:spcPts val="150"/>
              </a:spcAft>
              <a:defRPr sz="1200"/>
            </a:lvl2pPr>
            <a:lvl3pPr>
              <a:defRPr sz="1050"/>
            </a:lvl3pPr>
            <a:lvl4pPr>
              <a:defRPr sz="900"/>
            </a:lvl4pPr>
            <a:lvl5pPr>
              <a:defRPr sz="9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68395" y="1506871"/>
            <a:ext cx="3981463" cy="416589"/>
          </a:xfrm>
        </p:spPr>
        <p:txBody>
          <a:bodyPr rIns="90000" anchor="b">
            <a:noAutofit/>
          </a:bodyPr>
          <a:lstStyle>
            <a:lvl1pPr marL="0" indent="0">
              <a:spcBef>
                <a:spcPts val="450"/>
              </a:spcBef>
              <a:buNone/>
              <a:defRPr sz="1500" b="0" i="1">
                <a:solidFill>
                  <a:schemeClr val="tx2"/>
                </a:solidFill>
              </a:defRPr>
            </a:lvl1pPr>
            <a:lvl2pPr marL="342812" indent="0">
              <a:buNone/>
              <a:defRPr sz="1500" b="1"/>
            </a:lvl2pPr>
            <a:lvl3pPr marL="685622" indent="0">
              <a:buNone/>
              <a:defRPr sz="1350" b="1"/>
            </a:lvl3pPr>
            <a:lvl4pPr marL="1028435" indent="0">
              <a:buNone/>
              <a:defRPr sz="1200" b="1"/>
            </a:lvl4pPr>
            <a:lvl5pPr marL="1371245" indent="0">
              <a:buNone/>
              <a:defRPr sz="1200" b="1"/>
            </a:lvl5pPr>
            <a:lvl6pPr marL="1714057" indent="0">
              <a:buNone/>
              <a:defRPr sz="1200" b="1"/>
            </a:lvl6pPr>
            <a:lvl7pPr marL="2056868" indent="0">
              <a:buNone/>
              <a:defRPr sz="1200" b="1"/>
            </a:lvl7pPr>
            <a:lvl8pPr marL="2399680" indent="0">
              <a:buNone/>
              <a:defRPr sz="1200" b="1"/>
            </a:lvl8pPr>
            <a:lvl9pPr marL="2742491" indent="0">
              <a:buNone/>
              <a:defRPr sz="1200" b="1"/>
            </a:lvl9pPr>
          </a:lstStyle>
          <a:p>
            <a:pPr lvl="0"/>
            <a:r>
              <a:rPr lang="en-US"/>
              <a:t>Edit Master text styles</a:t>
            </a:r>
          </a:p>
        </p:txBody>
      </p:sp>
      <p:sp>
        <p:nvSpPr>
          <p:cNvPr id="6" name="Content Placeholder 5"/>
          <p:cNvSpPr>
            <a:spLocks noGrp="1"/>
          </p:cNvSpPr>
          <p:nvPr>
            <p:ph sz="quarter" idx="4"/>
          </p:nvPr>
        </p:nvSpPr>
        <p:spPr>
          <a:xfrm>
            <a:off x="4760657" y="1971675"/>
            <a:ext cx="3984588" cy="4035426"/>
          </a:xfrm>
        </p:spPr>
        <p:txBody>
          <a:bodyPr rIns="90000">
            <a:noAutofit/>
          </a:bodyPr>
          <a:lstStyle>
            <a:lvl1pPr>
              <a:spcBef>
                <a:spcPts val="600"/>
              </a:spcBef>
              <a:defRPr sz="1350"/>
            </a:lvl1pPr>
            <a:lvl2pPr>
              <a:lnSpc>
                <a:spcPct val="105000"/>
              </a:lnSpc>
              <a:spcBef>
                <a:spcPts val="150"/>
              </a:spcBef>
              <a:spcAft>
                <a:spcPts val="150"/>
              </a:spcAft>
              <a:defRPr sz="1200"/>
            </a:lvl2pPr>
            <a:lvl3pPr>
              <a:defRPr sz="1050"/>
            </a:lvl3pPr>
            <a:lvl4pPr>
              <a:defRPr sz="900"/>
            </a:lvl4pPr>
            <a:lvl5pPr>
              <a:defRPr sz="9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0"/>
          </p:nvPr>
        </p:nvSpPr>
        <p:spPr/>
        <p:txBody>
          <a:bodyPr/>
          <a:lstStyle/>
          <a:p>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B3CEEFAE-073D-426F-B1B3-DA068A342DA9}" type="slidenum">
              <a:rPr lang="en-US" smtClean="0"/>
              <a:pPr/>
              <a:t>‹#›</a:t>
            </a:fld>
            <a:endParaRPr lang="en-US"/>
          </a:p>
        </p:txBody>
      </p:sp>
    </p:spTree>
    <p:extLst>
      <p:ext uri="{BB962C8B-B14F-4D97-AF65-F5344CB8AC3E}">
        <p14:creationId xmlns:p14="http://schemas.microsoft.com/office/powerpoint/2010/main" val="42700039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Comparison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3" name="Text Placeholder 2"/>
          <p:cNvSpPr>
            <a:spLocks noGrp="1"/>
          </p:cNvSpPr>
          <p:nvPr>
            <p:ph type="body" idx="1"/>
          </p:nvPr>
        </p:nvSpPr>
        <p:spPr>
          <a:xfrm>
            <a:off x="401185" y="1506871"/>
            <a:ext cx="3981463" cy="416589"/>
          </a:xfrm>
        </p:spPr>
        <p:txBody>
          <a:bodyPr rIns="90000" anchor="b">
            <a:noAutofit/>
          </a:bodyPr>
          <a:lstStyle>
            <a:lvl1pPr marL="0" indent="0">
              <a:spcBef>
                <a:spcPts val="450"/>
              </a:spcBef>
              <a:buNone/>
              <a:defRPr sz="1500" b="0" i="1">
                <a:solidFill>
                  <a:schemeClr val="tx2"/>
                </a:solidFill>
              </a:defRPr>
            </a:lvl1pPr>
            <a:lvl2pPr marL="342812" indent="0">
              <a:buNone/>
              <a:defRPr sz="1500" b="1"/>
            </a:lvl2pPr>
            <a:lvl3pPr marL="685622" indent="0">
              <a:buNone/>
              <a:defRPr sz="1350" b="1"/>
            </a:lvl3pPr>
            <a:lvl4pPr marL="1028435" indent="0">
              <a:buNone/>
              <a:defRPr sz="1200" b="1"/>
            </a:lvl4pPr>
            <a:lvl5pPr marL="1371245" indent="0">
              <a:buNone/>
              <a:defRPr sz="1200" b="1"/>
            </a:lvl5pPr>
            <a:lvl6pPr marL="1714057" indent="0">
              <a:buNone/>
              <a:defRPr sz="1200" b="1"/>
            </a:lvl6pPr>
            <a:lvl7pPr marL="2056868" indent="0">
              <a:buNone/>
              <a:defRPr sz="1200" b="1"/>
            </a:lvl7pPr>
            <a:lvl8pPr marL="2399680" indent="0">
              <a:buNone/>
              <a:defRPr sz="1200" b="1"/>
            </a:lvl8pPr>
            <a:lvl9pPr marL="2742491" indent="0">
              <a:buNone/>
              <a:defRPr sz="1200" b="1"/>
            </a:lvl9pPr>
          </a:lstStyle>
          <a:p>
            <a:pPr lvl="0"/>
            <a:r>
              <a:rPr lang="en-US"/>
              <a:t>Edit Master text styles</a:t>
            </a:r>
          </a:p>
        </p:txBody>
      </p:sp>
      <p:sp>
        <p:nvSpPr>
          <p:cNvPr id="4" name="Content Placeholder 3"/>
          <p:cNvSpPr>
            <a:spLocks noGrp="1"/>
          </p:cNvSpPr>
          <p:nvPr>
            <p:ph sz="half" idx="2"/>
          </p:nvPr>
        </p:nvSpPr>
        <p:spPr>
          <a:xfrm>
            <a:off x="401184" y="1971675"/>
            <a:ext cx="3981612" cy="4035426"/>
          </a:xfrm>
        </p:spPr>
        <p:txBody>
          <a:bodyPr rIns="90000">
            <a:noAutofit/>
          </a:bodyPr>
          <a:lstStyle>
            <a:lvl1pPr>
              <a:spcBef>
                <a:spcPts val="600"/>
              </a:spcBef>
              <a:defRPr sz="1350"/>
            </a:lvl1pPr>
            <a:lvl2pPr>
              <a:lnSpc>
                <a:spcPct val="105000"/>
              </a:lnSpc>
              <a:spcBef>
                <a:spcPts val="150"/>
              </a:spcBef>
              <a:spcAft>
                <a:spcPts val="150"/>
              </a:spcAft>
              <a:defRPr sz="1200"/>
            </a:lvl2pPr>
            <a:lvl3pPr>
              <a:defRPr sz="1050"/>
            </a:lvl3pPr>
            <a:lvl4pPr>
              <a:defRPr sz="900"/>
            </a:lvl4pPr>
            <a:lvl5pPr>
              <a:defRPr sz="9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68395" y="1506871"/>
            <a:ext cx="3981463" cy="416589"/>
          </a:xfrm>
        </p:spPr>
        <p:txBody>
          <a:bodyPr rIns="90000" anchor="b">
            <a:noAutofit/>
          </a:bodyPr>
          <a:lstStyle>
            <a:lvl1pPr marL="0" indent="0">
              <a:spcBef>
                <a:spcPts val="450"/>
              </a:spcBef>
              <a:buNone/>
              <a:defRPr sz="1500" b="0" i="1">
                <a:solidFill>
                  <a:schemeClr val="tx2"/>
                </a:solidFill>
              </a:defRPr>
            </a:lvl1pPr>
            <a:lvl2pPr marL="342812" indent="0">
              <a:buNone/>
              <a:defRPr sz="1500" b="1"/>
            </a:lvl2pPr>
            <a:lvl3pPr marL="685622" indent="0">
              <a:buNone/>
              <a:defRPr sz="1350" b="1"/>
            </a:lvl3pPr>
            <a:lvl4pPr marL="1028435" indent="0">
              <a:buNone/>
              <a:defRPr sz="1200" b="1"/>
            </a:lvl4pPr>
            <a:lvl5pPr marL="1371245" indent="0">
              <a:buNone/>
              <a:defRPr sz="1200" b="1"/>
            </a:lvl5pPr>
            <a:lvl6pPr marL="1714057" indent="0">
              <a:buNone/>
              <a:defRPr sz="1200" b="1"/>
            </a:lvl6pPr>
            <a:lvl7pPr marL="2056868" indent="0">
              <a:buNone/>
              <a:defRPr sz="1200" b="1"/>
            </a:lvl7pPr>
            <a:lvl8pPr marL="2399680" indent="0">
              <a:buNone/>
              <a:defRPr sz="1200" b="1"/>
            </a:lvl8pPr>
            <a:lvl9pPr marL="2742491" indent="0">
              <a:buNone/>
              <a:defRPr sz="1200" b="1"/>
            </a:lvl9pPr>
          </a:lstStyle>
          <a:p>
            <a:pPr lvl="0"/>
            <a:r>
              <a:rPr lang="en-US"/>
              <a:t>Edit Master text styles</a:t>
            </a:r>
          </a:p>
        </p:txBody>
      </p:sp>
      <p:sp>
        <p:nvSpPr>
          <p:cNvPr id="6" name="Content Placeholder 5"/>
          <p:cNvSpPr>
            <a:spLocks noGrp="1"/>
          </p:cNvSpPr>
          <p:nvPr>
            <p:ph sz="quarter" idx="4"/>
          </p:nvPr>
        </p:nvSpPr>
        <p:spPr>
          <a:xfrm>
            <a:off x="4760657" y="1971675"/>
            <a:ext cx="3984588" cy="4035426"/>
          </a:xfrm>
        </p:spPr>
        <p:txBody>
          <a:bodyPr rIns="90000">
            <a:noAutofit/>
          </a:bodyPr>
          <a:lstStyle>
            <a:lvl1pPr>
              <a:spcBef>
                <a:spcPts val="600"/>
              </a:spcBef>
              <a:defRPr sz="1350"/>
            </a:lvl1pPr>
            <a:lvl2pPr>
              <a:lnSpc>
                <a:spcPct val="105000"/>
              </a:lnSpc>
              <a:spcBef>
                <a:spcPts val="150"/>
              </a:spcBef>
              <a:spcAft>
                <a:spcPts val="150"/>
              </a:spcAft>
              <a:defRPr sz="1200"/>
            </a:lvl2pPr>
            <a:lvl3pPr>
              <a:defRPr sz="1050"/>
            </a:lvl3pPr>
            <a:lvl4pPr>
              <a:defRPr sz="900"/>
            </a:lvl4pPr>
            <a:lvl5pPr>
              <a:defRPr sz="9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0"/>
          </p:nvPr>
        </p:nvSpPr>
        <p:spPr/>
        <p:txBody>
          <a:bodyPr/>
          <a:lstStyle/>
          <a:p>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B3CEEFAE-073D-426F-B1B3-DA068A342DA9}" type="slidenum">
              <a:rPr lang="en-US" smtClean="0"/>
              <a:pPr/>
              <a:t>‹#›</a:t>
            </a:fld>
            <a:endParaRPr lang="en-US" dirty="0"/>
          </a:p>
        </p:txBody>
      </p:sp>
      <p:sp>
        <p:nvSpPr>
          <p:cNvPr id="13" name="Text Placeholder 7"/>
          <p:cNvSpPr>
            <a:spLocks noGrp="1"/>
          </p:cNvSpPr>
          <p:nvPr>
            <p:ph type="body" sz="quarter" idx="15" hasCustomPrompt="1"/>
          </p:nvPr>
        </p:nvSpPr>
        <p:spPr>
          <a:xfrm>
            <a:off x="401139" y="914400"/>
            <a:ext cx="8344108" cy="395302"/>
          </a:xfrm>
        </p:spPr>
        <p:txBody>
          <a:bodyPr wrap="square" lIns="90000" tIns="46800" rIns="90000" bIns="46800">
            <a:noAutofit/>
          </a:bodyPr>
          <a:lstStyle>
            <a:lvl1pPr marL="0" indent="0">
              <a:spcBef>
                <a:spcPts val="622"/>
              </a:spcBef>
              <a:buFontTx/>
              <a:buNone/>
              <a:defRPr sz="1500" b="1"/>
            </a:lvl1pPr>
          </a:lstStyle>
          <a:p>
            <a:pPr lvl="0"/>
            <a:r>
              <a:rPr lang="en-US" dirty="0"/>
              <a:t>Click to add subtitle</a:t>
            </a:r>
          </a:p>
        </p:txBody>
      </p:sp>
    </p:spTree>
    <p:extLst>
      <p:ext uri="{BB962C8B-B14F-4D97-AF65-F5344CB8AC3E}">
        <p14:creationId xmlns:p14="http://schemas.microsoft.com/office/powerpoint/2010/main" val="67094632"/>
      </p:ext>
    </p:extLst>
  </p:cSld>
  <p:clrMapOvr>
    <a:masterClrMapping/>
  </p:clrMapOvr>
  <p:hf hdr="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Content and Picture to the righ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3" name="Content Placeholder 2"/>
          <p:cNvSpPr>
            <a:spLocks noGrp="1"/>
          </p:cNvSpPr>
          <p:nvPr>
            <p:ph sz="half" idx="1"/>
          </p:nvPr>
        </p:nvSpPr>
        <p:spPr>
          <a:xfrm>
            <a:off x="401185" y="1514476"/>
            <a:ext cx="4570231" cy="4492625"/>
          </a:xfrm>
        </p:spPr>
        <p:txBody>
          <a:bodyPr>
            <a:noAutofit/>
          </a:bodyPr>
          <a:lstStyle>
            <a:lvl1pPr>
              <a:spcBef>
                <a:spcPts val="600"/>
              </a:spcBef>
              <a:defRPr sz="1350"/>
            </a:lvl1pPr>
            <a:lvl2pPr>
              <a:lnSpc>
                <a:spcPct val="105000"/>
              </a:lnSpc>
              <a:spcBef>
                <a:spcPts val="150"/>
              </a:spcBef>
              <a:spcAft>
                <a:spcPts val="150"/>
              </a:spcAft>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3"/>
          </p:nvPr>
        </p:nvSpPr>
        <p:spPr>
          <a:xfrm>
            <a:off x="5349276" y="1514476"/>
            <a:ext cx="3395968" cy="4492625"/>
          </a:xfrm>
        </p:spPr>
        <p:txBody>
          <a:bodyPr wrap="none" tIns="1080000" rtlCol="0">
            <a:normAutofit/>
          </a:bodyPr>
          <a:lstStyle>
            <a:lvl1pPr algn="ctr">
              <a:buNone/>
              <a:defRPr/>
            </a:lvl1pPr>
          </a:lstStyle>
          <a:p>
            <a:pPr lvl="0"/>
            <a:r>
              <a:rPr lang="en-US" noProof="0"/>
              <a:t>Click icon to add picture</a:t>
            </a:r>
            <a:endParaRPr lang="en-US" noProof="0" dirty="0"/>
          </a:p>
        </p:txBody>
      </p:sp>
      <p:sp>
        <p:nvSpPr>
          <p:cNvPr id="6" name="Date Placeholder 5"/>
          <p:cNvSpPr>
            <a:spLocks noGrp="1"/>
          </p:cNvSpPr>
          <p:nvPr>
            <p:ph type="dt" sz="half" idx="14"/>
          </p:nvPr>
        </p:nvSpPr>
        <p:spPr/>
        <p:txBody>
          <a:bodyPr/>
          <a:lstStyle/>
          <a:p>
            <a:endParaRPr lang="en-US" dirty="0"/>
          </a:p>
        </p:txBody>
      </p:sp>
      <p:sp>
        <p:nvSpPr>
          <p:cNvPr id="8" name="Footer Placeholder 7"/>
          <p:cNvSpPr>
            <a:spLocks noGrp="1"/>
          </p:cNvSpPr>
          <p:nvPr>
            <p:ph type="ftr" sz="quarter" idx="15"/>
          </p:nvPr>
        </p:nvSpPr>
        <p:spPr/>
        <p:txBody>
          <a:bodyPr/>
          <a:lstStyle/>
          <a:p>
            <a:endParaRPr lang="en-US" dirty="0"/>
          </a:p>
        </p:txBody>
      </p:sp>
      <p:sp>
        <p:nvSpPr>
          <p:cNvPr id="10" name="Slide Number Placeholder 9"/>
          <p:cNvSpPr>
            <a:spLocks noGrp="1"/>
          </p:cNvSpPr>
          <p:nvPr>
            <p:ph type="sldNum" sz="quarter" idx="16"/>
          </p:nvPr>
        </p:nvSpPr>
        <p:spPr/>
        <p:txBody>
          <a:bodyPr/>
          <a:lstStyle/>
          <a:p>
            <a:fld id="{B3CEEFAE-073D-426F-B1B3-DA068A342DA9}" type="slidenum">
              <a:rPr lang="en-US" smtClean="0"/>
              <a:pPr/>
              <a:t>‹#›</a:t>
            </a:fld>
            <a:endParaRPr lang="en-US" dirty="0"/>
          </a:p>
        </p:txBody>
      </p:sp>
      <p:sp>
        <p:nvSpPr>
          <p:cNvPr id="11" name="Text Placeholder 7"/>
          <p:cNvSpPr>
            <a:spLocks noGrp="1"/>
          </p:cNvSpPr>
          <p:nvPr>
            <p:ph type="body" sz="quarter" idx="17" hasCustomPrompt="1"/>
          </p:nvPr>
        </p:nvSpPr>
        <p:spPr>
          <a:xfrm>
            <a:off x="401139" y="914400"/>
            <a:ext cx="8344108" cy="395302"/>
          </a:xfrm>
        </p:spPr>
        <p:txBody>
          <a:bodyPr wrap="square" lIns="90000" tIns="46800" rIns="90000" bIns="46800">
            <a:noAutofit/>
          </a:bodyPr>
          <a:lstStyle>
            <a:lvl1pPr marL="0" indent="0">
              <a:spcBef>
                <a:spcPts val="622"/>
              </a:spcBef>
              <a:buFontTx/>
              <a:buNone/>
              <a:defRPr sz="1500" b="1"/>
            </a:lvl1pPr>
          </a:lstStyle>
          <a:p>
            <a:pPr lvl="0"/>
            <a:r>
              <a:rPr lang="en-US" dirty="0"/>
              <a:t>Click to add subtitle</a:t>
            </a:r>
          </a:p>
        </p:txBody>
      </p:sp>
    </p:spTree>
    <p:extLst>
      <p:ext uri="{BB962C8B-B14F-4D97-AF65-F5344CB8AC3E}">
        <p14:creationId xmlns:p14="http://schemas.microsoft.com/office/powerpoint/2010/main" val="1630593962"/>
      </p:ext>
    </p:extLst>
  </p:cSld>
  <p:clrMapOvr>
    <a:masterClrMapping/>
  </p:clrMapOvr>
  <p:hf hdr="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Picture to the left and Conten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4" name="Content Placeholder 3"/>
          <p:cNvSpPr>
            <a:spLocks noGrp="1"/>
          </p:cNvSpPr>
          <p:nvPr>
            <p:ph sz="half" idx="2"/>
          </p:nvPr>
        </p:nvSpPr>
        <p:spPr>
          <a:xfrm>
            <a:off x="4183959" y="1514476"/>
            <a:ext cx="4561286" cy="4492624"/>
          </a:xfrm>
        </p:spPr>
        <p:txBody>
          <a:bodyPr>
            <a:noAutofit/>
          </a:bodyPr>
          <a:lstStyle>
            <a:lvl1pPr>
              <a:spcBef>
                <a:spcPts val="600"/>
              </a:spcBef>
              <a:defRPr sz="1350"/>
            </a:lvl1pPr>
            <a:lvl2pPr>
              <a:lnSpc>
                <a:spcPct val="105000"/>
              </a:lnSpc>
              <a:spcBef>
                <a:spcPts val="150"/>
              </a:spcBef>
              <a:spcAft>
                <a:spcPts val="150"/>
              </a:spcAft>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3"/>
          </p:nvPr>
        </p:nvSpPr>
        <p:spPr>
          <a:xfrm>
            <a:off x="401185" y="1514476"/>
            <a:ext cx="3392097" cy="4492625"/>
          </a:xfrm>
        </p:spPr>
        <p:txBody>
          <a:bodyPr wrap="none" tIns="1080000" rtlCol="0">
            <a:normAutofit/>
          </a:bodyPr>
          <a:lstStyle>
            <a:lvl1pPr algn="ctr">
              <a:buNone/>
              <a:defRPr/>
            </a:lvl1pPr>
          </a:lstStyle>
          <a:p>
            <a:pPr lvl="0"/>
            <a:r>
              <a:rPr lang="en-US" noProof="0"/>
              <a:t>Click icon to add picture</a:t>
            </a:r>
            <a:endParaRPr lang="en-US" noProof="0" dirty="0"/>
          </a:p>
        </p:txBody>
      </p:sp>
      <p:sp>
        <p:nvSpPr>
          <p:cNvPr id="6" name="Date Placeholder 5"/>
          <p:cNvSpPr>
            <a:spLocks noGrp="1"/>
          </p:cNvSpPr>
          <p:nvPr>
            <p:ph type="dt" sz="half" idx="14"/>
          </p:nvPr>
        </p:nvSpPr>
        <p:spPr/>
        <p:txBody>
          <a:bodyPr/>
          <a:lstStyle/>
          <a:p>
            <a:endParaRPr lang="en-US" dirty="0"/>
          </a:p>
        </p:txBody>
      </p:sp>
      <p:sp>
        <p:nvSpPr>
          <p:cNvPr id="8" name="Footer Placeholder 7"/>
          <p:cNvSpPr>
            <a:spLocks noGrp="1"/>
          </p:cNvSpPr>
          <p:nvPr>
            <p:ph type="ftr" sz="quarter" idx="15"/>
          </p:nvPr>
        </p:nvSpPr>
        <p:spPr/>
        <p:txBody>
          <a:bodyPr/>
          <a:lstStyle/>
          <a:p>
            <a:endParaRPr lang="en-US" dirty="0"/>
          </a:p>
        </p:txBody>
      </p:sp>
      <p:sp>
        <p:nvSpPr>
          <p:cNvPr id="10" name="Slide Number Placeholder 9"/>
          <p:cNvSpPr>
            <a:spLocks noGrp="1"/>
          </p:cNvSpPr>
          <p:nvPr>
            <p:ph type="sldNum" sz="quarter" idx="16"/>
          </p:nvPr>
        </p:nvSpPr>
        <p:spPr/>
        <p:txBody>
          <a:bodyPr/>
          <a:lstStyle/>
          <a:p>
            <a:fld id="{B3CEEFAE-073D-426F-B1B3-DA068A342DA9}" type="slidenum">
              <a:rPr lang="en-US" smtClean="0"/>
              <a:pPr/>
              <a:t>‹#›</a:t>
            </a:fld>
            <a:endParaRPr lang="en-US" dirty="0"/>
          </a:p>
        </p:txBody>
      </p:sp>
      <p:sp>
        <p:nvSpPr>
          <p:cNvPr id="11" name="Text Placeholder 7"/>
          <p:cNvSpPr>
            <a:spLocks noGrp="1"/>
          </p:cNvSpPr>
          <p:nvPr>
            <p:ph type="body" sz="quarter" idx="17" hasCustomPrompt="1"/>
          </p:nvPr>
        </p:nvSpPr>
        <p:spPr>
          <a:xfrm>
            <a:off x="401139" y="914400"/>
            <a:ext cx="8344108" cy="395302"/>
          </a:xfrm>
        </p:spPr>
        <p:txBody>
          <a:bodyPr wrap="square" lIns="90000" tIns="46800" rIns="90000" bIns="46800">
            <a:noAutofit/>
          </a:bodyPr>
          <a:lstStyle>
            <a:lvl1pPr marL="0" indent="0">
              <a:spcBef>
                <a:spcPts val="622"/>
              </a:spcBef>
              <a:buFontTx/>
              <a:buNone/>
              <a:defRPr sz="1500" b="1"/>
            </a:lvl1pPr>
          </a:lstStyle>
          <a:p>
            <a:pPr lvl="0"/>
            <a:r>
              <a:rPr lang="en-US" dirty="0"/>
              <a:t>Click to add subtitle</a:t>
            </a:r>
          </a:p>
        </p:txBody>
      </p:sp>
    </p:spTree>
    <p:extLst>
      <p:ext uri="{BB962C8B-B14F-4D97-AF65-F5344CB8AC3E}">
        <p14:creationId xmlns:p14="http://schemas.microsoft.com/office/powerpoint/2010/main" val="915652394"/>
      </p:ext>
    </p:extLst>
  </p:cSld>
  <p:clrMapOvr>
    <a:masterClrMapping/>
  </p:clrMapOvr>
  <p:hf hdr="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Content and High picture to the righ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2196" y="412631"/>
            <a:ext cx="4569220" cy="525401"/>
          </a:xfrm>
        </p:spPr>
        <p:txBody>
          <a:bodyPr/>
          <a:lstStyle>
            <a:lvl1pPr>
              <a:defRPr cap="none"/>
            </a:lvl1pPr>
          </a:lstStyle>
          <a:p>
            <a:r>
              <a:rPr lang="en-US" dirty="0"/>
              <a:t>Click to edit master title style</a:t>
            </a:r>
          </a:p>
        </p:txBody>
      </p:sp>
      <p:sp>
        <p:nvSpPr>
          <p:cNvPr id="3" name="Content Placeholder 2"/>
          <p:cNvSpPr>
            <a:spLocks noGrp="1"/>
          </p:cNvSpPr>
          <p:nvPr>
            <p:ph sz="half" idx="1"/>
          </p:nvPr>
        </p:nvSpPr>
        <p:spPr>
          <a:xfrm>
            <a:off x="401185" y="1514476"/>
            <a:ext cx="4570231" cy="4492625"/>
          </a:xfrm>
        </p:spPr>
        <p:txBody>
          <a:bodyPr>
            <a:noAutofit/>
          </a:bodyPr>
          <a:lstStyle>
            <a:lvl1pPr>
              <a:spcBef>
                <a:spcPts val="600"/>
              </a:spcBef>
              <a:defRPr sz="1350"/>
            </a:lvl1pPr>
            <a:lvl2pPr>
              <a:lnSpc>
                <a:spcPct val="105000"/>
              </a:lnSpc>
              <a:spcBef>
                <a:spcPts val="150"/>
              </a:spcBef>
              <a:spcAft>
                <a:spcPts val="150"/>
              </a:spcAft>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3"/>
          </p:nvPr>
        </p:nvSpPr>
        <p:spPr>
          <a:xfrm>
            <a:off x="5349277" y="542932"/>
            <a:ext cx="3395968" cy="5464175"/>
          </a:xfrm>
        </p:spPr>
        <p:txBody>
          <a:bodyPr wrap="none" tIns="1080000" rtlCol="0">
            <a:normAutofit/>
          </a:bodyPr>
          <a:lstStyle>
            <a:lvl1pPr algn="ctr">
              <a:buNone/>
              <a:defRPr/>
            </a:lvl1pPr>
          </a:lstStyle>
          <a:p>
            <a:pPr lvl="0"/>
            <a:r>
              <a:rPr lang="en-US" noProof="0"/>
              <a:t>Click icon to add picture</a:t>
            </a:r>
            <a:endParaRPr lang="en-US" noProof="0" dirty="0"/>
          </a:p>
        </p:txBody>
      </p:sp>
      <p:sp>
        <p:nvSpPr>
          <p:cNvPr id="6" name="Date Placeholder 5"/>
          <p:cNvSpPr>
            <a:spLocks noGrp="1"/>
          </p:cNvSpPr>
          <p:nvPr>
            <p:ph type="dt" sz="half" idx="14"/>
          </p:nvPr>
        </p:nvSpPr>
        <p:spPr/>
        <p:txBody>
          <a:bodyPr/>
          <a:lstStyle/>
          <a:p>
            <a:endParaRPr lang="en-US" dirty="0"/>
          </a:p>
        </p:txBody>
      </p:sp>
      <p:sp>
        <p:nvSpPr>
          <p:cNvPr id="8" name="Footer Placeholder 7"/>
          <p:cNvSpPr>
            <a:spLocks noGrp="1"/>
          </p:cNvSpPr>
          <p:nvPr>
            <p:ph type="ftr" sz="quarter" idx="15"/>
          </p:nvPr>
        </p:nvSpPr>
        <p:spPr/>
        <p:txBody>
          <a:bodyPr/>
          <a:lstStyle/>
          <a:p>
            <a:endParaRPr lang="en-US" dirty="0"/>
          </a:p>
        </p:txBody>
      </p:sp>
      <p:sp>
        <p:nvSpPr>
          <p:cNvPr id="10" name="Slide Number Placeholder 9"/>
          <p:cNvSpPr>
            <a:spLocks noGrp="1"/>
          </p:cNvSpPr>
          <p:nvPr>
            <p:ph type="sldNum" sz="quarter" idx="16"/>
          </p:nvPr>
        </p:nvSpPr>
        <p:spPr/>
        <p:txBody>
          <a:bodyPr/>
          <a:lstStyle/>
          <a:p>
            <a:fld id="{B3CEEFAE-073D-426F-B1B3-DA068A342DA9}" type="slidenum">
              <a:rPr lang="en-US" smtClean="0"/>
              <a:pPr/>
              <a:t>‹#›</a:t>
            </a:fld>
            <a:endParaRPr lang="en-US" dirty="0"/>
          </a:p>
        </p:txBody>
      </p:sp>
      <p:sp>
        <p:nvSpPr>
          <p:cNvPr id="12" name="Text Placeholder 7"/>
          <p:cNvSpPr>
            <a:spLocks noGrp="1"/>
          </p:cNvSpPr>
          <p:nvPr>
            <p:ph type="body" sz="quarter" idx="17" hasCustomPrompt="1"/>
          </p:nvPr>
        </p:nvSpPr>
        <p:spPr>
          <a:xfrm>
            <a:off x="401138" y="914400"/>
            <a:ext cx="4570278" cy="395302"/>
          </a:xfrm>
        </p:spPr>
        <p:txBody>
          <a:bodyPr wrap="square" lIns="90000" tIns="46800" rIns="90000" bIns="46800">
            <a:noAutofit/>
          </a:bodyPr>
          <a:lstStyle>
            <a:lvl1pPr marL="0" indent="0">
              <a:spcBef>
                <a:spcPts val="622"/>
              </a:spcBef>
              <a:buFontTx/>
              <a:buNone/>
              <a:defRPr sz="1500" b="1"/>
            </a:lvl1pPr>
          </a:lstStyle>
          <a:p>
            <a:pPr lvl="0"/>
            <a:r>
              <a:rPr lang="en-US" dirty="0"/>
              <a:t>Click to add subtitle</a:t>
            </a:r>
          </a:p>
        </p:txBody>
      </p:sp>
    </p:spTree>
    <p:extLst>
      <p:ext uri="{BB962C8B-B14F-4D97-AF65-F5344CB8AC3E}">
        <p14:creationId xmlns:p14="http://schemas.microsoft.com/office/powerpoint/2010/main" val="1522560145"/>
      </p:ext>
    </p:extLst>
  </p:cSld>
  <p:clrMapOvr>
    <a:masterClrMapping/>
  </p:clrMapOvr>
  <p:hf hdr="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High picture to the left and Conten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83961" y="412631"/>
            <a:ext cx="4548669" cy="525401"/>
          </a:xfrm>
        </p:spPr>
        <p:txBody>
          <a:bodyPr/>
          <a:lstStyle>
            <a:lvl1pPr>
              <a:defRPr cap="none"/>
            </a:lvl1pPr>
          </a:lstStyle>
          <a:p>
            <a:r>
              <a:rPr lang="en-US" dirty="0"/>
              <a:t>Click to edit master title style</a:t>
            </a:r>
          </a:p>
        </p:txBody>
      </p:sp>
      <p:sp>
        <p:nvSpPr>
          <p:cNvPr id="4" name="Content Placeholder 3"/>
          <p:cNvSpPr>
            <a:spLocks noGrp="1"/>
          </p:cNvSpPr>
          <p:nvPr>
            <p:ph sz="half" idx="2"/>
          </p:nvPr>
        </p:nvSpPr>
        <p:spPr>
          <a:xfrm>
            <a:off x="4183959" y="1514475"/>
            <a:ext cx="4561287" cy="4492626"/>
          </a:xfrm>
        </p:spPr>
        <p:txBody>
          <a:bodyPr>
            <a:noAutofit/>
          </a:bodyPr>
          <a:lstStyle>
            <a:lvl1pPr>
              <a:spcBef>
                <a:spcPts val="600"/>
              </a:spcBef>
              <a:defRPr sz="1350"/>
            </a:lvl1pPr>
            <a:lvl2pPr>
              <a:lnSpc>
                <a:spcPct val="105000"/>
              </a:lnSpc>
              <a:spcBef>
                <a:spcPts val="150"/>
              </a:spcBef>
              <a:spcAft>
                <a:spcPts val="150"/>
              </a:spcAft>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3"/>
          </p:nvPr>
        </p:nvSpPr>
        <p:spPr>
          <a:xfrm>
            <a:off x="398757" y="542926"/>
            <a:ext cx="3395716" cy="5464174"/>
          </a:xfrm>
        </p:spPr>
        <p:txBody>
          <a:bodyPr wrap="none" tIns="1080000" rtlCol="0">
            <a:normAutofit/>
          </a:bodyPr>
          <a:lstStyle>
            <a:lvl1pPr algn="ctr">
              <a:buNone/>
              <a:defRPr/>
            </a:lvl1pPr>
          </a:lstStyle>
          <a:p>
            <a:pPr lvl="0"/>
            <a:r>
              <a:rPr lang="en-US" noProof="0"/>
              <a:t>Click icon to add picture</a:t>
            </a:r>
            <a:endParaRPr lang="en-US" noProof="0" dirty="0"/>
          </a:p>
        </p:txBody>
      </p:sp>
      <p:sp>
        <p:nvSpPr>
          <p:cNvPr id="6" name="Date Placeholder 5"/>
          <p:cNvSpPr>
            <a:spLocks noGrp="1"/>
          </p:cNvSpPr>
          <p:nvPr>
            <p:ph type="dt" sz="half" idx="14"/>
          </p:nvPr>
        </p:nvSpPr>
        <p:spPr/>
        <p:txBody>
          <a:bodyPr/>
          <a:lstStyle/>
          <a:p>
            <a:endParaRPr lang="en-US" dirty="0"/>
          </a:p>
        </p:txBody>
      </p:sp>
      <p:sp>
        <p:nvSpPr>
          <p:cNvPr id="8" name="Footer Placeholder 7"/>
          <p:cNvSpPr>
            <a:spLocks noGrp="1"/>
          </p:cNvSpPr>
          <p:nvPr>
            <p:ph type="ftr" sz="quarter" idx="15"/>
          </p:nvPr>
        </p:nvSpPr>
        <p:spPr/>
        <p:txBody>
          <a:bodyPr/>
          <a:lstStyle/>
          <a:p>
            <a:endParaRPr lang="en-US" dirty="0"/>
          </a:p>
        </p:txBody>
      </p:sp>
      <p:sp>
        <p:nvSpPr>
          <p:cNvPr id="10" name="Slide Number Placeholder 9"/>
          <p:cNvSpPr>
            <a:spLocks noGrp="1"/>
          </p:cNvSpPr>
          <p:nvPr>
            <p:ph type="sldNum" sz="quarter" idx="16"/>
          </p:nvPr>
        </p:nvSpPr>
        <p:spPr/>
        <p:txBody>
          <a:bodyPr/>
          <a:lstStyle/>
          <a:p>
            <a:fld id="{B3CEEFAE-073D-426F-B1B3-DA068A342DA9}" type="slidenum">
              <a:rPr lang="en-US" smtClean="0"/>
              <a:pPr/>
              <a:t>‹#›</a:t>
            </a:fld>
            <a:endParaRPr lang="en-US" dirty="0"/>
          </a:p>
        </p:txBody>
      </p:sp>
      <p:sp>
        <p:nvSpPr>
          <p:cNvPr id="11" name="Text Placeholder 7"/>
          <p:cNvSpPr>
            <a:spLocks noGrp="1"/>
          </p:cNvSpPr>
          <p:nvPr>
            <p:ph type="body" sz="quarter" idx="17" hasCustomPrompt="1"/>
          </p:nvPr>
        </p:nvSpPr>
        <p:spPr>
          <a:xfrm>
            <a:off x="4183961" y="914400"/>
            <a:ext cx="4548669" cy="395302"/>
          </a:xfrm>
        </p:spPr>
        <p:txBody>
          <a:bodyPr wrap="square" lIns="90000" tIns="46800" rIns="90000" bIns="46800">
            <a:noAutofit/>
          </a:bodyPr>
          <a:lstStyle>
            <a:lvl1pPr marL="0" indent="0">
              <a:spcBef>
                <a:spcPts val="622"/>
              </a:spcBef>
              <a:buFontTx/>
              <a:buNone/>
              <a:defRPr sz="1500" b="1"/>
            </a:lvl1pPr>
          </a:lstStyle>
          <a:p>
            <a:pPr lvl="0"/>
            <a:r>
              <a:rPr lang="en-US" dirty="0"/>
              <a:t>Click to add subtitle</a:t>
            </a:r>
          </a:p>
        </p:txBody>
      </p:sp>
    </p:spTree>
    <p:extLst>
      <p:ext uri="{BB962C8B-B14F-4D97-AF65-F5344CB8AC3E}">
        <p14:creationId xmlns:p14="http://schemas.microsoft.com/office/powerpoint/2010/main" val="2386559541"/>
      </p:ext>
    </p:extLst>
  </p:cSld>
  <p:clrMapOvr>
    <a:masterClrMapping/>
  </p:clrMapOvr>
  <p:hf hdr="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wo Pictures with 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7" name="Picture Placeholder 6"/>
          <p:cNvSpPr>
            <a:spLocks noGrp="1"/>
          </p:cNvSpPr>
          <p:nvPr>
            <p:ph type="pic" sz="quarter" idx="13"/>
          </p:nvPr>
        </p:nvSpPr>
        <p:spPr>
          <a:xfrm>
            <a:off x="398757" y="1514476"/>
            <a:ext cx="3975651" cy="4492625"/>
          </a:xfrm>
        </p:spPr>
        <p:txBody>
          <a:bodyPr wrap="none" tIns="1080000" rtlCol="0">
            <a:normAutofit/>
          </a:bodyPr>
          <a:lstStyle>
            <a:lvl1pPr algn="ctr">
              <a:buNone/>
              <a:defRPr/>
            </a:lvl1pPr>
          </a:lstStyle>
          <a:p>
            <a:pPr lvl="0"/>
            <a:r>
              <a:rPr lang="en-US" noProof="0"/>
              <a:t>Click icon to add picture</a:t>
            </a:r>
            <a:endParaRPr lang="en-US" noProof="0" dirty="0"/>
          </a:p>
        </p:txBody>
      </p:sp>
      <p:sp>
        <p:nvSpPr>
          <p:cNvPr id="9" name="Picture Placeholder 8"/>
          <p:cNvSpPr>
            <a:spLocks noGrp="1"/>
          </p:cNvSpPr>
          <p:nvPr>
            <p:ph type="pic" sz="quarter" idx="14"/>
          </p:nvPr>
        </p:nvSpPr>
        <p:spPr>
          <a:xfrm>
            <a:off x="4768403" y="1514476"/>
            <a:ext cx="3976843" cy="4492625"/>
          </a:xfrm>
        </p:spPr>
        <p:txBody>
          <a:bodyPr wrap="none" tIns="1080000" rtlCol="0">
            <a:normAutofit/>
          </a:bodyPr>
          <a:lstStyle>
            <a:lvl1pPr algn="ctr">
              <a:buNone/>
              <a:defRPr/>
            </a:lvl1pPr>
          </a:lstStyle>
          <a:p>
            <a:pPr lvl="0"/>
            <a:r>
              <a:rPr lang="en-US" noProof="0"/>
              <a:t>Click icon to add picture</a:t>
            </a:r>
            <a:endParaRPr lang="en-US" noProof="0" dirty="0"/>
          </a:p>
        </p:txBody>
      </p:sp>
      <p:sp>
        <p:nvSpPr>
          <p:cNvPr id="4" name="Date Placeholder 3"/>
          <p:cNvSpPr>
            <a:spLocks noGrp="1"/>
          </p:cNvSpPr>
          <p:nvPr>
            <p:ph type="dt" sz="half" idx="15"/>
          </p:nvPr>
        </p:nvSpPr>
        <p:spPr/>
        <p:txBody>
          <a:bodyPr/>
          <a:lstStyle/>
          <a:p>
            <a:endParaRPr lang="en-US" dirty="0"/>
          </a:p>
        </p:txBody>
      </p:sp>
      <p:sp>
        <p:nvSpPr>
          <p:cNvPr id="6" name="Footer Placeholder 5"/>
          <p:cNvSpPr>
            <a:spLocks noGrp="1"/>
          </p:cNvSpPr>
          <p:nvPr>
            <p:ph type="ftr" sz="quarter" idx="16"/>
          </p:nvPr>
        </p:nvSpPr>
        <p:spPr/>
        <p:txBody>
          <a:bodyPr/>
          <a:lstStyle/>
          <a:p>
            <a:endParaRPr lang="en-US" dirty="0"/>
          </a:p>
        </p:txBody>
      </p:sp>
      <p:sp>
        <p:nvSpPr>
          <p:cNvPr id="10" name="Slide Number Placeholder 9"/>
          <p:cNvSpPr>
            <a:spLocks noGrp="1"/>
          </p:cNvSpPr>
          <p:nvPr>
            <p:ph type="sldNum" sz="quarter" idx="17"/>
          </p:nvPr>
        </p:nvSpPr>
        <p:spPr/>
        <p:txBody>
          <a:bodyPr/>
          <a:lstStyle/>
          <a:p>
            <a:fld id="{B3CEEFAE-073D-426F-B1B3-DA068A342DA9}" type="slidenum">
              <a:rPr lang="en-US" smtClean="0"/>
              <a:pPr/>
              <a:t>‹#›</a:t>
            </a:fld>
            <a:endParaRPr lang="en-US" dirty="0"/>
          </a:p>
        </p:txBody>
      </p:sp>
      <p:sp>
        <p:nvSpPr>
          <p:cNvPr id="8" name="Text Placeholder 7"/>
          <p:cNvSpPr>
            <a:spLocks noGrp="1"/>
          </p:cNvSpPr>
          <p:nvPr>
            <p:ph type="body" sz="quarter" idx="18" hasCustomPrompt="1"/>
          </p:nvPr>
        </p:nvSpPr>
        <p:spPr>
          <a:xfrm>
            <a:off x="401139" y="914400"/>
            <a:ext cx="8344108" cy="395302"/>
          </a:xfrm>
        </p:spPr>
        <p:txBody>
          <a:bodyPr wrap="square" lIns="90000" tIns="46800" rIns="90000" bIns="46800">
            <a:noAutofit/>
          </a:bodyPr>
          <a:lstStyle>
            <a:lvl1pPr marL="0" indent="0">
              <a:spcBef>
                <a:spcPts val="622"/>
              </a:spcBef>
              <a:buFontTx/>
              <a:buNone/>
              <a:defRPr sz="1500" b="1"/>
            </a:lvl1pPr>
          </a:lstStyle>
          <a:p>
            <a:pPr lvl="0"/>
            <a:r>
              <a:rPr lang="en-US" dirty="0"/>
              <a:t>Click to add subtitle</a:t>
            </a:r>
          </a:p>
        </p:txBody>
      </p:sp>
    </p:spTree>
    <p:extLst>
      <p:ext uri="{BB962C8B-B14F-4D97-AF65-F5344CB8AC3E}">
        <p14:creationId xmlns:p14="http://schemas.microsoft.com/office/powerpoint/2010/main" val="3390222008"/>
      </p:ext>
    </p:extLst>
  </p:cSld>
  <p:clrMapOvr>
    <a:masterClrMapping/>
  </p:clrMapOvr>
  <p:hf hdr="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and Picture with Subtitl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98757" y="1514476"/>
            <a:ext cx="8346488" cy="4492625"/>
          </a:xfrm>
        </p:spPr>
        <p:txBody>
          <a:bodyPr wrap="none" tIns="1080000" rtlCol="0">
            <a:normAutofit/>
          </a:bodyPr>
          <a:lstStyle>
            <a:lvl1pPr marL="0" indent="0" algn="ctr">
              <a:buNone/>
              <a:defRPr sz="1500"/>
            </a:lvl1pPr>
            <a:lvl2pPr marL="342812" indent="0">
              <a:buNone/>
              <a:defRPr sz="2099"/>
            </a:lvl2pPr>
            <a:lvl3pPr marL="685622" indent="0">
              <a:buNone/>
              <a:defRPr sz="1800"/>
            </a:lvl3pPr>
            <a:lvl4pPr marL="1028435" indent="0">
              <a:buNone/>
              <a:defRPr sz="1500"/>
            </a:lvl4pPr>
            <a:lvl5pPr marL="1371245" indent="0">
              <a:buNone/>
              <a:defRPr sz="1500"/>
            </a:lvl5pPr>
            <a:lvl6pPr marL="1714057" indent="0">
              <a:buNone/>
              <a:defRPr sz="1500"/>
            </a:lvl6pPr>
            <a:lvl7pPr marL="2056868" indent="0">
              <a:buNone/>
              <a:defRPr sz="1500"/>
            </a:lvl7pPr>
            <a:lvl8pPr marL="2399680" indent="0">
              <a:buNone/>
              <a:defRPr sz="1500"/>
            </a:lvl8pPr>
            <a:lvl9pPr marL="2742491" indent="0">
              <a:buNone/>
              <a:defRPr sz="1500"/>
            </a:lvl9pPr>
          </a:lstStyle>
          <a:p>
            <a:pPr lvl="0"/>
            <a:r>
              <a:rPr lang="en-US" noProof="0"/>
              <a:t>Click icon to add picture</a:t>
            </a:r>
            <a:endParaRPr lang="en-US" noProof="0" dirty="0"/>
          </a:p>
        </p:txBody>
      </p:sp>
      <p:sp>
        <p:nvSpPr>
          <p:cNvPr id="8" name="Title 7"/>
          <p:cNvSpPr>
            <a:spLocks noGrp="1"/>
          </p:cNvSpPr>
          <p:nvPr>
            <p:ph type="title" hasCustomPrompt="1"/>
          </p:nvPr>
        </p:nvSpPr>
        <p:spPr/>
        <p:txBody>
          <a:bodyPr/>
          <a:lstStyle>
            <a:lvl1pPr>
              <a:defRPr cap="none"/>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CEEFAE-073D-426F-B1B3-DA068A342DA9}" type="slidenum">
              <a:rPr lang="en-US" smtClean="0"/>
              <a:pPr/>
              <a:t>‹#›</a:t>
            </a:fld>
            <a:endParaRPr lang="en-US" dirty="0"/>
          </a:p>
        </p:txBody>
      </p:sp>
      <p:sp>
        <p:nvSpPr>
          <p:cNvPr id="9" name="Text Placeholder 8"/>
          <p:cNvSpPr>
            <a:spLocks noGrp="1"/>
          </p:cNvSpPr>
          <p:nvPr>
            <p:ph type="body" sz="quarter" idx="13" hasCustomPrompt="1"/>
          </p:nvPr>
        </p:nvSpPr>
        <p:spPr>
          <a:xfrm>
            <a:off x="401137" y="914400"/>
            <a:ext cx="8344108" cy="396000"/>
          </a:xfrm>
        </p:spPr>
        <p:txBody>
          <a:bodyPr>
            <a:noAutofit/>
          </a:bodyPr>
          <a:lstStyle>
            <a:lvl1pPr marL="0" indent="0">
              <a:spcBef>
                <a:spcPts val="622"/>
              </a:spcBef>
              <a:buFontTx/>
              <a:buNone/>
              <a:defRPr b="1"/>
            </a:lvl1pPr>
          </a:lstStyle>
          <a:p>
            <a:pPr lvl="0"/>
            <a:r>
              <a:rPr lang="en-US" dirty="0"/>
              <a:t>Click to add subtitle</a:t>
            </a:r>
          </a:p>
        </p:txBody>
      </p:sp>
    </p:spTree>
    <p:extLst>
      <p:ext uri="{BB962C8B-B14F-4D97-AF65-F5344CB8AC3E}">
        <p14:creationId xmlns:p14="http://schemas.microsoft.com/office/powerpoint/2010/main" val="250556418"/>
      </p:ext>
    </p:extLst>
  </p:cSld>
  <p:clrMapOvr>
    <a:masterClrMapping/>
  </p:clrMapOvr>
  <p:hf hdr="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Picture without Title">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398757" y="542927"/>
            <a:ext cx="8346489" cy="5464174"/>
          </a:xfrm>
        </p:spPr>
        <p:txBody>
          <a:bodyPr wrap="none" tIns="1080000" rtlCol="0">
            <a:normAutofit/>
          </a:bodyPr>
          <a:lstStyle>
            <a:lvl1pPr marL="0" indent="0" algn="ctr">
              <a:buNone/>
              <a:defRPr sz="1500"/>
            </a:lvl1pPr>
            <a:lvl2pPr marL="342812" indent="0">
              <a:buNone/>
              <a:defRPr sz="2099"/>
            </a:lvl2pPr>
            <a:lvl3pPr marL="685622" indent="0">
              <a:buNone/>
              <a:defRPr sz="1800"/>
            </a:lvl3pPr>
            <a:lvl4pPr marL="1028435" indent="0">
              <a:buNone/>
              <a:defRPr sz="1500"/>
            </a:lvl4pPr>
            <a:lvl5pPr marL="1371245" indent="0">
              <a:buNone/>
              <a:defRPr sz="1500"/>
            </a:lvl5pPr>
            <a:lvl6pPr marL="1714057" indent="0">
              <a:buNone/>
              <a:defRPr sz="1500"/>
            </a:lvl6pPr>
            <a:lvl7pPr marL="2056868" indent="0">
              <a:buNone/>
              <a:defRPr sz="1500"/>
            </a:lvl7pPr>
            <a:lvl8pPr marL="2399680" indent="0">
              <a:buNone/>
              <a:defRPr sz="1500"/>
            </a:lvl8pPr>
            <a:lvl9pPr marL="2742491" indent="0">
              <a:buNone/>
              <a:defRPr sz="1500"/>
            </a:lvl9pPr>
          </a:lstStyle>
          <a:p>
            <a:pPr lvl="0"/>
            <a:r>
              <a:rPr lang="en-US" noProof="0"/>
              <a:t>Click icon to add picture</a:t>
            </a:r>
            <a:endParaRPr lang="en-US" noProof="0" dirty="0"/>
          </a:p>
        </p:txBody>
      </p:sp>
      <p:sp>
        <p:nvSpPr>
          <p:cNvPr id="4" name="Date Placeholder 3"/>
          <p:cNvSpPr>
            <a:spLocks noGrp="1"/>
          </p:cNvSpPr>
          <p:nvPr>
            <p:ph type="dt" sz="half" idx="10"/>
          </p:nvPr>
        </p:nvSpPr>
        <p:spPr/>
        <p:txBody>
          <a:bodyPr/>
          <a:lstStyle/>
          <a:p>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B3CEEFAE-073D-426F-B1B3-DA068A342DA9}" type="slidenum">
              <a:rPr lang="en-US" smtClean="0"/>
              <a:pPr/>
              <a:t>‹#›</a:t>
            </a:fld>
            <a:endParaRPr lang="en-US" dirty="0"/>
          </a:p>
        </p:txBody>
      </p:sp>
    </p:spTree>
    <p:extLst>
      <p:ext uri="{BB962C8B-B14F-4D97-AF65-F5344CB8AC3E}">
        <p14:creationId xmlns:p14="http://schemas.microsoft.com/office/powerpoint/2010/main" val="3277033429"/>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9ED555-6FE9-4505-9D48-F44331C83481}" type="datetimeFigureOut">
              <a:rPr lang="en-US" smtClean="0"/>
              <a:pPr>
                <a:defRPr/>
              </a:pPr>
              <a:t>6/28/2018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6BA7D2-A825-42F0-8E9C-743117257BF8}" type="slidenum">
              <a:rPr lang="en-US"/>
              <a:pPr>
                <a:defRPr/>
              </a:pPr>
              <a:t>‹#›</a:t>
            </a:fld>
            <a:endParaRPr lang="en-US"/>
          </a:p>
        </p:txBody>
      </p:sp>
    </p:spTree>
    <p:extLst>
      <p:ext uri="{BB962C8B-B14F-4D97-AF65-F5344CB8AC3E}">
        <p14:creationId xmlns:p14="http://schemas.microsoft.com/office/powerpoint/2010/main" val="25680859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Content and Fact box to the righ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3" name="Content Placeholder 2"/>
          <p:cNvSpPr>
            <a:spLocks noGrp="1"/>
          </p:cNvSpPr>
          <p:nvPr>
            <p:ph sz="half" idx="1"/>
          </p:nvPr>
        </p:nvSpPr>
        <p:spPr>
          <a:xfrm>
            <a:off x="401137" y="1514476"/>
            <a:ext cx="4570280" cy="4492625"/>
          </a:xfrm>
        </p:spPr>
        <p:txBody>
          <a:bodyPr>
            <a:noAutofit/>
          </a:bodyPr>
          <a:lstStyle>
            <a:lvl1pPr>
              <a:spcBef>
                <a:spcPts val="600"/>
              </a:spcBef>
              <a:defRPr sz="1350"/>
            </a:lvl1pPr>
            <a:lvl2pPr>
              <a:lnSpc>
                <a:spcPct val="105000"/>
              </a:lnSpc>
              <a:spcBef>
                <a:spcPts val="150"/>
              </a:spcBef>
              <a:spcAft>
                <a:spcPts val="150"/>
              </a:spcAft>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7"/>
          </p:nvPr>
        </p:nvSpPr>
        <p:spPr>
          <a:xfrm>
            <a:off x="5349278" y="1514476"/>
            <a:ext cx="3395968" cy="4492624"/>
          </a:xfrm>
          <a:solidFill>
            <a:schemeClr val="tx2"/>
          </a:solidFill>
        </p:spPr>
        <p:txBody>
          <a:bodyPr lIns="432000" tIns="360000" rIns="432000" bIns="360000">
            <a:noAutofit/>
          </a:bodyPr>
          <a:lstStyle>
            <a:lvl1pPr marL="0" indent="0">
              <a:buFontTx/>
              <a:buNone/>
              <a:defRPr sz="1350">
                <a:solidFill>
                  <a:schemeClr val="bg1"/>
                </a:solidFill>
              </a:defRPr>
            </a:lvl1pPr>
            <a:lvl2pPr marL="171406" indent="-163074">
              <a:lnSpc>
                <a:spcPct val="100000"/>
              </a:lnSpc>
              <a:buFont typeface="Wingdings" panose="05000000000000000000" pitchFamily="2" charset="2"/>
              <a:buChar char="§"/>
              <a:defRPr sz="1200">
                <a:solidFill>
                  <a:schemeClr val="bg1"/>
                </a:solidFill>
              </a:defRPr>
            </a:lvl2pPr>
            <a:lvl3pPr marL="351144" indent="-171406">
              <a:lnSpc>
                <a:spcPct val="100000"/>
              </a:lnSpc>
              <a:buClr>
                <a:schemeClr val="bg1"/>
              </a:buClr>
              <a:buFont typeface="Arial" panose="020B0604020202020204" pitchFamily="34" charset="0"/>
              <a:buChar char="‒"/>
              <a:defRPr sz="1050">
                <a:solidFill>
                  <a:schemeClr val="bg1"/>
                </a:solidFill>
              </a:defRPr>
            </a:lvl3pPr>
            <a:lvl4pPr>
              <a:defRPr sz="900">
                <a:solidFill>
                  <a:schemeClr val="bg1"/>
                </a:solidFill>
              </a:defRPr>
            </a:lvl4pPr>
            <a:lvl5pPr>
              <a:defRPr sz="900">
                <a:solidFill>
                  <a:schemeClr val="bg1"/>
                </a:solidFill>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p:txBody>
      </p:sp>
      <p:sp>
        <p:nvSpPr>
          <p:cNvPr id="6" name="Date Placeholder 5"/>
          <p:cNvSpPr>
            <a:spLocks noGrp="1"/>
          </p:cNvSpPr>
          <p:nvPr>
            <p:ph type="dt" sz="half" idx="18"/>
          </p:nvPr>
        </p:nvSpPr>
        <p:spPr/>
        <p:txBody>
          <a:bodyPr/>
          <a:lstStyle/>
          <a:p>
            <a:endParaRPr lang="en-US" dirty="0"/>
          </a:p>
        </p:txBody>
      </p:sp>
      <p:sp>
        <p:nvSpPr>
          <p:cNvPr id="9" name="Footer Placeholder 8"/>
          <p:cNvSpPr>
            <a:spLocks noGrp="1"/>
          </p:cNvSpPr>
          <p:nvPr>
            <p:ph type="ftr" sz="quarter" idx="19"/>
          </p:nvPr>
        </p:nvSpPr>
        <p:spPr/>
        <p:txBody>
          <a:bodyPr/>
          <a:lstStyle/>
          <a:p>
            <a:endParaRPr lang="en-US" dirty="0"/>
          </a:p>
        </p:txBody>
      </p:sp>
      <p:sp>
        <p:nvSpPr>
          <p:cNvPr id="10" name="Slide Number Placeholder 9"/>
          <p:cNvSpPr>
            <a:spLocks noGrp="1"/>
          </p:cNvSpPr>
          <p:nvPr>
            <p:ph type="sldNum" sz="quarter" idx="20"/>
          </p:nvPr>
        </p:nvSpPr>
        <p:spPr/>
        <p:txBody>
          <a:bodyPr/>
          <a:lstStyle/>
          <a:p>
            <a:fld id="{B3CEEFAE-073D-426F-B1B3-DA068A342DA9}" type="slidenum">
              <a:rPr lang="en-US" smtClean="0"/>
              <a:pPr/>
              <a:t>‹#›</a:t>
            </a:fld>
            <a:endParaRPr lang="en-US" dirty="0"/>
          </a:p>
        </p:txBody>
      </p:sp>
      <p:sp>
        <p:nvSpPr>
          <p:cNvPr id="5" name="Text Placeholder 4"/>
          <p:cNvSpPr>
            <a:spLocks noGrp="1"/>
          </p:cNvSpPr>
          <p:nvPr>
            <p:ph type="body" sz="quarter" idx="21" hasCustomPrompt="1"/>
          </p:nvPr>
        </p:nvSpPr>
        <p:spPr>
          <a:xfrm>
            <a:off x="401137" y="914400"/>
            <a:ext cx="8344108" cy="396000"/>
          </a:xfrm>
        </p:spPr>
        <p:txBody>
          <a:bodyPr>
            <a:noAutofit/>
          </a:bodyPr>
          <a:lstStyle>
            <a:lvl1pPr marL="0" indent="0">
              <a:spcBef>
                <a:spcPts val="622"/>
              </a:spcBef>
              <a:buFontTx/>
              <a:buNone/>
              <a:defRPr b="1"/>
            </a:lvl1pPr>
          </a:lstStyle>
          <a:p>
            <a:pPr lvl="0"/>
            <a:r>
              <a:rPr lang="en-US" dirty="0"/>
              <a:t>Click to add subtitle</a:t>
            </a:r>
          </a:p>
        </p:txBody>
      </p:sp>
    </p:spTree>
    <p:extLst>
      <p:ext uri="{BB962C8B-B14F-4D97-AF65-F5344CB8AC3E}">
        <p14:creationId xmlns:p14="http://schemas.microsoft.com/office/powerpoint/2010/main" val="1980757588"/>
      </p:ext>
    </p:extLst>
  </p:cSld>
  <p:clrMapOvr>
    <a:masterClrMapping/>
  </p:clrMapOvr>
  <p:hf hdr="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Fact box to the left and Conten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3" name="Content Placeholder 2"/>
          <p:cNvSpPr>
            <a:spLocks noGrp="1"/>
          </p:cNvSpPr>
          <p:nvPr>
            <p:ph sz="half" idx="1"/>
          </p:nvPr>
        </p:nvSpPr>
        <p:spPr>
          <a:xfrm>
            <a:off x="4183959" y="1514476"/>
            <a:ext cx="4561287" cy="4492625"/>
          </a:xfrm>
        </p:spPr>
        <p:txBody>
          <a:bodyPr>
            <a:noAutofit/>
          </a:bodyPr>
          <a:lstStyle>
            <a:lvl1pPr>
              <a:spcBef>
                <a:spcPts val="600"/>
              </a:spcBef>
              <a:defRPr sz="1350"/>
            </a:lvl1pPr>
            <a:lvl2pPr>
              <a:lnSpc>
                <a:spcPct val="105000"/>
              </a:lnSpc>
              <a:spcBef>
                <a:spcPts val="150"/>
              </a:spcBef>
              <a:spcAft>
                <a:spcPts val="150"/>
              </a:spcAft>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7"/>
          </p:nvPr>
        </p:nvSpPr>
        <p:spPr>
          <a:xfrm>
            <a:off x="398063" y="1514475"/>
            <a:ext cx="3395716" cy="4492624"/>
          </a:xfrm>
          <a:solidFill>
            <a:schemeClr val="tx2"/>
          </a:solidFill>
        </p:spPr>
        <p:txBody>
          <a:bodyPr lIns="432000" tIns="360000" rIns="432000" bIns="360000">
            <a:noAutofit/>
          </a:bodyPr>
          <a:lstStyle>
            <a:lvl1pPr marL="0" indent="0">
              <a:buFontTx/>
              <a:buNone/>
              <a:defRPr sz="1350">
                <a:solidFill>
                  <a:schemeClr val="bg1"/>
                </a:solidFill>
              </a:defRPr>
            </a:lvl1pPr>
            <a:lvl2pPr marL="171406" indent="-163074">
              <a:lnSpc>
                <a:spcPct val="100000"/>
              </a:lnSpc>
              <a:buFont typeface="Wingdings" panose="05000000000000000000" pitchFamily="2" charset="2"/>
              <a:buChar char="§"/>
              <a:defRPr sz="1200">
                <a:solidFill>
                  <a:schemeClr val="bg1"/>
                </a:solidFill>
              </a:defRPr>
            </a:lvl2pPr>
            <a:lvl3pPr marL="351144" indent="-171406">
              <a:lnSpc>
                <a:spcPct val="100000"/>
              </a:lnSpc>
              <a:buClr>
                <a:schemeClr val="bg1"/>
              </a:buClr>
              <a:buFont typeface="Arial" panose="020B0604020202020204" pitchFamily="34" charset="0"/>
              <a:buChar char="‒"/>
              <a:defRPr sz="1050">
                <a:solidFill>
                  <a:schemeClr val="bg1"/>
                </a:solidFill>
              </a:defRPr>
            </a:lvl3pPr>
            <a:lvl4pPr>
              <a:defRPr sz="900">
                <a:solidFill>
                  <a:schemeClr val="bg1"/>
                </a:solidFill>
              </a:defRPr>
            </a:lvl4pPr>
            <a:lvl5pPr>
              <a:defRPr sz="900">
                <a:solidFill>
                  <a:schemeClr val="bg1"/>
                </a:solidFill>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p:txBody>
      </p:sp>
      <p:sp>
        <p:nvSpPr>
          <p:cNvPr id="6" name="Date Placeholder 5"/>
          <p:cNvSpPr>
            <a:spLocks noGrp="1"/>
          </p:cNvSpPr>
          <p:nvPr>
            <p:ph type="dt" sz="half" idx="18"/>
          </p:nvPr>
        </p:nvSpPr>
        <p:spPr/>
        <p:txBody>
          <a:bodyPr/>
          <a:lstStyle/>
          <a:p>
            <a:endParaRPr lang="en-US" dirty="0"/>
          </a:p>
        </p:txBody>
      </p:sp>
      <p:sp>
        <p:nvSpPr>
          <p:cNvPr id="9" name="Footer Placeholder 8"/>
          <p:cNvSpPr>
            <a:spLocks noGrp="1"/>
          </p:cNvSpPr>
          <p:nvPr>
            <p:ph type="ftr" sz="quarter" idx="19"/>
          </p:nvPr>
        </p:nvSpPr>
        <p:spPr/>
        <p:txBody>
          <a:bodyPr/>
          <a:lstStyle/>
          <a:p>
            <a:endParaRPr lang="en-US" dirty="0"/>
          </a:p>
        </p:txBody>
      </p:sp>
      <p:sp>
        <p:nvSpPr>
          <p:cNvPr id="10" name="Slide Number Placeholder 9"/>
          <p:cNvSpPr>
            <a:spLocks noGrp="1"/>
          </p:cNvSpPr>
          <p:nvPr>
            <p:ph type="sldNum" sz="quarter" idx="20"/>
          </p:nvPr>
        </p:nvSpPr>
        <p:spPr/>
        <p:txBody>
          <a:bodyPr/>
          <a:lstStyle/>
          <a:p>
            <a:fld id="{B3CEEFAE-073D-426F-B1B3-DA068A342DA9}" type="slidenum">
              <a:rPr lang="en-US" smtClean="0"/>
              <a:pPr/>
              <a:t>‹#›</a:t>
            </a:fld>
            <a:endParaRPr lang="en-US" dirty="0"/>
          </a:p>
        </p:txBody>
      </p:sp>
      <p:sp>
        <p:nvSpPr>
          <p:cNvPr id="5" name="Text Placeholder 4"/>
          <p:cNvSpPr>
            <a:spLocks noGrp="1"/>
          </p:cNvSpPr>
          <p:nvPr>
            <p:ph type="body" sz="quarter" idx="21" hasCustomPrompt="1"/>
          </p:nvPr>
        </p:nvSpPr>
        <p:spPr>
          <a:xfrm>
            <a:off x="401137" y="914400"/>
            <a:ext cx="8344108" cy="396000"/>
          </a:xfrm>
        </p:spPr>
        <p:txBody>
          <a:bodyPr>
            <a:noAutofit/>
          </a:bodyPr>
          <a:lstStyle>
            <a:lvl1pPr marL="0" indent="0">
              <a:spcBef>
                <a:spcPts val="622"/>
              </a:spcBef>
              <a:buFontTx/>
              <a:buNone/>
              <a:defRPr b="1"/>
            </a:lvl1pPr>
          </a:lstStyle>
          <a:p>
            <a:pPr lvl="0"/>
            <a:r>
              <a:rPr lang="en-US" dirty="0"/>
              <a:t>Click to add subtitle</a:t>
            </a:r>
          </a:p>
        </p:txBody>
      </p:sp>
    </p:spTree>
    <p:extLst>
      <p:ext uri="{BB962C8B-B14F-4D97-AF65-F5344CB8AC3E}">
        <p14:creationId xmlns:p14="http://schemas.microsoft.com/office/powerpoint/2010/main" val="84325237"/>
      </p:ext>
    </p:extLst>
  </p:cSld>
  <p:clrMapOvr>
    <a:masterClrMapping/>
  </p:clrMapOvr>
  <p:hf hdr="0"/>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398757" y="542927"/>
            <a:ext cx="8346489" cy="54641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4475" tIns="80979" rIns="80979" bIns="80979" rtlCol="0" anchor="ctr">
            <a:noAutofit/>
          </a:bodyPr>
          <a:lstStyle/>
          <a:p>
            <a:pPr algn="ctr">
              <a:lnSpc>
                <a:spcPct val="95000"/>
              </a:lnSpc>
              <a:spcBef>
                <a:spcPts val="300"/>
              </a:spcBef>
            </a:pPr>
            <a:endParaRPr lang="en-US" sz="1200" dirty="0" err="1"/>
          </a:p>
        </p:txBody>
      </p:sp>
      <p:sp>
        <p:nvSpPr>
          <p:cNvPr id="2" name="Title 1"/>
          <p:cNvSpPr>
            <a:spLocks noGrp="1"/>
          </p:cNvSpPr>
          <p:nvPr>
            <p:ph type="title" hasCustomPrompt="1"/>
          </p:nvPr>
        </p:nvSpPr>
        <p:spPr bwMode="white">
          <a:xfrm>
            <a:off x="1134000" y="2609754"/>
            <a:ext cx="6892400" cy="556179"/>
          </a:xfrm>
        </p:spPr>
        <p:txBody>
          <a:bodyPr wrap="square" anchor="ctr" anchorCtr="0">
            <a:noAutofit/>
          </a:bodyPr>
          <a:lstStyle>
            <a:lvl1pPr algn="ctr">
              <a:defRPr sz="2249" b="1" cap="none" baseline="0">
                <a:solidFill>
                  <a:schemeClr val="bg1"/>
                </a:solidFill>
              </a:defRPr>
            </a:lvl1pPr>
          </a:lstStyle>
          <a:p>
            <a:r>
              <a:rPr lang="en-US" dirty="0"/>
              <a:t>Click to edit master title style</a:t>
            </a:r>
          </a:p>
        </p:txBody>
      </p:sp>
      <p:sp>
        <p:nvSpPr>
          <p:cNvPr id="3" name="Text Placeholder 2"/>
          <p:cNvSpPr>
            <a:spLocks noGrp="1"/>
          </p:cNvSpPr>
          <p:nvPr>
            <p:ph type="body" idx="1"/>
          </p:nvPr>
        </p:nvSpPr>
        <p:spPr bwMode="white">
          <a:xfrm>
            <a:off x="1134000" y="3518765"/>
            <a:ext cx="6892400" cy="433965"/>
          </a:xfrm>
        </p:spPr>
        <p:txBody>
          <a:bodyPr wrap="square" anchor="t" anchorCtr="0">
            <a:noAutofit/>
          </a:bodyPr>
          <a:lstStyle>
            <a:lvl1pPr marL="0" indent="0" algn="ctr">
              <a:buNone/>
              <a:defRPr sz="1800" b="0">
                <a:solidFill>
                  <a:schemeClr val="bg1"/>
                </a:solidFill>
              </a:defRPr>
            </a:lvl1pPr>
            <a:lvl2pPr marL="342812" indent="0">
              <a:buNone/>
              <a:defRPr sz="1350">
                <a:solidFill>
                  <a:schemeClr val="tx1">
                    <a:tint val="75000"/>
                  </a:schemeClr>
                </a:solidFill>
              </a:defRPr>
            </a:lvl2pPr>
            <a:lvl3pPr marL="685622" indent="0">
              <a:buNone/>
              <a:defRPr sz="1200">
                <a:solidFill>
                  <a:schemeClr val="tx1">
                    <a:tint val="75000"/>
                  </a:schemeClr>
                </a:solidFill>
              </a:defRPr>
            </a:lvl3pPr>
            <a:lvl4pPr marL="1028435" indent="0">
              <a:buNone/>
              <a:defRPr sz="1050">
                <a:solidFill>
                  <a:schemeClr val="tx1">
                    <a:tint val="75000"/>
                  </a:schemeClr>
                </a:solidFill>
              </a:defRPr>
            </a:lvl4pPr>
            <a:lvl5pPr marL="1371245" indent="0">
              <a:buNone/>
              <a:defRPr sz="1050">
                <a:solidFill>
                  <a:schemeClr val="tx1">
                    <a:tint val="75000"/>
                  </a:schemeClr>
                </a:solidFill>
              </a:defRPr>
            </a:lvl5pPr>
            <a:lvl6pPr marL="1714057" indent="0">
              <a:buNone/>
              <a:defRPr sz="1050">
                <a:solidFill>
                  <a:schemeClr val="tx1">
                    <a:tint val="75000"/>
                  </a:schemeClr>
                </a:solidFill>
              </a:defRPr>
            </a:lvl6pPr>
            <a:lvl7pPr marL="2056868" indent="0">
              <a:buNone/>
              <a:defRPr sz="1050">
                <a:solidFill>
                  <a:schemeClr val="tx1">
                    <a:tint val="75000"/>
                  </a:schemeClr>
                </a:solidFill>
              </a:defRPr>
            </a:lvl7pPr>
            <a:lvl8pPr marL="2399680" indent="0">
              <a:buNone/>
              <a:defRPr sz="1050">
                <a:solidFill>
                  <a:schemeClr val="tx1">
                    <a:tint val="75000"/>
                  </a:schemeClr>
                </a:solidFill>
              </a:defRPr>
            </a:lvl8pPr>
            <a:lvl9pPr marL="2742491" indent="0">
              <a:buNone/>
              <a:defRPr sz="105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B3CEEFAE-073D-426F-B1B3-DA068A342DA9}" type="slidenum">
              <a:rPr lang="en-US" smtClean="0"/>
              <a:pPr/>
              <a:t>‹#›</a:t>
            </a:fld>
            <a:endParaRPr lang="en-US"/>
          </a:p>
        </p:txBody>
      </p:sp>
    </p:spTree>
    <p:extLst>
      <p:ext uri="{BB962C8B-B14F-4D97-AF65-F5344CB8AC3E}">
        <p14:creationId xmlns:p14="http://schemas.microsoft.com/office/powerpoint/2010/main" val="12061562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Centered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428233"/>
            <a:ext cx="7772400" cy="831600"/>
          </a:xfrm>
        </p:spPr>
        <p:txBody>
          <a:bodyPr anchor="ctr" anchorCtr="0">
            <a:noAutofit/>
          </a:bodyPr>
          <a:lstStyle>
            <a:lvl1pPr algn="ctr">
              <a:defRPr sz="3599" b="0" i="1" cap="none" baseline="0"/>
            </a:lvl1pPr>
          </a:lstStyle>
          <a:p>
            <a:r>
              <a:rPr lang="en-US" dirty="0"/>
              <a:t>Click to edit master title style</a:t>
            </a:r>
          </a:p>
        </p:txBody>
      </p:sp>
      <p:sp>
        <p:nvSpPr>
          <p:cNvPr id="3" name="Subtitle 2"/>
          <p:cNvSpPr>
            <a:spLocks noGrp="1"/>
          </p:cNvSpPr>
          <p:nvPr>
            <p:ph type="subTitle" idx="1"/>
          </p:nvPr>
        </p:nvSpPr>
        <p:spPr>
          <a:xfrm>
            <a:off x="685623" y="3773243"/>
            <a:ext cx="7772756" cy="517065"/>
          </a:xfrm>
        </p:spPr>
        <p:txBody>
          <a:bodyPr>
            <a:noAutofit/>
          </a:bodyPr>
          <a:lstStyle>
            <a:lvl1pPr marL="0" indent="0" algn="ctr">
              <a:buNone/>
              <a:defRPr sz="2399">
                <a:solidFill>
                  <a:schemeClr val="tx1">
                    <a:tint val="75000"/>
                  </a:schemeClr>
                </a:solidFill>
              </a:defRPr>
            </a:lvl1pPr>
            <a:lvl2pPr marL="342812" indent="0" algn="ctr">
              <a:buNone/>
              <a:defRPr>
                <a:solidFill>
                  <a:schemeClr val="tx1">
                    <a:tint val="75000"/>
                  </a:schemeClr>
                </a:solidFill>
              </a:defRPr>
            </a:lvl2pPr>
            <a:lvl3pPr marL="685622" indent="0" algn="ctr">
              <a:buNone/>
              <a:defRPr>
                <a:solidFill>
                  <a:schemeClr val="tx1">
                    <a:tint val="75000"/>
                  </a:schemeClr>
                </a:solidFill>
              </a:defRPr>
            </a:lvl3pPr>
            <a:lvl4pPr marL="1028435" indent="0" algn="ctr">
              <a:buNone/>
              <a:defRPr>
                <a:solidFill>
                  <a:schemeClr val="tx1">
                    <a:tint val="75000"/>
                  </a:schemeClr>
                </a:solidFill>
              </a:defRPr>
            </a:lvl4pPr>
            <a:lvl5pPr marL="1371245" indent="0" algn="ctr">
              <a:buNone/>
              <a:defRPr>
                <a:solidFill>
                  <a:schemeClr val="tx1">
                    <a:tint val="75000"/>
                  </a:schemeClr>
                </a:solidFill>
              </a:defRPr>
            </a:lvl5pPr>
            <a:lvl6pPr marL="1714057" indent="0" algn="ctr">
              <a:buNone/>
              <a:defRPr>
                <a:solidFill>
                  <a:schemeClr val="tx1">
                    <a:tint val="75000"/>
                  </a:schemeClr>
                </a:solidFill>
              </a:defRPr>
            </a:lvl6pPr>
            <a:lvl7pPr marL="2056868" indent="0" algn="ctr">
              <a:buNone/>
              <a:defRPr>
                <a:solidFill>
                  <a:schemeClr val="tx1">
                    <a:tint val="75000"/>
                  </a:schemeClr>
                </a:solidFill>
              </a:defRPr>
            </a:lvl7pPr>
            <a:lvl8pPr marL="2399680" indent="0" algn="ctr">
              <a:buNone/>
              <a:defRPr>
                <a:solidFill>
                  <a:schemeClr val="tx1">
                    <a:tint val="75000"/>
                  </a:schemeClr>
                </a:solidFill>
              </a:defRPr>
            </a:lvl8pPr>
            <a:lvl9pPr marL="2742491"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3CEEFAE-073D-426F-B1B3-DA068A342DA9}" type="slidenum">
              <a:rPr lang="en-US" smtClean="0"/>
              <a:pPr/>
              <a:t>‹#›</a:t>
            </a:fld>
            <a:endParaRPr lang="en-US" dirty="0"/>
          </a:p>
        </p:txBody>
      </p:sp>
    </p:spTree>
    <p:extLst>
      <p:ext uri="{BB962C8B-B14F-4D97-AF65-F5344CB8AC3E}">
        <p14:creationId xmlns:p14="http://schemas.microsoft.com/office/powerpoint/2010/main" val="1546519543"/>
      </p:ext>
    </p:extLst>
  </p:cSld>
  <p:clrMapOvr>
    <a:masterClrMapping/>
  </p:clrMapOvr>
  <p:hf hdr="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1371243" y="1560737"/>
            <a:ext cx="6415802" cy="4633691"/>
          </a:xfrm>
        </p:spPr>
        <p:txBody>
          <a:bodyPr lIns="0" rIns="0"/>
          <a:lstStyle>
            <a:lvl1pPr marL="257108" indent="-257108">
              <a:buFont typeface="+mj-lt"/>
              <a:buAutoNum type="arabicPeriod"/>
              <a:defRPr/>
            </a:lvl1pPr>
            <a:lvl2pPr marL="478508" indent="-205926">
              <a:defRPr/>
            </a:lvl2pPr>
            <a:lvl3pPr marL="664198" indent="-174977">
              <a:defRPr/>
            </a:lvl3pPr>
            <a:lvl4pPr marL="827271" indent="-163074">
              <a:defRPr/>
            </a:lvl4pPr>
            <a:lvl5pPr marL="979631" indent="-141648">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1360964" y="801881"/>
            <a:ext cx="6426082" cy="525401"/>
          </a:xfrm>
        </p:spPr>
        <p:txBody>
          <a:bodyPr anchor="b"/>
          <a:lstStyle>
            <a:lvl1pPr>
              <a:defRPr cap="none"/>
            </a:lvl1pPr>
          </a:lstStyle>
          <a:p>
            <a:r>
              <a:rPr lang="en-US" dirty="0"/>
              <a:t>Click to edit master title style</a:t>
            </a:r>
          </a:p>
        </p:txBody>
      </p:sp>
      <p:sp>
        <p:nvSpPr>
          <p:cNvPr id="5" name="Date Placeholder 4"/>
          <p:cNvSpPr>
            <a:spLocks noGrp="1"/>
          </p:cNvSpPr>
          <p:nvPr>
            <p:ph type="dt" sz="half" idx="16"/>
          </p:nvPr>
        </p:nvSpPr>
        <p:spPr/>
        <p:txBody>
          <a:bodyPr/>
          <a:lstStyle/>
          <a:p>
            <a:endParaRPr lang="en-US" dirty="0"/>
          </a:p>
        </p:txBody>
      </p:sp>
      <p:sp>
        <p:nvSpPr>
          <p:cNvPr id="7" name="Footer Placeholder 6"/>
          <p:cNvSpPr>
            <a:spLocks noGrp="1"/>
          </p:cNvSpPr>
          <p:nvPr>
            <p:ph type="ftr" sz="quarter" idx="17"/>
          </p:nvPr>
        </p:nvSpPr>
        <p:spPr/>
        <p:txBody>
          <a:bodyPr/>
          <a:lstStyle/>
          <a:p>
            <a:endParaRPr lang="en-US" dirty="0"/>
          </a:p>
        </p:txBody>
      </p:sp>
      <p:sp>
        <p:nvSpPr>
          <p:cNvPr id="8" name="Slide Number Placeholder 7"/>
          <p:cNvSpPr>
            <a:spLocks noGrp="1"/>
          </p:cNvSpPr>
          <p:nvPr>
            <p:ph type="sldNum" sz="quarter" idx="18"/>
          </p:nvPr>
        </p:nvSpPr>
        <p:spPr/>
        <p:txBody>
          <a:bodyPr/>
          <a:lstStyle/>
          <a:p>
            <a:fld id="{B3CEEFAE-073D-426F-B1B3-DA068A342DA9}" type="slidenum">
              <a:rPr lang="en-US" smtClean="0"/>
              <a:pPr/>
              <a:t>‹#›</a:t>
            </a:fld>
            <a:endParaRPr lang="en-US" dirty="0"/>
          </a:p>
        </p:txBody>
      </p:sp>
    </p:spTree>
    <p:extLst>
      <p:ext uri="{BB962C8B-B14F-4D97-AF65-F5344CB8AC3E}">
        <p14:creationId xmlns:p14="http://schemas.microsoft.com/office/powerpoint/2010/main" val="622900279"/>
      </p:ext>
    </p:extLst>
  </p:cSld>
  <p:clrMapOvr>
    <a:masterClrMapping/>
  </p:clrMapOvr>
  <p:hf hdr="0"/>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Brand Promise">
    <p:spTree>
      <p:nvGrpSpPr>
        <p:cNvPr id="1" name=""/>
        <p:cNvGrpSpPr/>
        <p:nvPr/>
      </p:nvGrpSpPr>
      <p:grpSpPr>
        <a:xfrm>
          <a:off x="0" y="0"/>
          <a:ext cx="0" cy="0"/>
          <a:chOff x="0" y="0"/>
          <a:chExt cx="0" cy="0"/>
        </a:xfrm>
      </p:grpSpPr>
      <p:sp>
        <p:nvSpPr>
          <p:cNvPr id="16" name="Text Box 2"/>
          <p:cNvSpPr txBox="1">
            <a:spLocks noChangeArrowheads="1"/>
          </p:cNvSpPr>
          <p:nvPr/>
        </p:nvSpPr>
        <p:spPr bwMode="auto">
          <a:xfrm>
            <a:off x="1279321" y="2509126"/>
            <a:ext cx="6585363" cy="1619625"/>
          </a:xfrm>
          <a:prstGeom prst="rect">
            <a:avLst/>
          </a:prstGeom>
          <a:noFill/>
          <a:ln w="9525" algn="ctr">
            <a:noFill/>
            <a:miter lim="800000"/>
            <a:headEnd/>
            <a:tailEnd/>
          </a:ln>
        </p:spPr>
        <p:txBody>
          <a:bodyPr lIns="80351" tIns="80351" rIns="81637" bIns="40819" anchor="ctr"/>
          <a:lstStyle/>
          <a:p>
            <a:pPr algn="ctr">
              <a:lnSpc>
                <a:spcPct val="80000"/>
              </a:lnSpc>
              <a:spcBef>
                <a:spcPts val="900"/>
              </a:spcBef>
              <a:buClr>
                <a:schemeClr val="accent1"/>
              </a:buClr>
            </a:pPr>
            <a:r>
              <a:rPr lang="en-GB" sz="4049" b="1" i="1" dirty="0">
                <a:solidFill>
                  <a:schemeClr val="tx2"/>
                </a:solidFill>
              </a:rPr>
              <a:t>Committed to</a:t>
            </a:r>
            <a:br>
              <a:rPr lang="en-GB" sz="4049" b="1" i="1" dirty="0">
                <a:solidFill>
                  <a:schemeClr val="tx2"/>
                </a:solidFill>
              </a:rPr>
            </a:br>
            <a:r>
              <a:rPr lang="en-GB" sz="4049" b="1" i="1" dirty="0">
                <a:solidFill>
                  <a:schemeClr val="tx2"/>
                </a:solidFill>
              </a:rPr>
              <a:t>sustainable</a:t>
            </a:r>
            <a:r>
              <a:rPr lang="en-GB" sz="6598" b="1" i="1" dirty="0">
                <a:solidFill>
                  <a:schemeClr val="tx2"/>
                </a:solidFill>
              </a:rPr>
              <a:t> </a:t>
            </a:r>
            <a:r>
              <a:rPr lang="en-GB" sz="4049" b="1" i="1" dirty="0">
                <a:solidFill>
                  <a:schemeClr val="tx2"/>
                </a:solidFill>
              </a:rPr>
              <a:t>productivity.</a:t>
            </a:r>
          </a:p>
        </p:txBody>
      </p:sp>
      <p:sp>
        <p:nvSpPr>
          <p:cNvPr id="4" name="Date Placeholder 3"/>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3CEEFAE-073D-426F-B1B3-DA068A342DA9}" type="slidenum">
              <a:rPr lang="en-US" smtClean="0"/>
              <a:pPr/>
              <a:t>‹#›</a:t>
            </a:fld>
            <a:endParaRPr lang="en-US" dirty="0"/>
          </a:p>
        </p:txBody>
      </p:sp>
    </p:spTree>
    <p:extLst>
      <p:ext uri="{BB962C8B-B14F-4D97-AF65-F5344CB8AC3E}">
        <p14:creationId xmlns:p14="http://schemas.microsoft.com/office/powerpoint/2010/main" val="3473768962"/>
      </p:ext>
    </p:extLst>
  </p:cSld>
  <p:clrMapOvr>
    <a:masterClrMapping/>
  </p:clrMapOvr>
  <p:hf hdr="0"/>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Logo slide">
    <p:spTree>
      <p:nvGrpSpPr>
        <p:cNvPr id="1" name=""/>
        <p:cNvGrpSpPr/>
        <p:nvPr/>
      </p:nvGrpSpPr>
      <p:grpSpPr>
        <a:xfrm>
          <a:off x="0" y="0"/>
          <a:ext cx="0" cy="0"/>
          <a:chOff x="0" y="0"/>
          <a:chExt cx="0" cy="0"/>
        </a:xfrm>
      </p:grpSpPr>
      <p:pic>
        <p:nvPicPr>
          <p:cNvPr id="4" name="Picture 3" descr="Y:\Jobb\AC_AB_041\J-1206_Feb-10_Mall\jpg\Logga_stor.gif">
            <a:extLst>
              <a:ext uri="{FF2B5EF4-FFF2-40B4-BE49-F238E27FC236}">
                <a16:creationId xmlns:a16="http://schemas.microsoft.com/office/drawing/2014/main" id="{1A4E3699-530D-412E-BC06-187E4F2FA9A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62800" y="1715580"/>
            <a:ext cx="6818400" cy="3426839"/>
          </a:xfrm>
          <a:prstGeom prst="rect">
            <a:avLst/>
          </a:prstGeom>
          <a:noFill/>
        </p:spPr>
      </p:pic>
    </p:spTree>
    <p:extLst>
      <p:ext uri="{BB962C8B-B14F-4D97-AF65-F5344CB8AC3E}">
        <p14:creationId xmlns:p14="http://schemas.microsoft.com/office/powerpoint/2010/main" val="1339466652"/>
      </p:ext>
    </p:extLst>
  </p:cSld>
  <p:clrMapOvr>
    <a:masterClrMapping/>
  </p:clrMapOvr>
  <p:hf hdr="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Content and Picture to the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3" name="Content Placeholder 2"/>
          <p:cNvSpPr>
            <a:spLocks noGrp="1"/>
          </p:cNvSpPr>
          <p:nvPr>
            <p:ph sz="half" idx="1"/>
          </p:nvPr>
        </p:nvSpPr>
        <p:spPr>
          <a:xfrm>
            <a:off x="401185" y="1514476"/>
            <a:ext cx="4570231" cy="4492625"/>
          </a:xfrm>
        </p:spPr>
        <p:txBody>
          <a:bodyPr>
            <a:noAutofit/>
          </a:bodyPr>
          <a:lstStyle>
            <a:lvl1pPr>
              <a:spcBef>
                <a:spcPts val="600"/>
              </a:spcBef>
              <a:defRPr sz="1350"/>
            </a:lvl1pPr>
            <a:lvl2pPr>
              <a:lnSpc>
                <a:spcPct val="105000"/>
              </a:lnSpc>
              <a:spcBef>
                <a:spcPts val="150"/>
              </a:spcBef>
              <a:spcAft>
                <a:spcPts val="150"/>
              </a:spcAft>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3"/>
          </p:nvPr>
        </p:nvSpPr>
        <p:spPr>
          <a:xfrm>
            <a:off x="5349276" y="1514476"/>
            <a:ext cx="3395968" cy="4492625"/>
          </a:xfrm>
        </p:spPr>
        <p:txBody>
          <a:bodyPr wrap="none" tIns="1080000" rtlCol="0">
            <a:normAutofit/>
          </a:bodyPr>
          <a:lstStyle>
            <a:lvl1pPr algn="ctr">
              <a:buNone/>
              <a:defRPr/>
            </a:lvl1pPr>
          </a:lstStyle>
          <a:p>
            <a:pPr lvl="0"/>
            <a:r>
              <a:rPr lang="en-US" noProof="0"/>
              <a:t>Click icon to add picture</a:t>
            </a:r>
            <a:endParaRPr lang="en-US" noProof="0" dirty="0"/>
          </a:p>
        </p:txBody>
      </p:sp>
      <p:sp>
        <p:nvSpPr>
          <p:cNvPr id="6" name="Date Placeholder 5"/>
          <p:cNvSpPr>
            <a:spLocks noGrp="1"/>
          </p:cNvSpPr>
          <p:nvPr>
            <p:ph type="dt" sz="half" idx="14"/>
          </p:nvPr>
        </p:nvSpPr>
        <p:spPr/>
        <p:txBody>
          <a:bodyPr/>
          <a:lstStyle/>
          <a:p>
            <a:endParaRPr lang="en-US" dirty="0"/>
          </a:p>
        </p:txBody>
      </p:sp>
      <p:sp>
        <p:nvSpPr>
          <p:cNvPr id="8" name="Footer Placeholder 7"/>
          <p:cNvSpPr>
            <a:spLocks noGrp="1"/>
          </p:cNvSpPr>
          <p:nvPr>
            <p:ph type="ftr" sz="quarter" idx="15"/>
          </p:nvPr>
        </p:nvSpPr>
        <p:spPr/>
        <p:txBody>
          <a:bodyPr/>
          <a:lstStyle/>
          <a:p>
            <a:endParaRPr lang="en-US" dirty="0"/>
          </a:p>
        </p:txBody>
      </p:sp>
      <p:sp>
        <p:nvSpPr>
          <p:cNvPr id="10" name="Slide Number Placeholder 9"/>
          <p:cNvSpPr>
            <a:spLocks noGrp="1"/>
          </p:cNvSpPr>
          <p:nvPr>
            <p:ph type="sldNum" sz="quarter" idx="16"/>
          </p:nvPr>
        </p:nvSpPr>
        <p:spPr/>
        <p:txBody>
          <a:bodyPr/>
          <a:lstStyle/>
          <a:p>
            <a:fld id="{B3CEEFAE-073D-426F-B1B3-DA068A342DA9}" type="slidenum">
              <a:rPr lang="en-US" smtClean="0"/>
              <a:pPr/>
              <a:t>‹#›</a:t>
            </a:fld>
            <a:endParaRPr lang="en-US" dirty="0"/>
          </a:p>
        </p:txBody>
      </p:sp>
    </p:spTree>
    <p:extLst>
      <p:ext uri="{BB962C8B-B14F-4D97-AF65-F5344CB8AC3E}">
        <p14:creationId xmlns:p14="http://schemas.microsoft.com/office/powerpoint/2010/main" val="3044450461"/>
      </p:ext>
    </p:extLst>
  </p:cSld>
  <p:clrMapOvr>
    <a:masterClrMapping/>
  </p:clrMapOvr>
  <p:hf hdr="0"/>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Picture to the left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4" name="Content Placeholder 3"/>
          <p:cNvSpPr>
            <a:spLocks noGrp="1"/>
          </p:cNvSpPr>
          <p:nvPr>
            <p:ph sz="half" idx="2"/>
          </p:nvPr>
        </p:nvSpPr>
        <p:spPr>
          <a:xfrm>
            <a:off x="4183959" y="1514476"/>
            <a:ext cx="4561286" cy="4492624"/>
          </a:xfrm>
        </p:spPr>
        <p:txBody>
          <a:bodyPr>
            <a:noAutofit/>
          </a:bodyPr>
          <a:lstStyle>
            <a:lvl1pPr>
              <a:spcBef>
                <a:spcPts val="600"/>
              </a:spcBef>
              <a:defRPr sz="1350"/>
            </a:lvl1pPr>
            <a:lvl2pPr>
              <a:lnSpc>
                <a:spcPct val="105000"/>
              </a:lnSpc>
              <a:spcBef>
                <a:spcPts val="150"/>
              </a:spcBef>
              <a:spcAft>
                <a:spcPts val="150"/>
              </a:spcAft>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3"/>
          </p:nvPr>
        </p:nvSpPr>
        <p:spPr>
          <a:xfrm>
            <a:off x="401185" y="1514476"/>
            <a:ext cx="3392097" cy="4492625"/>
          </a:xfrm>
        </p:spPr>
        <p:txBody>
          <a:bodyPr wrap="none" tIns="1080000" rtlCol="0">
            <a:normAutofit/>
          </a:bodyPr>
          <a:lstStyle>
            <a:lvl1pPr algn="ctr">
              <a:buNone/>
              <a:defRPr/>
            </a:lvl1pPr>
          </a:lstStyle>
          <a:p>
            <a:pPr lvl="0"/>
            <a:r>
              <a:rPr lang="en-US" noProof="0"/>
              <a:t>Click icon to add picture</a:t>
            </a:r>
            <a:endParaRPr lang="en-US" noProof="0" dirty="0"/>
          </a:p>
        </p:txBody>
      </p:sp>
      <p:sp>
        <p:nvSpPr>
          <p:cNvPr id="6" name="Date Placeholder 5"/>
          <p:cNvSpPr>
            <a:spLocks noGrp="1"/>
          </p:cNvSpPr>
          <p:nvPr>
            <p:ph type="dt" sz="half" idx="14"/>
          </p:nvPr>
        </p:nvSpPr>
        <p:spPr/>
        <p:txBody>
          <a:bodyPr/>
          <a:lstStyle/>
          <a:p>
            <a:endParaRPr lang="en-US" dirty="0"/>
          </a:p>
        </p:txBody>
      </p:sp>
      <p:sp>
        <p:nvSpPr>
          <p:cNvPr id="8" name="Footer Placeholder 7"/>
          <p:cNvSpPr>
            <a:spLocks noGrp="1"/>
          </p:cNvSpPr>
          <p:nvPr>
            <p:ph type="ftr" sz="quarter" idx="15"/>
          </p:nvPr>
        </p:nvSpPr>
        <p:spPr/>
        <p:txBody>
          <a:bodyPr/>
          <a:lstStyle/>
          <a:p>
            <a:endParaRPr lang="en-US" dirty="0"/>
          </a:p>
        </p:txBody>
      </p:sp>
      <p:sp>
        <p:nvSpPr>
          <p:cNvPr id="10" name="Slide Number Placeholder 9"/>
          <p:cNvSpPr>
            <a:spLocks noGrp="1"/>
          </p:cNvSpPr>
          <p:nvPr>
            <p:ph type="sldNum" sz="quarter" idx="16"/>
          </p:nvPr>
        </p:nvSpPr>
        <p:spPr/>
        <p:txBody>
          <a:bodyPr/>
          <a:lstStyle/>
          <a:p>
            <a:fld id="{B3CEEFAE-073D-426F-B1B3-DA068A342DA9}" type="slidenum">
              <a:rPr lang="en-US" smtClean="0"/>
              <a:pPr/>
              <a:t>‹#›</a:t>
            </a:fld>
            <a:endParaRPr lang="en-US" dirty="0"/>
          </a:p>
        </p:txBody>
      </p:sp>
    </p:spTree>
    <p:extLst>
      <p:ext uri="{BB962C8B-B14F-4D97-AF65-F5344CB8AC3E}">
        <p14:creationId xmlns:p14="http://schemas.microsoft.com/office/powerpoint/2010/main" val="665647953"/>
      </p:ext>
    </p:extLst>
  </p:cSld>
  <p:clrMapOvr>
    <a:masterClrMapping/>
  </p:clrMapOvr>
  <p:hf hdr="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wo Pictur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7" name="Picture Placeholder 6"/>
          <p:cNvSpPr>
            <a:spLocks noGrp="1"/>
          </p:cNvSpPr>
          <p:nvPr>
            <p:ph type="pic" sz="quarter" idx="13"/>
          </p:nvPr>
        </p:nvSpPr>
        <p:spPr>
          <a:xfrm>
            <a:off x="398757" y="1514476"/>
            <a:ext cx="3975651" cy="4492625"/>
          </a:xfrm>
        </p:spPr>
        <p:txBody>
          <a:bodyPr wrap="none" tIns="1080000" rtlCol="0">
            <a:normAutofit/>
          </a:bodyPr>
          <a:lstStyle>
            <a:lvl1pPr algn="ctr">
              <a:buNone/>
              <a:defRPr/>
            </a:lvl1pPr>
          </a:lstStyle>
          <a:p>
            <a:pPr lvl="0"/>
            <a:r>
              <a:rPr lang="en-US" noProof="0"/>
              <a:t>Click icon to add picture</a:t>
            </a:r>
            <a:endParaRPr lang="en-US" noProof="0" dirty="0"/>
          </a:p>
        </p:txBody>
      </p:sp>
      <p:sp>
        <p:nvSpPr>
          <p:cNvPr id="9" name="Picture Placeholder 8"/>
          <p:cNvSpPr>
            <a:spLocks noGrp="1"/>
          </p:cNvSpPr>
          <p:nvPr>
            <p:ph type="pic" sz="quarter" idx="14"/>
          </p:nvPr>
        </p:nvSpPr>
        <p:spPr>
          <a:xfrm>
            <a:off x="4768403" y="1514476"/>
            <a:ext cx="3976843" cy="4492625"/>
          </a:xfrm>
        </p:spPr>
        <p:txBody>
          <a:bodyPr wrap="none" tIns="1080000" rtlCol="0">
            <a:normAutofit/>
          </a:bodyPr>
          <a:lstStyle>
            <a:lvl1pPr algn="ctr">
              <a:buNone/>
              <a:defRPr/>
            </a:lvl1pPr>
          </a:lstStyle>
          <a:p>
            <a:pPr lvl="0"/>
            <a:r>
              <a:rPr lang="en-US" noProof="0"/>
              <a:t>Click icon to add picture</a:t>
            </a:r>
            <a:endParaRPr lang="en-US" noProof="0" dirty="0"/>
          </a:p>
        </p:txBody>
      </p:sp>
      <p:sp>
        <p:nvSpPr>
          <p:cNvPr id="4" name="Date Placeholder 3"/>
          <p:cNvSpPr>
            <a:spLocks noGrp="1"/>
          </p:cNvSpPr>
          <p:nvPr>
            <p:ph type="dt" sz="half" idx="15"/>
          </p:nvPr>
        </p:nvSpPr>
        <p:spPr/>
        <p:txBody>
          <a:bodyPr/>
          <a:lstStyle/>
          <a:p>
            <a:endParaRPr lang="en-US" dirty="0"/>
          </a:p>
        </p:txBody>
      </p:sp>
      <p:sp>
        <p:nvSpPr>
          <p:cNvPr id="6" name="Footer Placeholder 5"/>
          <p:cNvSpPr>
            <a:spLocks noGrp="1"/>
          </p:cNvSpPr>
          <p:nvPr>
            <p:ph type="ftr" sz="quarter" idx="16"/>
          </p:nvPr>
        </p:nvSpPr>
        <p:spPr/>
        <p:txBody>
          <a:bodyPr/>
          <a:lstStyle/>
          <a:p>
            <a:endParaRPr lang="en-US" dirty="0"/>
          </a:p>
        </p:txBody>
      </p:sp>
      <p:sp>
        <p:nvSpPr>
          <p:cNvPr id="10" name="Slide Number Placeholder 9"/>
          <p:cNvSpPr>
            <a:spLocks noGrp="1"/>
          </p:cNvSpPr>
          <p:nvPr>
            <p:ph type="sldNum" sz="quarter" idx="17"/>
          </p:nvPr>
        </p:nvSpPr>
        <p:spPr/>
        <p:txBody>
          <a:bodyPr/>
          <a:lstStyle/>
          <a:p>
            <a:fld id="{B3CEEFAE-073D-426F-B1B3-DA068A342DA9}" type="slidenum">
              <a:rPr lang="en-US" smtClean="0"/>
              <a:pPr/>
              <a:t>‹#›</a:t>
            </a:fld>
            <a:endParaRPr lang="en-US" dirty="0"/>
          </a:p>
        </p:txBody>
      </p:sp>
    </p:spTree>
    <p:extLst>
      <p:ext uri="{BB962C8B-B14F-4D97-AF65-F5344CB8AC3E}">
        <p14:creationId xmlns:p14="http://schemas.microsoft.com/office/powerpoint/2010/main" val="84970437"/>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8B377E2-D731-4F24-980A-6A9A75F8B7BF}" type="datetimeFigureOut">
              <a:rPr lang="en-US" smtClean="0"/>
              <a:pPr>
                <a:defRPr/>
              </a:pPr>
              <a:t>6/28/2018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99C9154-8D9E-4697-8328-7D44F3F0D902}" type="slidenum">
              <a:rPr lang="en-US"/>
              <a:pPr>
                <a:defRPr/>
              </a:pPr>
              <a:t>‹#›</a:t>
            </a:fld>
            <a:endParaRPr lang="en-US"/>
          </a:p>
        </p:txBody>
      </p:sp>
    </p:spTree>
    <p:extLst>
      <p:ext uri="{BB962C8B-B14F-4D97-AF65-F5344CB8AC3E}">
        <p14:creationId xmlns:p14="http://schemas.microsoft.com/office/powerpoint/2010/main" val="12938681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and 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98757" y="1514476"/>
            <a:ext cx="8346488" cy="4492625"/>
          </a:xfrm>
        </p:spPr>
        <p:txBody>
          <a:bodyPr wrap="none" tIns="1080000" rtlCol="0">
            <a:normAutofit/>
          </a:bodyPr>
          <a:lstStyle>
            <a:lvl1pPr marL="0" indent="0" algn="ctr">
              <a:buNone/>
              <a:defRPr sz="1500"/>
            </a:lvl1pPr>
            <a:lvl2pPr marL="342812" indent="0">
              <a:buNone/>
              <a:defRPr sz="2099"/>
            </a:lvl2pPr>
            <a:lvl3pPr marL="685622" indent="0">
              <a:buNone/>
              <a:defRPr sz="1800"/>
            </a:lvl3pPr>
            <a:lvl4pPr marL="1028435" indent="0">
              <a:buNone/>
              <a:defRPr sz="1500"/>
            </a:lvl4pPr>
            <a:lvl5pPr marL="1371245" indent="0">
              <a:buNone/>
              <a:defRPr sz="1500"/>
            </a:lvl5pPr>
            <a:lvl6pPr marL="1714057" indent="0">
              <a:buNone/>
              <a:defRPr sz="1500"/>
            </a:lvl6pPr>
            <a:lvl7pPr marL="2056868" indent="0">
              <a:buNone/>
              <a:defRPr sz="1500"/>
            </a:lvl7pPr>
            <a:lvl8pPr marL="2399680" indent="0">
              <a:buNone/>
              <a:defRPr sz="1500"/>
            </a:lvl8pPr>
            <a:lvl9pPr marL="2742491" indent="0">
              <a:buNone/>
              <a:defRPr sz="1500"/>
            </a:lvl9pPr>
          </a:lstStyle>
          <a:p>
            <a:pPr lvl="0"/>
            <a:r>
              <a:rPr lang="en-US" noProof="0"/>
              <a:t>Click icon to add picture</a:t>
            </a:r>
            <a:endParaRPr lang="en-US" noProof="0" dirty="0"/>
          </a:p>
        </p:txBody>
      </p:sp>
      <p:sp>
        <p:nvSpPr>
          <p:cNvPr id="8" name="Title 7"/>
          <p:cNvSpPr>
            <a:spLocks noGrp="1"/>
          </p:cNvSpPr>
          <p:nvPr>
            <p:ph type="title" hasCustomPrompt="1"/>
          </p:nvPr>
        </p:nvSpPr>
        <p:spPr/>
        <p:txBody>
          <a:bodyPr/>
          <a:lstStyle>
            <a:lvl1pPr>
              <a:defRPr cap="none"/>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CEEFAE-073D-426F-B1B3-DA068A342DA9}" type="slidenum">
              <a:rPr lang="en-US" smtClean="0"/>
              <a:pPr/>
              <a:t>‹#›</a:t>
            </a:fld>
            <a:endParaRPr lang="en-US" dirty="0"/>
          </a:p>
        </p:txBody>
      </p:sp>
    </p:spTree>
    <p:extLst>
      <p:ext uri="{BB962C8B-B14F-4D97-AF65-F5344CB8AC3E}">
        <p14:creationId xmlns:p14="http://schemas.microsoft.com/office/powerpoint/2010/main" val="4057780877"/>
      </p:ext>
    </p:extLst>
  </p:cSld>
  <p:clrMapOvr>
    <a:masterClrMapping/>
  </p:clrMapOvr>
  <p:hf hdr="0"/>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3" name="Vertical Text Placeholder 2"/>
          <p:cNvSpPr>
            <a:spLocks noGrp="1"/>
          </p:cNvSpPr>
          <p:nvPr>
            <p:ph type="body" orient="vert" idx="1"/>
          </p:nvPr>
        </p:nvSpPr>
        <p:spPr>
          <a:xfrm>
            <a:off x="401185" y="1514476"/>
            <a:ext cx="8344060" cy="44926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3CEEFAE-073D-426F-B1B3-DA068A342DA9}" type="slidenum">
              <a:rPr lang="en-US" smtClean="0"/>
              <a:pPr/>
              <a:t>‹#›</a:t>
            </a:fld>
            <a:endParaRPr lang="en-US"/>
          </a:p>
        </p:txBody>
      </p:sp>
    </p:spTree>
    <p:extLst>
      <p:ext uri="{BB962C8B-B14F-4D97-AF65-F5344CB8AC3E}">
        <p14:creationId xmlns:p14="http://schemas.microsoft.com/office/powerpoint/2010/main" val="22222086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2" y="546100"/>
            <a:ext cx="2115845" cy="5461000"/>
          </a:xfrm>
        </p:spPr>
        <p:txBody>
          <a:bodyPr vert="eaVert"/>
          <a:lstStyle>
            <a:lvl1pPr>
              <a:defRPr cap="none"/>
            </a:lvl1pPr>
          </a:lstStyle>
          <a:p>
            <a:r>
              <a:rPr lang="en-US" dirty="0"/>
              <a:t>Click to edit master title style</a:t>
            </a:r>
          </a:p>
        </p:txBody>
      </p:sp>
      <p:sp>
        <p:nvSpPr>
          <p:cNvPr id="3" name="Vertical Text Placeholder 2"/>
          <p:cNvSpPr>
            <a:spLocks noGrp="1"/>
          </p:cNvSpPr>
          <p:nvPr>
            <p:ph type="body" orient="vert" idx="1"/>
          </p:nvPr>
        </p:nvSpPr>
        <p:spPr>
          <a:xfrm>
            <a:off x="401139" y="546100"/>
            <a:ext cx="6075863" cy="5461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3CEEFAE-073D-426F-B1B3-DA068A342DA9}" type="slidenum">
              <a:rPr lang="en-US" smtClean="0"/>
              <a:pPr/>
              <a:t>‹#›</a:t>
            </a:fld>
            <a:endParaRPr lang="en-US"/>
          </a:p>
        </p:txBody>
      </p:sp>
    </p:spTree>
    <p:extLst>
      <p:ext uri="{BB962C8B-B14F-4D97-AF65-F5344CB8AC3E}">
        <p14:creationId xmlns:p14="http://schemas.microsoft.com/office/powerpoint/2010/main" val="74865458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7" name="Rectangle 2"/>
          <p:cNvSpPr>
            <a:spLocks noChangeArrowheads="1"/>
          </p:cNvSpPr>
          <p:nvPr userDrawn="1"/>
        </p:nvSpPr>
        <p:spPr bwMode="auto">
          <a:xfrm>
            <a:off x="-1" y="2730500"/>
            <a:ext cx="6438862" cy="368300"/>
          </a:xfrm>
          <a:prstGeom prst="rect">
            <a:avLst/>
          </a:prstGeom>
          <a:solidFill>
            <a:srgbClr val="F061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u="none">
              <a:solidFill>
                <a:srgbClr val="000000"/>
              </a:solidFill>
              <a:latin typeface="Arial" charset="0"/>
            </a:endParaRPr>
          </a:p>
        </p:txBody>
      </p:sp>
      <p:sp>
        <p:nvSpPr>
          <p:cNvPr id="3" name="Textplatzhalter 2"/>
          <p:cNvSpPr>
            <a:spLocks noGrp="1"/>
          </p:cNvSpPr>
          <p:nvPr>
            <p:ph type="body" sz="quarter" idx="14" hasCustomPrompt="1"/>
          </p:nvPr>
        </p:nvSpPr>
        <p:spPr>
          <a:xfrm>
            <a:off x="259200" y="1645394"/>
            <a:ext cx="8554345" cy="623916"/>
          </a:xfrm>
          <a:prstGeom prst="rect">
            <a:avLst/>
          </a:prstGeom>
        </p:spPr>
        <p:txBody>
          <a:bodyPr/>
          <a:lstStyle>
            <a:lvl1pPr marL="0" indent="0">
              <a:buNone/>
              <a:defRPr lang="de-DE" sz="3200" b="1" u="none" kern="1200" baseline="0" dirty="0" smtClean="0">
                <a:solidFill>
                  <a:schemeClr val="tx1"/>
                </a:solidFill>
                <a:latin typeface="Arial" pitchFamily="34" charset="0"/>
                <a:ea typeface="+mn-ea"/>
                <a:cs typeface="+mn-cs"/>
              </a:defRPr>
            </a:lvl1pPr>
          </a:lstStyle>
          <a:p>
            <a:pPr lvl="0"/>
            <a:r>
              <a:rPr lang="en-US" noProof="0"/>
              <a:t>Headline, Arial, Size 32, bold, click to edit</a:t>
            </a:r>
          </a:p>
        </p:txBody>
      </p:sp>
      <p:sp>
        <p:nvSpPr>
          <p:cNvPr id="5" name="Textplatzhalter 4"/>
          <p:cNvSpPr>
            <a:spLocks noGrp="1"/>
          </p:cNvSpPr>
          <p:nvPr>
            <p:ph type="body" sz="quarter" idx="15" hasCustomPrompt="1"/>
          </p:nvPr>
        </p:nvSpPr>
        <p:spPr>
          <a:xfrm>
            <a:off x="259200" y="2286079"/>
            <a:ext cx="8553450" cy="465368"/>
          </a:xfrm>
          <a:prstGeom prst="rect">
            <a:avLst/>
          </a:prstGeom>
        </p:spPr>
        <p:txBody>
          <a:bodyPr/>
          <a:lstStyle>
            <a:lvl1pPr marL="0" indent="0">
              <a:buNone/>
              <a:defRPr lang="de-DE" sz="2200" u="none" kern="1200" baseline="0" dirty="0" smtClean="0">
                <a:solidFill>
                  <a:srgbClr val="FF6600"/>
                </a:solidFill>
                <a:latin typeface="Arial" pitchFamily="34" charset="0"/>
                <a:ea typeface="+mn-ea"/>
                <a:cs typeface="+mn-cs"/>
              </a:defRPr>
            </a:lvl1pPr>
          </a:lstStyle>
          <a:p>
            <a:pPr lvl="0"/>
            <a:r>
              <a:rPr lang="en-US" noProof="0"/>
              <a:t>Subheadline, Arial, Size 22, click to edit</a:t>
            </a:r>
          </a:p>
        </p:txBody>
      </p:sp>
      <p:sp>
        <p:nvSpPr>
          <p:cNvPr id="10" name="Textplatzhalter 9"/>
          <p:cNvSpPr>
            <a:spLocks noGrp="1"/>
          </p:cNvSpPr>
          <p:nvPr>
            <p:ph type="body" sz="quarter" idx="16" hasCustomPrompt="1"/>
          </p:nvPr>
        </p:nvSpPr>
        <p:spPr>
          <a:xfrm>
            <a:off x="259200" y="2767380"/>
            <a:ext cx="8545512" cy="392113"/>
          </a:xfrm>
          <a:prstGeom prst="rect">
            <a:avLst/>
          </a:prstGeom>
        </p:spPr>
        <p:txBody>
          <a:bodyPr/>
          <a:lstStyle>
            <a:lvl1pPr marL="0" indent="0">
              <a:buNone/>
              <a:defRPr lang="de-DE" sz="1800" u="none" kern="1200" baseline="0" dirty="0" smtClean="0">
                <a:solidFill>
                  <a:srgbClr val="FFFFFF"/>
                </a:solidFill>
                <a:latin typeface="Arial" pitchFamily="34" charset="0"/>
                <a:ea typeface="+mn-ea"/>
                <a:cs typeface="+mn-cs"/>
              </a:defRPr>
            </a:lvl1pPr>
          </a:lstStyle>
          <a:p>
            <a:pPr lvl="0"/>
            <a:r>
              <a:rPr lang="en-US" noProof="0"/>
              <a:t>Indication Line, Arial, Size 18, click to edit</a:t>
            </a:r>
          </a:p>
        </p:txBody>
      </p:sp>
      <p:sp>
        <p:nvSpPr>
          <p:cNvPr id="13" name="Textplatzhalter 12"/>
          <p:cNvSpPr>
            <a:spLocks noGrp="1"/>
          </p:cNvSpPr>
          <p:nvPr>
            <p:ph type="body" sz="quarter" idx="17" hasCustomPrompt="1"/>
          </p:nvPr>
        </p:nvSpPr>
        <p:spPr>
          <a:xfrm>
            <a:off x="259200" y="3175743"/>
            <a:ext cx="8562167" cy="365125"/>
          </a:xfrm>
          <a:prstGeom prst="rect">
            <a:avLst/>
          </a:prstGeom>
        </p:spPr>
        <p:txBody>
          <a:bodyPr/>
          <a:lstStyle>
            <a:lvl1pPr marL="0" indent="0">
              <a:buNone/>
              <a:defRPr lang="de-DE" sz="1200" u="none" kern="1200" baseline="0" dirty="0" smtClean="0">
                <a:solidFill>
                  <a:srgbClr val="000000"/>
                </a:solidFill>
                <a:latin typeface="Arial" pitchFamily="34" charset="0"/>
                <a:ea typeface="+mn-ea"/>
                <a:cs typeface="+mn-cs"/>
              </a:defRPr>
            </a:lvl1pPr>
          </a:lstStyle>
          <a:p>
            <a:pPr lvl="0"/>
            <a:r>
              <a:rPr lang="en-US" noProof="0"/>
              <a:t>Autor and Publisher Date, Arial, Size 22, click to edit</a:t>
            </a:r>
          </a:p>
        </p:txBody>
      </p:sp>
    </p:spTree>
    <p:extLst>
      <p:ext uri="{BB962C8B-B14F-4D97-AF65-F5344CB8AC3E}">
        <p14:creationId xmlns:p14="http://schemas.microsoft.com/office/powerpoint/2010/main" val="3358726014"/>
      </p:ext>
    </p:extLst>
  </p:cSld>
  <p:clrMapOvr>
    <a:masterClrMapping/>
  </p:clrMapOvr>
  <p:transition>
    <p:wipe dir="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Textplatzhalter 2"/>
          <p:cNvSpPr>
            <a:spLocks noGrp="1"/>
          </p:cNvSpPr>
          <p:nvPr>
            <p:ph type="body" sz="quarter" idx="13" hasCustomPrompt="1"/>
          </p:nvPr>
        </p:nvSpPr>
        <p:spPr>
          <a:xfrm>
            <a:off x="180000" y="288000"/>
            <a:ext cx="7165975" cy="315392"/>
          </a:xfrm>
          <a:prstGeom prst="rect">
            <a:avLst/>
          </a:prstGeom>
        </p:spPr>
        <p:txBody>
          <a:bodyPr/>
          <a:lstStyle>
            <a:lvl1pPr marL="0" indent="0">
              <a:buNone/>
              <a:defRPr lang="de-DE" sz="1800" b="1" u="none" kern="1200" baseline="0" dirty="0" smtClean="0">
                <a:solidFill>
                  <a:schemeClr val="tx1"/>
                </a:solidFill>
                <a:latin typeface="Arial" charset="0"/>
                <a:ea typeface="MS PGothic" pitchFamily="34" charset="-128"/>
                <a:cs typeface="+mn-cs"/>
              </a:defRPr>
            </a:lvl1pPr>
          </a:lstStyle>
          <a:p>
            <a:pPr lvl="0"/>
            <a:r>
              <a:rPr lang="de-DE" dirty="0"/>
              <a:t>Title, Arial, Size 18, </a:t>
            </a:r>
            <a:r>
              <a:rPr lang="de-DE" dirty="0" err="1"/>
              <a:t>click</a:t>
            </a:r>
            <a:r>
              <a:rPr lang="de-DE" dirty="0"/>
              <a:t> </a:t>
            </a:r>
            <a:r>
              <a:rPr lang="de-DE" dirty="0" err="1"/>
              <a:t>to</a:t>
            </a:r>
            <a:r>
              <a:rPr lang="de-DE" dirty="0"/>
              <a:t> </a:t>
            </a:r>
            <a:r>
              <a:rPr lang="de-DE" dirty="0" err="1"/>
              <a:t>edit</a:t>
            </a:r>
            <a:endParaRPr lang="de-DE" dirty="0"/>
          </a:p>
        </p:txBody>
      </p:sp>
      <p:sp>
        <p:nvSpPr>
          <p:cNvPr id="5" name="Textplatzhalter 4"/>
          <p:cNvSpPr>
            <a:spLocks noGrp="1"/>
          </p:cNvSpPr>
          <p:nvPr>
            <p:ph type="body" sz="quarter" idx="14" hasCustomPrompt="1"/>
          </p:nvPr>
        </p:nvSpPr>
        <p:spPr>
          <a:xfrm>
            <a:off x="182737" y="548655"/>
            <a:ext cx="7165714" cy="341312"/>
          </a:xfrm>
          <a:prstGeom prst="rect">
            <a:avLst/>
          </a:prstGeom>
        </p:spPr>
        <p:txBody>
          <a:bodyPr/>
          <a:lstStyle>
            <a:lvl1pPr marL="0" indent="0">
              <a:buNone/>
              <a:defRPr lang="de-DE" sz="1800" u="none" kern="1200" dirty="0" smtClean="0">
                <a:solidFill>
                  <a:srgbClr val="FF6600"/>
                </a:solidFill>
                <a:latin typeface="Arial" charset="0"/>
                <a:ea typeface="MS PGothic" pitchFamily="34" charset="-128"/>
                <a:cs typeface="+mn-cs"/>
              </a:defRPr>
            </a:lvl1pPr>
          </a:lstStyle>
          <a:p>
            <a:pPr lvl="0"/>
            <a:r>
              <a:rPr lang="de-DE" dirty="0" err="1"/>
              <a:t>Subtitle</a:t>
            </a:r>
            <a:r>
              <a:rPr lang="de-DE" dirty="0"/>
              <a:t>, Arial, Size 18, </a:t>
            </a:r>
            <a:r>
              <a:rPr lang="de-DE" dirty="0" err="1"/>
              <a:t>click</a:t>
            </a:r>
            <a:r>
              <a:rPr lang="de-DE" dirty="0"/>
              <a:t> </a:t>
            </a:r>
            <a:r>
              <a:rPr lang="de-DE" dirty="0" err="1"/>
              <a:t>to</a:t>
            </a:r>
            <a:r>
              <a:rPr lang="de-DE" dirty="0"/>
              <a:t> </a:t>
            </a:r>
            <a:r>
              <a:rPr lang="de-DE" dirty="0" err="1"/>
              <a:t>edit</a:t>
            </a:r>
            <a:endParaRPr lang="de-DE" dirty="0"/>
          </a:p>
        </p:txBody>
      </p:sp>
      <p:sp>
        <p:nvSpPr>
          <p:cNvPr id="7" name="Textplatzhalter 6"/>
          <p:cNvSpPr>
            <a:spLocks noGrp="1"/>
          </p:cNvSpPr>
          <p:nvPr>
            <p:ph type="body" sz="quarter" idx="15" hasCustomPrompt="1"/>
          </p:nvPr>
        </p:nvSpPr>
        <p:spPr>
          <a:xfrm>
            <a:off x="259200" y="1080000"/>
            <a:ext cx="8221663" cy="3333750"/>
          </a:xfrm>
          <a:prstGeom prst="rect">
            <a:avLst/>
          </a:prstGeom>
        </p:spPr>
        <p:txBody>
          <a:bodyPr/>
          <a:lstStyle>
            <a:lvl1pPr>
              <a:defRPr sz="1800"/>
            </a:lvl1pPr>
            <a:lvl2pPr marL="742950" indent="-285750">
              <a:buFont typeface="Arial" pitchFamily="34" charset="0"/>
              <a:buChar char="•"/>
              <a:defRPr sz="1600"/>
            </a:lvl2pPr>
            <a:lvl3pPr>
              <a:defRPr sz="1400" baseline="0"/>
            </a:lvl3pPr>
          </a:lstStyle>
          <a:p>
            <a:pPr lvl="0"/>
            <a:r>
              <a:rPr lang="de-DE" dirty="0"/>
              <a:t>Text, Size 18</a:t>
            </a:r>
          </a:p>
          <a:p>
            <a:pPr lvl="1"/>
            <a:r>
              <a:rPr lang="de-DE" dirty="0"/>
              <a:t>Text, Size 16</a:t>
            </a:r>
          </a:p>
          <a:p>
            <a:pPr lvl="2"/>
            <a:r>
              <a:rPr lang="de-DE" dirty="0"/>
              <a:t>Text, Size 14</a:t>
            </a:r>
          </a:p>
        </p:txBody>
      </p:sp>
    </p:spTree>
    <p:extLst>
      <p:ext uri="{BB962C8B-B14F-4D97-AF65-F5344CB8AC3E}">
        <p14:creationId xmlns:p14="http://schemas.microsoft.com/office/powerpoint/2010/main" val="4254767419"/>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3"/>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7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1D8806DD-46EB-4BB0-88CF-195D4583AC6F}" type="datetimeFigureOut">
              <a:rPr lang="en-US" smtClean="0"/>
              <a:pPr>
                <a:defRPr/>
              </a:pPr>
              <a:t>6/28/2018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F7416E-11CF-4745-8450-CF99D70B57B5}" type="slidenum">
              <a:rPr lang="en-US"/>
              <a:pPr>
                <a:defRPr/>
              </a:pPr>
              <a:t>‹#›</a:t>
            </a:fld>
            <a:endParaRPr lang="en-US"/>
          </a:p>
        </p:txBody>
      </p:sp>
    </p:spTree>
    <p:extLst>
      <p:ext uri="{BB962C8B-B14F-4D97-AF65-F5344CB8AC3E}">
        <p14:creationId xmlns:p14="http://schemas.microsoft.com/office/powerpoint/2010/main" val="2366748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299AE63-B5D0-45E7-A491-AE1A1E863D18}" type="datetimeFigureOut">
              <a:rPr lang="en-US" smtClean="0"/>
              <a:pPr>
                <a:defRPr/>
              </a:pPr>
              <a:t>6/28/2018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DC7A04A-9695-4B3A-9FDF-5C19FA538647}" type="slidenum">
              <a:rPr lang="en-US"/>
              <a:pPr>
                <a:defRPr/>
              </a:pPr>
              <a:t>‹#›</a:t>
            </a:fld>
            <a:endParaRPr lang="en-US"/>
          </a:p>
        </p:txBody>
      </p:sp>
    </p:spTree>
    <p:extLst>
      <p:ext uri="{BB962C8B-B14F-4D97-AF65-F5344CB8AC3E}">
        <p14:creationId xmlns:p14="http://schemas.microsoft.com/office/powerpoint/2010/main" val="4005495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373B462-AA6A-4C22-BE2A-ED496363C239}" type="datetimeFigureOut">
              <a:rPr lang="en-US" smtClean="0"/>
              <a:pPr>
                <a:defRPr/>
              </a:pPr>
              <a:t>6/28/2018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936C27C-5E2D-42FC-AE7A-A88519BB30B3}" type="slidenum">
              <a:rPr lang="en-US"/>
              <a:pPr>
                <a:defRPr/>
              </a:pPr>
              <a:t>‹#›</a:t>
            </a:fld>
            <a:endParaRPr lang="en-US"/>
          </a:p>
        </p:txBody>
      </p:sp>
    </p:spTree>
    <p:extLst>
      <p:ext uri="{BB962C8B-B14F-4D97-AF65-F5344CB8AC3E}">
        <p14:creationId xmlns:p14="http://schemas.microsoft.com/office/powerpoint/2010/main" val="2488374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9F4A366-8736-4D55-A02C-D3F6B1C768C3}" type="datetimeFigureOut">
              <a:rPr lang="en-US" smtClean="0"/>
              <a:pPr>
                <a:defRPr/>
              </a:pPr>
              <a:t>6/28/2018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0056FE5-F967-4723-A25C-5468CB6E2129}" type="slidenum">
              <a:rPr lang="en-US"/>
              <a:pPr>
                <a:defRPr/>
              </a:pPr>
              <a:t>‹#›</a:t>
            </a:fld>
            <a:endParaRPr lang="en-US"/>
          </a:p>
        </p:txBody>
      </p:sp>
    </p:spTree>
    <p:extLst>
      <p:ext uri="{BB962C8B-B14F-4D97-AF65-F5344CB8AC3E}">
        <p14:creationId xmlns:p14="http://schemas.microsoft.com/office/powerpoint/2010/main" val="2620886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1084AB1-8C44-4487-B909-0CBDB4D0E64F}" type="datetimeFigureOut">
              <a:rPr lang="en-US" smtClean="0"/>
              <a:pPr>
                <a:defRPr/>
              </a:pPr>
              <a:t>6/28/2018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0800AD1-913F-4192-BAF6-87B852A09AF7}" type="slidenum">
              <a:rPr lang="en-US"/>
              <a:pPr>
                <a:defRPr/>
              </a:pPr>
              <a:t>‹#›</a:t>
            </a:fld>
            <a:endParaRPr lang="en-US"/>
          </a:p>
        </p:txBody>
      </p:sp>
    </p:spTree>
    <p:extLst>
      <p:ext uri="{BB962C8B-B14F-4D97-AF65-F5344CB8AC3E}">
        <p14:creationId xmlns:p14="http://schemas.microsoft.com/office/powerpoint/2010/main" val="1043050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4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04E87684-594B-4F4A-8DBA-F06E91D8FFF3}" type="datetimeFigureOut">
              <a:rPr lang="en-US" smtClean="0"/>
              <a:pPr>
                <a:defRPr/>
              </a:pPr>
              <a:t>6/28/2018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E7CE6C7-17B6-4235-8B6E-CDDB16CFB12A}" type="slidenum">
              <a:rPr lang="en-US"/>
              <a:pPr>
                <a:defRPr/>
              </a:pPr>
              <a:t>‹#›</a:t>
            </a:fld>
            <a:endParaRPr lang="en-US"/>
          </a:p>
        </p:txBody>
      </p:sp>
    </p:spTree>
    <p:extLst>
      <p:ext uri="{BB962C8B-B14F-4D97-AF65-F5344CB8AC3E}">
        <p14:creationId xmlns:p14="http://schemas.microsoft.com/office/powerpoint/2010/main" val="1985233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7B623-9C5F-485D-A433-7AD65D8EB1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512DC7-6C8A-4F40-B362-BF1DBC77C30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8BFF22-EE63-4CF8-9EC8-B78A70C67077}"/>
              </a:ext>
            </a:extLst>
          </p:cNvPr>
          <p:cNvSpPr>
            <a:spLocks noGrp="1"/>
          </p:cNvSpPr>
          <p:nvPr>
            <p:ph type="dt" sz="half" idx="10"/>
          </p:nvPr>
        </p:nvSpPr>
        <p:spPr/>
        <p:txBody>
          <a:bodyPr/>
          <a:lstStyle/>
          <a:p>
            <a:fld id="{21396245-3895-44C0-A50F-CA20570A91C0}" type="datetimeFigureOut">
              <a:rPr lang="en-US" smtClean="0"/>
              <a:pPr/>
              <a:t>6/28/2018</a:t>
            </a:fld>
            <a:endParaRPr lang="en-US"/>
          </a:p>
        </p:txBody>
      </p:sp>
      <p:sp>
        <p:nvSpPr>
          <p:cNvPr id="5" name="Footer Placeholder 4">
            <a:extLst>
              <a:ext uri="{FF2B5EF4-FFF2-40B4-BE49-F238E27FC236}">
                <a16:creationId xmlns:a16="http://schemas.microsoft.com/office/drawing/2014/main" id="{15A8E4FF-48F8-4E7A-B0DB-AE793E9AF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3F5BA3-9692-46A9-ADF0-4A7A85CBB7FB}"/>
              </a:ext>
            </a:extLst>
          </p:cNvPr>
          <p:cNvSpPr>
            <a:spLocks noGrp="1"/>
          </p:cNvSpPr>
          <p:nvPr>
            <p:ph type="sldNum" sz="quarter" idx="12"/>
          </p:nvPr>
        </p:nvSpPr>
        <p:spPr/>
        <p:txBody>
          <a:bodyPr/>
          <a:lstStyle/>
          <a:p>
            <a:fld id="{916C3BF7-789B-4F38-A810-96EA9BC4FCEB}" type="slidenum">
              <a:rPr lang="en-US" smtClean="0"/>
              <a:pPr/>
              <a:t>‹#›</a:t>
            </a:fld>
            <a:endParaRPr lang="en-US"/>
          </a:p>
        </p:txBody>
      </p:sp>
    </p:spTree>
    <p:extLst>
      <p:ext uri="{BB962C8B-B14F-4D97-AF65-F5344CB8AC3E}">
        <p14:creationId xmlns:p14="http://schemas.microsoft.com/office/powerpoint/2010/main" val="5730402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40"/>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41F9199C-4EEB-41B1-B34B-F8057F96CCD9}" type="datetimeFigureOut">
              <a:rPr lang="en-US" smtClean="0"/>
              <a:pPr>
                <a:defRPr/>
              </a:pPr>
              <a:t>6/28/2018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F3ED78B-01AF-4E1D-9001-5A0CDB0D61C6}" type="slidenum">
              <a:rPr lang="en-US"/>
              <a:pPr>
                <a:defRPr/>
              </a:pPr>
              <a:t>‹#›</a:t>
            </a:fld>
            <a:endParaRPr lang="en-US"/>
          </a:p>
        </p:txBody>
      </p:sp>
    </p:spTree>
    <p:extLst>
      <p:ext uri="{BB962C8B-B14F-4D97-AF65-F5344CB8AC3E}">
        <p14:creationId xmlns:p14="http://schemas.microsoft.com/office/powerpoint/2010/main" val="2665474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2C52DAE-83FF-4141-9A68-C2BED90D17AC}" type="datetimeFigureOut">
              <a:rPr lang="en-US" smtClean="0"/>
              <a:pPr>
                <a:defRPr/>
              </a:pPr>
              <a:t>6/28/2018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D634BA0-B32C-42DD-8DBF-61CA5DAEA912}" type="slidenum">
              <a:rPr lang="en-US"/>
              <a:pPr>
                <a:defRPr/>
              </a:pPr>
              <a:t>‹#›</a:t>
            </a:fld>
            <a:endParaRPr lang="en-US"/>
          </a:p>
        </p:txBody>
      </p:sp>
    </p:spTree>
    <p:extLst>
      <p:ext uri="{BB962C8B-B14F-4D97-AF65-F5344CB8AC3E}">
        <p14:creationId xmlns:p14="http://schemas.microsoft.com/office/powerpoint/2010/main" val="2225759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5D37954-733B-42D9-9576-77E18F16F0E5}" type="datetimeFigureOut">
              <a:rPr lang="en-US" smtClean="0"/>
              <a:pPr>
                <a:defRPr/>
              </a:pPr>
              <a:t>6/28/2018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9D405A-2869-4ED8-9C24-E0E2C6327AC8}" type="slidenum">
              <a:rPr lang="en-US"/>
              <a:pPr>
                <a:defRPr/>
              </a:pPr>
              <a:t>‹#›</a:t>
            </a:fld>
            <a:endParaRPr lang="en-US"/>
          </a:p>
        </p:txBody>
      </p:sp>
    </p:spTree>
    <p:extLst>
      <p:ext uri="{BB962C8B-B14F-4D97-AF65-F5344CB8AC3E}">
        <p14:creationId xmlns:p14="http://schemas.microsoft.com/office/powerpoint/2010/main" val="3751023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7" name="Rectangle 2"/>
          <p:cNvSpPr>
            <a:spLocks noChangeArrowheads="1"/>
          </p:cNvSpPr>
          <p:nvPr userDrawn="1"/>
        </p:nvSpPr>
        <p:spPr bwMode="auto">
          <a:xfrm>
            <a:off x="-1" y="2730500"/>
            <a:ext cx="6438862" cy="368300"/>
          </a:xfrm>
          <a:prstGeom prst="rect">
            <a:avLst/>
          </a:prstGeom>
          <a:solidFill>
            <a:srgbClr val="F06100"/>
          </a:solidFill>
          <a:ln>
            <a:noFill/>
          </a:ln>
          <a:effectLst/>
          <a:extLst>
            <a:ext uri="{91240B29-F687-4f45-9708-019B960494DF}">
              <a14:hiddenLine xmlns:a14="http://schemas.microsoft.com/office/drawing/2010/main" xmlns="" xmlns:mv="urn:schemas-microsoft-com:mac:vml" xmlns:mc="http://schemas.openxmlformats.org/markup-compatibility/2006" w="9525">
                <a:solidFill>
                  <a:schemeClr val="tx1"/>
                </a:solidFill>
                <a:miter lim="800000"/>
                <a:headEnd/>
                <a:tailEnd/>
              </a14:hiddenLine>
            </a:ext>
            <a:ext uri="{AF507438-7753-43e0-B8FC-AC1667EBCBE1}">
              <a14:hiddenEffects xmlns:a14="http://schemas.microsoft.com/office/drawing/2010/main" xmlns="" xmlns:mv="urn:schemas-microsoft-com:mac:vml" xmlns:mc="http://schemas.openxmlformats.org/markup-compatibility/2006">
                <a:effectLst>
                  <a:outerShdw dist="35921" dir="2700000" algn="ctr" rotWithShape="0">
                    <a:schemeClr val="bg2"/>
                  </a:outerShdw>
                </a:effectLst>
              </a14:hiddenEffects>
            </a:ext>
          </a:extLst>
        </p:spPr>
        <p:txBody>
          <a:bodyPr wrap="none" anchor="ctr"/>
          <a:lstStyle/>
          <a:p>
            <a:endParaRPr lang="de-DE" u="none">
              <a:solidFill>
                <a:srgbClr val="000000"/>
              </a:solidFill>
              <a:latin typeface="Arial" charset="0"/>
            </a:endParaRPr>
          </a:p>
        </p:txBody>
      </p:sp>
      <p:sp>
        <p:nvSpPr>
          <p:cNvPr id="3" name="Textplatzhalter 2"/>
          <p:cNvSpPr>
            <a:spLocks noGrp="1"/>
          </p:cNvSpPr>
          <p:nvPr>
            <p:ph type="body" sz="quarter" idx="14" hasCustomPrompt="1"/>
          </p:nvPr>
        </p:nvSpPr>
        <p:spPr>
          <a:xfrm>
            <a:off x="259200" y="1645394"/>
            <a:ext cx="8554345" cy="623916"/>
          </a:xfrm>
          <a:prstGeom prst="rect">
            <a:avLst/>
          </a:prstGeom>
        </p:spPr>
        <p:txBody>
          <a:bodyPr/>
          <a:lstStyle>
            <a:lvl1pPr marL="0" indent="0">
              <a:buNone/>
              <a:defRPr lang="de-DE" sz="3200" b="1" u="none" kern="1200" baseline="0" dirty="0" smtClean="0">
                <a:solidFill>
                  <a:schemeClr val="tx1"/>
                </a:solidFill>
                <a:latin typeface="Arial" pitchFamily="34" charset="0"/>
                <a:ea typeface="+mn-ea"/>
                <a:cs typeface="+mn-cs"/>
              </a:defRPr>
            </a:lvl1pPr>
          </a:lstStyle>
          <a:p>
            <a:pPr lvl="0"/>
            <a:r>
              <a:rPr lang="en-US" noProof="0"/>
              <a:t>Headline, Arial, Size 32, bold, click to edit</a:t>
            </a:r>
          </a:p>
        </p:txBody>
      </p:sp>
      <p:sp>
        <p:nvSpPr>
          <p:cNvPr id="5" name="Textplatzhalter 4"/>
          <p:cNvSpPr>
            <a:spLocks noGrp="1"/>
          </p:cNvSpPr>
          <p:nvPr>
            <p:ph type="body" sz="quarter" idx="15" hasCustomPrompt="1"/>
          </p:nvPr>
        </p:nvSpPr>
        <p:spPr>
          <a:xfrm>
            <a:off x="259200" y="2286079"/>
            <a:ext cx="8553450" cy="465368"/>
          </a:xfrm>
          <a:prstGeom prst="rect">
            <a:avLst/>
          </a:prstGeom>
        </p:spPr>
        <p:txBody>
          <a:bodyPr/>
          <a:lstStyle>
            <a:lvl1pPr marL="0" indent="0">
              <a:buNone/>
              <a:defRPr lang="de-DE" sz="2200" u="none" kern="1200" baseline="0" dirty="0" smtClean="0">
                <a:solidFill>
                  <a:srgbClr val="FF6600"/>
                </a:solidFill>
                <a:latin typeface="Arial" pitchFamily="34" charset="0"/>
                <a:ea typeface="+mn-ea"/>
                <a:cs typeface="+mn-cs"/>
              </a:defRPr>
            </a:lvl1pPr>
          </a:lstStyle>
          <a:p>
            <a:pPr lvl="0"/>
            <a:r>
              <a:rPr lang="en-US" noProof="0"/>
              <a:t>Subheadline, Arial, Size 22, click to edit</a:t>
            </a:r>
          </a:p>
        </p:txBody>
      </p:sp>
      <p:sp>
        <p:nvSpPr>
          <p:cNvPr id="10" name="Textplatzhalter 9"/>
          <p:cNvSpPr>
            <a:spLocks noGrp="1"/>
          </p:cNvSpPr>
          <p:nvPr>
            <p:ph type="body" sz="quarter" idx="16" hasCustomPrompt="1"/>
          </p:nvPr>
        </p:nvSpPr>
        <p:spPr>
          <a:xfrm>
            <a:off x="259200" y="2767380"/>
            <a:ext cx="8545512" cy="392113"/>
          </a:xfrm>
          <a:prstGeom prst="rect">
            <a:avLst/>
          </a:prstGeom>
        </p:spPr>
        <p:txBody>
          <a:bodyPr/>
          <a:lstStyle>
            <a:lvl1pPr marL="0" indent="0">
              <a:buNone/>
              <a:defRPr lang="de-DE" sz="1800" u="none" kern="1200" baseline="0" dirty="0" smtClean="0">
                <a:solidFill>
                  <a:srgbClr val="FFFFFF"/>
                </a:solidFill>
                <a:latin typeface="Arial" pitchFamily="34" charset="0"/>
                <a:ea typeface="+mn-ea"/>
                <a:cs typeface="+mn-cs"/>
              </a:defRPr>
            </a:lvl1pPr>
          </a:lstStyle>
          <a:p>
            <a:pPr lvl="0"/>
            <a:r>
              <a:rPr lang="en-US" noProof="0"/>
              <a:t>Indication Line, Arial, Size 18, click to edit</a:t>
            </a:r>
          </a:p>
        </p:txBody>
      </p:sp>
      <p:sp>
        <p:nvSpPr>
          <p:cNvPr id="13" name="Textplatzhalter 12"/>
          <p:cNvSpPr>
            <a:spLocks noGrp="1"/>
          </p:cNvSpPr>
          <p:nvPr>
            <p:ph type="body" sz="quarter" idx="17" hasCustomPrompt="1"/>
          </p:nvPr>
        </p:nvSpPr>
        <p:spPr>
          <a:xfrm>
            <a:off x="259200" y="3175743"/>
            <a:ext cx="8562167" cy="365125"/>
          </a:xfrm>
          <a:prstGeom prst="rect">
            <a:avLst/>
          </a:prstGeom>
        </p:spPr>
        <p:txBody>
          <a:bodyPr/>
          <a:lstStyle>
            <a:lvl1pPr marL="0" indent="0">
              <a:buNone/>
              <a:defRPr lang="de-DE" sz="1200" u="none" kern="1200" baseline="0" dirty="0" smtClean="0">
                <a:solidFill>
                  <a:srgbClr val="000000"/>
                </a:solidFill>
                <a:latin typeface="Arial" pitchFamily="34" charset="0"/>
                <a:ea typeface="+mn-ea"/>
                <a:cs typeface="+mn-cs"/>
              </a:defRPr>
            </a:lvl1pPr>
          </a:lstStyle>
          <a:p>
            <a:pPr lvl="0"/>
            <a:r>
              <a:rPr lang="en-US" noProof="0"/>
              <a:t>Autor and Publisher Date, Arial, Size 22, click to edit</a:t>
            </a:r>
          </a:p>
        </p:txBody>
      </p:sp>
    </p:spTree>
    <p:extLst>
      <p:ext uri="{BB962C8B-B14F-4D97-AF65-F5344CB8AC3E}">
        <p14:creationId xmlns:p14="http://schemas.microsoft.com/office/powerpoint/2010/main" val="2238315977"/>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Textplatzhalter 2"/>
          <p:cNvSpPr>
            <a:spLocks noGrp="1"/>
          </p:cNvSpPr>
          <p:nvPr>
            <p:ph type="body" sz="quarter" idx="13" hasCustomPrompt="1"/>
          </p:nvPr>
        </p:nvSpPr>
        <p:spPr>
          <a:xfrm>
            <a:off x="180000" y="288000"/>
            <a:ext cx="7165975" cy="315392"/>
          </a:xfrm>
          <a:prstGeom prst="rect">
            <a:avLst/>
          </a:prstGeom>
        </p:spPr>
        <p:txBody>
          <a:bodyPr/>
          <a:lstStyle>
            <a:lvl1pPr marL="0" indent="0">
              <a:buNone/>
              <a:defRPr lang="de-DE" sz="1800" b="1" u="none" kern="1200" baseline="0" dirty="0" smtClean="0">
                <a:solidFill>
                  <a:schemeClr val="tx1"/>
                </a:solidFill>
                <a:latin typeface="Arial" charset="0"/>
                <a:ea typeface="MS PGothic" pitchFamily="34" charset="-128"/>
                <a:cs typeface="+mn-cs"/>
              </a:defRPr>
            </a:lvl1pPr>
          </a:lstStyle>
          <a:p>
            <a:pPr lvl="0"/>
            <a:r>
              <a:rPr lang="de-DE" dirty="0"/>
              <a:t>Title, Arial, Size 18, </a:t>
            </a:r>
            <a:r>
              <a:rPr lang="de-DE" dirty="0" err="1"/>
              <a:t>click</a:t>
            </a:r>
            <a:r>
              <a:rPr lang="de-DE" dirty="0"/>
              <a:t> </a:t>
            </a:r>
            <a:r>
              <a:rPr lang="de-DE" dirty="0" err="1"/>
              <a:t>to</a:t>
            </a:r>
            <a:r>
              <a:rPr lang="de-DE" dirty="0"/>
              <a:t> </a:t>
            </a:r>
            <a:r>
              <a:rPr lang="de-DE" dirty="0" err="1"/>
              <a:t>edit</a:t>
            </a:r>
            <a:endParaRPr lang="de-DE" dirty="0"/>
          </a:p>
        </p:txBody>
      </p:sp>
      <p:sp>
        <p:nvSpPr>
          <p:cNvPr id="5" name="Textplatzhalter 4"/>
          <p:cNvSpPr>
            <a:spLocks noGrp="1"/>
          </p:cNvSpPr>
          <p:nvPr>
            <p:ph type="body" sz="quarter" idx="14" hasCustomPrompt="1"/>
          </p:nvPr>
        </p:nvSpPr>
        <p:spPr>
          <a:xfrm>
            <a:off x="182737" y="548655"/>
            <a:ext cx="7165714" cy="341312"/>
          </a:xfrm>
          <a:prstGeom prst="rect">
            <a:avLst/>
          </a:prstGeom>
        </p:spPr>
        <p:txBody>
          <a:bodyPr/>
          <a:lstStyle>
            <a:lvl1pPr marL="0" indent="0">
              <a:buNone/>
              <a:defRPr lang="de-DE" sz="1800" u="none" kern="1200" dirty="0" smtClean="0">
                <a:solidFill>
                  <a:srgbClr val="FF6600"/>
                </a:solidFill>
                <a:latin typeface="Arial" charset="0"/>
                <a:ea typeface="MS PGothic" pitchFamily="34" charset="-128"/>
                <a:cs typeface="+mn-cs"/>
              </a:defRPr>
            </a:lvl1pPr>
          </a:lstStyle>
          <a:p>
            <a:pPr lvl="0"/>
            <a:r>
              <a:rPr lang="de-DE" dirty="0" err="1"/>
              <a:t>Subtitle</a:t>
            </a:r>
            <a:r>
              <a:rPr lang="de-DE" dirty="0"/>
              <a:t>, Arial, Size 18, </a:t>
            </a:r>
            <a:r>
              <a:rPr lang="de-DE" dirty="0" err="1"/>
              <a:t>click</a:t>
            </a:r>
            <a:r>
              <a:rPr lang="de-DE" dirty="0"/>
              <a:t> </a:t>
            </a:r>
            <a:r>
              <a:rPr lang="de-DE" dirty="0" err="1"/>
              <a:t>to</a:t>
            </a:r>
            <a:r>
              <a:rPr lang="de-DE" dirty="0"/>
              <a:t> </a:t>
            </a:r>
            <a:r>
              <a:rPr lang="de-DE" dirty="0" err="1"/>
              <a:t>edit</a:t>
            </a:r>
            <a:endParaRPr lang="de-DE" dirty="0"/>
          </a:p>
        </p:txBody>
      </p:sp>
      <p:sp>
        <p:nvSpPr>
          <p:cNvPr id="7" name="Textplatzhalter 6"/>
          <p:cNvSpPr>
            <a:spLocks noGrp="1"/>
          </p:cNvSpPr>
          <p:nvPr>
            <p:ph type="body" sz="quarter" idx="15" hasCustomPrompt="1"/>
          </p:nvPr>
        </p:nvSpPr>
        <p:spPr>
          <a:xfrm>
            <a:off x="259200" y="1080000"/>
            <a:ext cx="8221663" cy="3333750"/>
          </a:xfrm>
          <a:prstGeom prst="rect">
            <a:avLst/>
          </a:prstGeom>
        </p:spPr>
        <p:txBody>
          <a:bodyPr/>
          <a:lstStyle>
            <a:lvl1pPr>
              <a:defRPr sz="1800"/>
            </a:lvl1pPr>
            <a:lvl2pPr marL="742950" indent="-285750">
              <a:buFont typeface="Arial" pitchFamily="34" charset="0"/>
              <a:buChar char="•"/>
              <a:defRPr sz="1600"/>
            </a:lvl2pPr>
            <a:lvl3pPr>
              <a:defRPr sz="1400" baseline="0"/>
            </a:lvl3pPr>
          </a:lstStyle>
          <a:p>
            <a:pPr lvl="0"/>
            <a:r>
              <a:rPr lang="de-DE" dirty="0"/>
              <a:t>Text, Size 18</a:t>
            </a:r>
          </a:p>
          <a:p>
            <a:pPr lvl="1"/>
            <a:r>
              <a:rPr lang="de-DE" dirty="0"/>
              <a:t>Text, Size 16</a:t>
            </a:r>
          </a:p>
          <a:p>
            <a:pPr lvl="2"/>
            <a:r>
              <a:rPr lang="de-DE" dirty="0"/>
              <a:t>Text, Size 14</a:t>
            </a:r>
          </a:p>
        </p:txBody>
      </p:sp>
    </p:spTree>
    <p:extLst>
      <p:ext uri="{BB962C8B-B14F-4D97-AF65-F5344CB8AC3E}">
        <p14:creationId xmlns:p14="http://schemas.microsoft.com/office/powerpoint/2010/main" val="4187297186"/>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Bottom Right – Blue">
    <p:spTree>
      <p:nvGrpSpPr>
        <p:cNvPr id="1" name=""/>
        <p:cNvGrpSpPr/>
        <p:nvPr/>
      </p:nvGrpSpPr>
      <p:grpSpPr>
        <a:xfrm>
          <a:off x="0" y="0"/>
          <a:ext cx="0" cy="0"/>
          <a:chOff x="0" y="0"/>
          <a:chExt cx="0" cy="0"/>
        </a:xfrm>
      </p:grpSpPr>
      <p:pic>
        <p:nvPicPr>
          <p:cNvPr id="5" name="Image 4"/>
          <p:cNvPicPr>
            <a:picLocks noChangeAspect="1"/>
          </p:cNvPicPr>
          <p:nvPr userDrawn="1"/>
        </p:nvPicPr>
        <p:blipFill rotWithShape="1">
          <a:blip r:embed="rId2" cstate="screen">
            <a:extLst>
              <a:ext uri="{28A0092B-C50C-407E-A947-70E740481C1C}">
                <a14:useLocalDpi xmlns:a14="http://schemas.microsoft.com/office/drawing/2010/main"/>
              </a:ext>
            </a:extLst>
          </a:blip>
          <a:srcRect l="735" t="40679" b="22312"/>
          <a:stretch/>
        </p:blipFill>
        <p:spPr>
          <a:xfrm>
            <a:off x="1" y="-6"/>
            <a:ext cx="9194748" cy="6858006"/>
          </a:xfrm>
          <a:prstGeom prst="rect">
            <a:avLst/>
          </a:prstGeom>
        </p:spPr>
      </p:pic>
      <p:pic>
        <p:nvPicPr>
          <p:cNvPr id="1027" name="Picture 3" descr="W:\1_Aktuellt\1_JOBB_Pågående\AC_AB_041\J-2106_C_Dec-13_PowerPoint_mall_MB\jpg\Blue bo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4404371" y="3563156"/>
            <a:ext cx="4344650" cy="2773363"/>
          </a:xfrm>
          <a:prstGeom prst="rect">
            <a:avLst/>
          </a:prstGeom>
          <a:noFill/>
          <a:ln w="9525">
            <a:solidFill>
              <a:schemeClr val="accent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bwMode="gray">
          <a:xfrm>
            <a:off x="4623679" y="3720228"/>
            <a:ext cx="3907691" cy="1387176"/>
          </a:xfrm>
        </p:spPr>
        <p:txBody>
          <a:bodyPr wrap="square" anchor="t" anchorCtr="0">
            <a:noAutofit/>
          </a:bodyPr>
          <a:lstStyle>
            <a:lvl1pPr>
              <a:defRPr baseline="0">
                <a:solidFill>
                  <a:schemeClr val="bg1"/>
                </a:solidFill>
              </a:defRPr>
            </a:lvl1pPr>
          </a:lstStyle>
          <a:p>
            <a:r>
              <a:rPr lang="en-US" dirty="0"/>
              <a:t>ADD Title</a:t>
            </a:r>
          </a:p>
        </p:txBody>
      </p:sp>
      <p:sp>
        <p:nvSpPr>
          <p:cNvPr id="3" name="Subtitle 2"/>
          <p:cNvSpPr>
            <a:spLocks noGrp="1"/>
          </p:cNvSpPr>
          <p:nvPr>
            <p:ph type="subTitle" idx="1" hasCustomPrompt="1"/>
          </p:nvPr>
        </p:nvSpPr>
        <p:spPr bwMode="gray">
          <a:xfrm>
            <a:off x="4623678" y="5215654"/>
            <a:ext cx="2869240" cy="878189"/>
          </a:xfrm>
        </p:spPr>
        <p:txBody>
          <a:bodyPr wrap="square" lIns="0" tIns="0" rIns="0" bIns="0" anchor="b" anchorCtr="0">
            <a:noAutofit/>
          </a:bodyPr>
          <a:lstStyle>
            <a:lvl1pPr marL="0" indent="0" algn="l">
              <a:lnSpc>
                <a:spcPct val="120000"/>
              </a:lnSpc>
              <a:spcBef>
                <a:spcPts val="600"/>
              </a:spcBef>
              <a:buNone/>
              <a:defRPr sz="1050" b="0" baseline="0">
                <a:solidFill>
                  <a:schemeClr val="bg1"/>
                </a:solidFill>
              </a:defRPr>
            </a:lvl1pPr>
            <a:lvl2pPr marL="342797" indent="0" algn="ctr">
              <a:buNone/>
              <a:defRPr>
                <a:solidFill>
                  <a:schemeClr val="tx1">
                    <a:tint val="75000"/>
                  </a:schemeClr>
                </a:solidFill>
              </a:defRPr>
            </a:lvl2pPr>
            <a:lvl3pPr marL="685595" indent="0" algn="ctr">
              <a:buNone/>
              <a:defRPr>
                <a:solidFill>
                  <a:schemeClr val="tx1">
                    <a:tint val="75000"/>
                  </a:schemeClr>
                </a:solidFill>
              </a:defRPr>
            </a:lvl3pPr>
            <a:lvl4pPr marL="1028392" indent="0" algn="ctr">
              <a:buNone/>
              <a:defRPr>
                <a:solidFill>
                  <a:schemeClr val="tx1">
                    <a:tint val="75000"/>
                  </a:schemeClr>
                </a:solidFill>
              </a:defRPr>
            </a:lvl4pPr>
            <a:lvl5pPr marL="1371188" indent="0" algn="ctr">
              <a:buNone/>
              <a:defRPr>
                <a:solidFill>
                  <a:schemeClr val="tx1">
                    <a:tint val="75000"/>
                  </a:schemeClr>
                </a:solidFill>
              </a:defRPr>
            </a:lvl5pPr>
            <a:lvl6pPr marL="1713986" indent="0" algn="ctr">
              <a:buNone/>
              <a:defRPr>
                <a:solidFill>
                  <a:schemeClr val="tx1">
                    <a:tint val="75000"/>
                  </a:schemeClr>
                </a:solidFill>
              </a:defRPr>
            </a:lvl6pPr>
            <a:lvl7pPr marL="2056783" indent="0" algn="ctr">
              <a:buNone/>
              <a:defRPr>
                <a:solidFill>
                  <a:schemeClr val="tx1">
                    <a:tint val="75000"/>
                  </a:schemeClr>
                </a:solidFill>
              </a:defRPr>
            </a:lvl7pPr>
            <a:lvl8pPr marL="2399580" indent="0" algn="ctr">
              <a:buNone/>
              <a:defRPr>
                <a:solidFill>
                  <a:schemeClr val="tx1">
                    <a:tint val="75000"/>
                  </a:schemeClr>
                </a:solidFill>
              </a:defRPr>
            </a:lvl8pPr>
            <a:lvl9pPr marL="2742377" indent="0" algn="ctr">
              <a:buNone/>
              <a:defRPr>
                <a:solidFill>
                  <a:schemeClr val="tx1">
                    <a:tint val="75000"/>
                  </a:schemeClr>
                </a:solidFill>
              </a:defRPr>
            </a:lvl9pPr>
          </a:lstStyle>
          <a:p>
            <a:r>
              <a:rPr lang="en-US" dirty="0"/>
              <a:t>Add subtitle, author name and date</a:t>
            </a:r>
          </a:p>
        </p:txBody>
      </p:sp>
    </p:spTree>
    <p:extLst>
      <p:ext uri="{BB962C8B-B14F-4D97-AF65-F5344CB8AC3E}">
        <p14:creationId xmlns:p14="http://schemas.microsoft.com/office/powerpoint/2010/main" val="2570628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Slide Bottom Right – White">
    <p:spTree>
      <p:nvGrpSpPr>
        <p:cNvPr id="1" name=""/>
        <p:cNvGrpSpPr/>
        <p:nvPr/>
      </p:nvGrpSpPr>
      <p:grpSpPr>
        <a:xfrm>
          <a:off x="0" y="0"/>
          <a:ext cx="0" cy="0"/>
          <a:chOff x="0" y="0"/>
          <a:chExt cx="0" cy="0"/>
        </a:xfrm>
      </p:grpSpPr>
      <p:pic>
        <p:nvPicPr>
          <p:cNvPr id="10" name="Picture 4" descr="W:\1_Aktuellt\1_JOBB_Pågående\AC_AB_041\J-2106_C_Dec-13_PowerPoint_mall_MB\jpg\White box.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4400596" y="3563155"/>
            <a:ext cx="4344650" cy="2773362"/>
          </a:xfrm>
          <a:prstGeom prst="rect">
            <a:avLst/>
          </a:prstGeom>
          <a:noFill/>
          <a:ln w="9525">
            <a:solidFill>
              <a:schemeClr val="bg1"/>
            </a:solidFill>
          </a:ln>
          <a:extLst>
            <a:ext uri="{909E8E84-426E-40DD-AFC4-6F175D3DCCD1}">
              <a14:hiddenFill xmlns:a14="http://schemas.microsoft.com/office/drawing/2010/main">
                <a:solidFill>
                  <a:srgbClr val="FFFFFF"/>
                </a:solidFill>
              </a14:hiddenFill>
            </a:ext>
          </a:extLst>
        </p:spPr>
      </p:pic>
      <p:sp>
        <p:nvSpPr>
          <p:cNvPr id="9" name="Picture Placeholder 2"/>
          <p:cNvSpPr>
            <a:spLocks noGrp="1"/>
          </p:cNvSpPr>
          <p:nvPr>
            <p:ph type="pic" idx="10"/>
          </p:nvPr>
        </p:nvSpPr>
        <p:spPr>
          <a:xfrm>
            <a:off x="-6857" y="-9144"/>
            <a:ext cx="9157713" cy="6876287"/>
          </a:xfrm>
          <a:custGeom>
            <a:avLst/>
            <a:gdLst/>
            <a:ahLst/>
            <a:cxnLst/>
            <a:rect l="l" t="t" r="r" b="b"/>
            <a:pathLst>
              <a:path w="12213464" h="6876287">
                <a:moveTo>
                  <a:pt x="5887656" y="3578584"/>
                </a:moveTo>
                <a:lnTo>
                  <a:pt x="5887656" y="6336918"/>
                </a:lnTo>
                <a:lnTo>
                  <a:pt x="11672508" y="6336918"/>
                </a:lnTo>
                <a:lnTo>
                  <a:pt x="11672508" y="3578584"/>
                </a:lnTo>
                <a:close/>
                <a:moveTo>
                  <a:pt x="0" y="0"/>
                </a:moveTo>
                <a:lnTo>
                  <a:pt x="12213464" y="0"/>
                </a:lnTo>
                <a:lnTo>
                  <a:pt x="12213464" y="6876287"/>
                </a:lnTo>
                <a:lnTo>
                  <a:pt x="0" y="6876287"/>
                </a:lnTo>
                <a:close/>
              </a:path>
            </a:pathLst>
          </a:custGeom>
        </p:spPr>
        <p:txBody>
          <a:bodyPr wrap="none" tIns="2880000" rtlCol="0">
            <a:normAutofit/>
          </a:bodyPr>
          <a:lstStyle>
            <a:lvl1pPr marL="0" marR="0" indent="0" algn="ctr" defTabSz="685595" rtl="0" eaLnBrk="1" fontAlgn="base" latinLnBrk="0" hangingPunct="1">
              <a:lnSpc>
                <a:spcPct val="105000"/>
              </a:lnSpc>
              <a:spcBef>
                <a:spcPts val="891"/>
              </a:spcBef>
              <a:spcAft>
                <a:spcPct val="0"/>
              </a:spcAft>
              <a:buClr>
                <a:schemeClr val="tx2"/>
              </a:buClr>
              <a:buSzTx/>
              <a:buFont typeface="Wingdings" pitchFamily="2" charset="2"/>
              <a:buNone/>
              <a:tabLst/>
              <a:defRPr sz="1499"/>
            </a:lvl1pPr>
            <a:lvl2pPr marL="342797" indent="0">
              <a:buNone/>
              <a:defRPr sz="2099"/>
            </a:lvl2pPr>
            <a:lvl3pPr marL="685595" indent="0">
              <a:buNone/>
              <a:defRPr sz="1799"/>
            </a:lvl3pPr>
            <a:lvl4pPr marL="1028392" indent="0">
              <a:buNone/>
              <a:defRPr sz="1499"/>
            </a:lvl4pPr>
            <a:lvl5pPr marL="1371188" indent="0">
              <a:buNone/>
              <a:defRPr sz="1499"/>
            </a:lvl5pPr>
            <a:lvl6pPr marL="1713986" indent="0">
              <a:buNone/>
              <a:defRPr sz="1499"/>
            </a:lvl6pPr>
            <a:lvl7pPr marL="2056783" indent="0">
              <a:buNone/>
              <a:defRPr sz="1499"/>
            </a:lvl7pPr>
            <a:lvl8pPr marL="2399580" indent="0">
              <a:buNone/>
              <a:defRPr sz="1499"/>
            </a:lvl8pPr>
            <a:lvl9pPr marL="2742377" indent="0">
              <a:buNone/>
              <a:defRPr sz="1499"/>
            </a:lvl9pPr>
          </a:lstStyle>
          <a:p>
            <a:pPr marL="0" marR="0" lvl="0" indent="0" algn="ctr" defTabSz="685595" rtl="0" eaLnBrk="1" fontAlgn="base" latinLnBrk="0" hangingPunct="1">
              <a:lnSpc>
                <a:spcPct val="105000"/>
              </a:lnSpc>
              <a:spcBef>
                <a:spcPts val="891"/>
              </a:spcBef>
              <a:spcAft>
                <a:spcPct val="0"/>
              </a:spcAft>
              <a:buClr>
                <a:schemeClr val="tx2"/>
              </a:buClr>
              <a:buSzTx/>
              <a:buFont typeface="Wingdings" pitchFamily="2" charset="2"/>
              <a:buNone/>
              <a:tabLst/>
              <a:defRPr/>
            </a:pPr>
            <a:r>
              <a:rPr lang="fr-FR" noProof="0"/>
              <a:t>Cliquez sur l'icône pour ajouter une image</a:t>
            </a:r>
            <a:endParaRPr lang="en-US" noProof="0" dirty="0"/>
          </a:p>
        </p:txBody>
      </p:sp>
      <p:sp>
        <p:nvSpPr>
          <p:cNvPr id="2" name="Title 1"/>
          <p:cNvSpPr>
            <a:spLocks noGrp="1"/>
          </p:cNvSpPr>
          <p:nvPr>
            <p:ph type="ctrTitle" hasCustomPrompt="1"/>
          </p:nvPr>
        </p:nvSpPr>
        <p:spPr bwMode="gray">
          <a:xfrm>
            <a:off x="4623679" y="3720230"/>
            <a:ext cx="3907691" cy="1402635"/>
          </a:xfrm>
        </p:spPr>
        <p:txBody>
          <a:bodyPr wrap="square" anchor="t" anchorCtr="0">
            <a:noAutofit/>
          </a:bodyPr>
          <a:lstStyle>
            <a:lvl1pPr>
              <a:defRPr>
                <a:solidFill>
                  <a:schemeClr val="tx2"/>
                </a:solidFill>
              </a:defRPr>
            </a:lvl1pPr>
          </a:lstStyle>
          <a:p>
            <a:r>
              <a:rPr lang="en-US" dirty="0"/>
              <a:t>ADD Title</a:t>
            </a:r>
          </a:p>
        </p:txBody>
      </p:sp>
      <p:sp>
        <p:nvSpPr>
          <p:cNvPr id="3" name="Subtitle 2"/>
          <p:cNvSpPr>
            <a:spLocks noGrp="1"/>
          </p:cNvSpPr>
          <p:nvPr>
            <p:ph type="subTitle" idx="1" hasCustomPrompt="1"/>
          </p:nvPr>
        </p:nvSpPr>
        <p:spPr bwMode="gray">
          <a:xfrm>
            <a:off x="4623678" y="5232402"/>
            <a:ext cx="2869240" cy="861441"/>
          </a:xfrm>
        </p:spPr>
        <p:txBody>
          <a:bodyPr wrap="square" lIns="0" tIns="0" rIns="0" bIns="0" anchor="b" anchorCtr="0">
            <a:noAutofit/>
          </a:bodyPr>
          <a:lstStyle>
            <a:lvl1pPr marL="0" indent="0" algn="l">
              <a:lnSpc>
                <a:spcPct val="120000"/>
              </a:lnSpc>
              <a:spcBef>
                <a:spcPts val="600"/>
              </a:spcBef>
              <a:buNone/>
              <a:defRPr sz="1050" b="0" baseline="0">
                <a:solidFill>
                  <a:schemeClr val="tx2"/>
                </a:solidFill>
              </a:defRPr>
            </a:lvl1pPr>
            <a:lvl2pPr marL="342797" indent="0" algn="ctr">
              <a:buNone/>
              <a:defRPr>
                <a:solidFill>
                  <a:schemeClr val="tx1">
                    <a:tint val="75000"/>
                  </a:schemeClr>
                </a:solidFill>
              </a:defRPr>
            </a:lvl2pPr>
            <a:lvl3pPr marL="685595" indent="0" algn="ctr">
              <a:buNone/>
              <a:defRPr>
                <a:solidFill>
                  <a:schemeClr val="tx1">
                    <a:tint val="75000"/>
                  </a:schemeClr>
                </a:solidFill>
              </a:defRPr>
            </a:lvl3pPr>
            <a:lvl4pPr marL="1028392" indent="0" algn="ctr">
              <a:buNone/>
              <a:defRPr>
                <a:solidFill>
                  <a:schemeClr val="tx1">
                    <a:tint val="75000"/>
                  </a:schemeClr>
                </a:solidFill>
              </a:defRPr>
            </a:lvl4pPr>
            <a:lvl5pPr marL="1371188" indent="0" algn="ctr">
              <a:buNone/>
              <a:defRPr>
                <a:solidFill>
                  <a:schemeClr val="tx1">
                    <a:tint val="75000"/>
                  </a:schemeClr>
                </a:solidFill>
              </a:defRPr>
            </a:lvl5pPr>
            <a:lvl6pPr marL="1713986" indent="0" algn="ctr">
              <a:buNone/>
              <a:defRPr>
                <a:solidFill>
                  <a:schemeClr val="tx1">
                    <a:tint val="75000"/>
                  </a:schemeClr>
                </a:solidFill>
              </a:defRPr>
            </a:lvl6pPr>
            <a:lvl7pPr marL="2056783" indent="0" algn="ctr">
              <a:buNone/>
              <a:defRPr>
                <a:solidFill>
                  <a:schemeClr val="tx1">
                    <a:tint val="75000"/>
                  </a:schemeClr>
                </a:solidFill>
              </a:defRPr>
            </a:lvl7pPr>
            <a:lvl8pPr marL="2399580" indent="0" algn="ctr">
              <a:buNone/>
              <a:defRPr>
                <a:solidFill>
                  <a:schemeClr val="tx1">
                    <a:tint val="75000"/>
                  </a:schemeClr>
                </a:solidFill>
              </a:defRPr>
            </a:lvl8pPr>
            <a:lvl9pPr marL="2742377" indent="0" algn="ctr">
              <a:buNone/>
              <a:defRPr>
                <a:solidFill>
                  <a:schemeClr val="tx1">
                    <a:tint val="75000"/>
                  </a:schemeClr>
                </a:solidFill>
              </a:defRPr>
            </a:lvl9pPr>
          </a:lstStyle>
          <a:p>
            <a:r>
              <a:rPr lang="en-US" dirty="0"/>
              <a:t>Add subtitle, author name and date</a:t>
            </a:r>
          </a:p>
        </p:txBody>
      </p:sp>
    </p:spTree>
    <p:extLst>
      <p:ext uri="{BB962C8B-B14F-4D97-AF65-F5344CB8AC3E}">
        <p14:creationId xmlns:p14="http://schemas.microsoft.com/office/powerpoint/2010/main" val="30708885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Slide Top Right – Blue">
    <p:spTree>
      <p:nvGrpSpPr>
        <p:cNvPr id="1" name=""/>
        <p:cNvGrpSpPr/>
        <p:nvPr/>
      </p:nvGrpSpPr>
      <p:grpSpPr>
        <a:xfrm>
          <a:off x="0" y="0"/>
          <a:ext cx="0" cy="0"/>
          <a:chOff x="0" y="0"/>
          <a:chExt cx="0" cy="0"/>
        </a:xfrm>
      </p:grpSpPr>
      <p:pic>
        <p:nvPicPr>
          <p:cNvPr id="7" name="Picture 3" descr="W:\1_Aktuellt\1_JOBB_Pågående\AC_AB_041\J-2106_C_Dec-13_PowerPoint_mall_MB\jpg\Blue box.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4404371" y="533892"/>
            <a:ext cx="4344650" cy="2773363"/>
          </a:xfrm>
          <a:prstGeom prst="rect">
            <a:avLst/>
          </a:prstGeom>
          <a:noFill/>
          <a:ln w="9525">
            <a:solidFill>
              <a:schemeClr val="accent1"/>
            </a:solidFill>
          </a:ln>
          <a:extLst>
            <a:ext uri="{909E8E84-426E-40DD-AFC4-6F175D3DCCD1}">
              <a14:hiddenFill xmlns:a14="http://schemas.microsoft.com/office/drawing/2010/main">
                <a:solidFill>
                  <a:srgbClr val="FFFFFF"/>
                </a:solidFill>
              </a14:hiddenFill>
            </a:ext>
          </a:extLst>
        </p:spPr>
      </p:pic>
      <p:sp>
        <p:nvSpPr>
          <p:cNvPr id="10" name="Picture Placeholder 2"/>
          <p:cNvSpPr>
            <a:spLocks noGrp="1"/>
          </p:cNvSpPr>
          <p:nvPr>
            <p:ph type="pic" idx="10"/>
          </p:nvPr>
        </p:nvSpPr>
        <p:spPr>
          <a:xfrm>
            <a:off x="-6857" y="-9144"/>
            <a:ext cx="9157713" cy="6876287"/>
          </a:xfrm>
          <a:custGeom>
            <a:avLst/>
            <a:gdLst/>
            <a:ahLst/>
            <a:cxnLst/>
            <a:rect l="l" t="t" r="r" b="b"/>
            <a:pathLst>
              <a:path w="12213464" h="6876287">
                <a:moveTo>
                  <a:pt x="5887656" y="552069"/>
                </a:moveTo>
                <a:lnTo>
                  <a:pt x="5887656" y="3310403"/>
                </a:lnTo>
                <a:lnTo>
                  <a:pt x="11672508" y="3310403"/>
                </a:lnTo>
                <a:lnTo>
                  <a:pt x="11672508" y="552069"/>
                </a:lnTo>
                <a:close/>
                <a:moveTo>
                  <a:pt x="0" y="0"/>
                </a:moveTo>
                <a:lnTo>
                  <a:pt x="12213464" y="0"/>
                </a:lnTo>
                <a:lnTo>
                  <a:pt x="12213464" y="6876287"/>
                </a:lnTo>
                <a:lnTo>
                  <a:pt x="0" y="6876287"/>
                </a:lnTo>
                <a:close/>
              </a:path>
            </a:pathLst>
          </a:custGeom>
        </p:spPr>
        <p:txBody>
          <a:bodyPr wrap="none" tIns="3600000" rtlCol="0">
            <a:normAutofit/>
          </a:bodyPr>
          <a:lstStyle>
            <a:lvl1pPr marL="0" marR="0" indent="0" algn="ctr" defTabSz="685595" rtl="0" eaLnBrk="1" fontAlgn="base" latinLnBrk="0" hangingPunct="1">
              <a:lnSpc>
                <a:spcPct val="105000"/>
              </a:lnSpc>
              <a:spcBef>
                <a:spcPts val="891"/>
              </a:spcBef>
              <a:spcAft>
                <a:spcPct val="0"/>
              </a:spcAft>
              <a:buClr>
                <a:schemeClr val="tx2"/>
              </a:buClr>
              <a:buSzTx/>
              <a:buFont typeface="Wingdings" pitchFamily="2" charset="2"/>
              <a:buNone/>
              <a:tabLst/>
              <a:defRPr sz="1499"/>
            </a:lvl1pPr>
            <a:lvl2pPr marL="342797" indent="0">
              <a:buNone/>
              <a:defRPr sz="2099"/>
            </a:lvl2pPr>
            <a:lvl3pPr marL="685595" indent="0">
              <a:buNone/>
              <a:defRPr sz="1799"/>
            </a:lvl3pPr>
            <a:lvl4pPr marL="1028392" indent="0">
              <a:buNone/>
              <a:defRPr sz="1499"/>
            </a:lvl4pPr>
            <a:lvl5pPr marL="1371188" indent="0">
              <a:buNone/>
              <a:defRPr sz="1499"/>
            </a:lvl5pPr>
            <a:lvl6pPr marL="1713986" indent="0">
              <a:buNone/>
              <a:defRPr sz="1499"/>
            </a:lvl6pPr>
            <a:lvl7pPr marL="2056783" indent="0">
              <a:buNone/>
              <a:defRPr sz="1499"/>
            </a:lvl7pPr>
            <a:lvl8pPr marL="2399580" indent="0">
              <a:buNone/>
              <a:defRPr sz="1499"/>
            </a:lvl8pPr>
            <a:lvl9pPr marL="2742377" indent="0">
              <a:buNone/>
              <a:defRPr sz="1499"/>
            </a:lvl9pPr>
          </a:lstStyle>
          <a:p>
            <a:pPr marL="0" marR="0" lvl="0" indent="0" algn="ctr" defTabSz="685595" rtl="0" eaLnBrk="1" fontAlgn="base" latinLnBrk="0" hangingPunct="1">
              <a:lnSpc>
                <a:spcPct val="105000"/>
              </a:lnSpc>
              <a:spcBef>
                <a:spcPts val="891"/>
              </a:spcBef>
              <a:spcAft>
                <a:spcPct val="0"/>
              </a:spcAft>
              <a:buClr>
                <a:schemeClr val="tx2"/>
              </a:buClr>
              <a:buSzTx/>
              <a:buFont typeface="Wingdings" pitchFamily="2" charset="2"/>
              <a:buNone/>
              <a:tabLst/>
              <a:defRPr/>
            </a:pPr>
            <a:r>
              <a:rPr lang="fr-FR" noProof="0"/>
              <a:t>Cliquez sur l'icône pour ajouter une image</a:t>
            </a:r>
            <a:endParaRPr lang="en-US" noProof="0" dirty="0"/>
          </a:p>
        </p:txBody>
      </p:sp>
      <p:sp>
        <p:nvSpPr>
          <p:cNvPr id="2" name="Title 1"/>
          <p:cNvSpPr>
            <a:spLocks noGrp="1"/>
          </p:cNvSpPr>
          <p:nvPr>
            <p:ph type="ctrTitle" hasCustomPrompt="1"/>
          </p:nvPr>
        </p:nvSpPr>
        <p:spPr bwMode="gray">
          <a:xfrm>
            <a:off x="4623679" y="693712"/>
            <a:ext cx="3907691" cy="1387176"/>
          </a:xfrm>
        </p:spPr>
        <p:txBody>
          <a:bodyPr wrap="square" anchor="t" anchorCtr="0">
            <a:noAutofit/>
          </a:bodyPr>
          <a:lstStyle>
            <a:lvl1pPr>
              <a:defRPr baseline="0">
                <a:solidFill>
                  <a:schemeClr val="bg1"/>
                </a:solidFill>
              </a:defRPr>
            </a:lvl1pPr>
          </a:lstStyle>
          <a:p>
            <a:r>
              <a:rPr lang="en-US" dirty="0"/>
              <a:t>ADD Title</a:t>
            </a:r>
          </a:p>
        </p:txBody>
      </p:sp>
      <p:sp>
        <p:nvSpPr>
          <p:cNvPr id="3" name="Subtitle 2"/>
          <p:cNvSpPr>
            <a:spLocks noGrp="1"/>
          </p:cNvSpPr>
          <p:nvPr>
            <p:ph type="subTitle" idx="1" hasCustomPrompt="1"/>
          </p:nvPr>
        </p:nvSpPr>
        <p:spPr bwMode="gray">
          <a:xfrm>
            <a:off x="4623678" y="2209802"/>
            <a:ext cx="2869240" cy="857525"/>
          </a:xfrm>
        </p:spPr>
        <p:txBody>
          <a:bodyPr wrap="square" lIns="0" tIns="0" rIns="0" bIns="0" anchor="b" anchorCtr="0">
            <a:noAutofit/>
          </a:bodyPr>
          <a:lstStyle>
            <a:lvl1pPr marL="0" indent="0" algn="l">
              <a:lnSpc>
                <a:spcPct val="120000"/>
              </a:lnSpc>
              <a:spcBef>
                <a:spcPts val="600"/>
              </a:spcBef>
              <a:buNone/>
              <a:defRPr sz="1050" b="0" baseline="0">
                <a:solidFill>
                  <a:schemeClr val="bg1"/>
                </a:solidFill>
              </a:defRPr>
            </a:lvl1pPr>
            <a:lvl2pPr marL="342797" indent="0" algn="ctr">
              <a:buNone/>
              <a:defRPr>
                <a:solidFill>
                  <a:schemeClr val="tx1">
                    <a:tint val="75000"/>
                  </a:schemeClr>
                </a:solidFill>
              </a:defRPr>
            </a:lvl2pPr>
            <a:lvl3pPr marL="685595" indent="0" algn="ctr">
              <a:buNone/>
              <a:defRPr>
                <a:solidFill>
                  <a:schemeClr val="tx1">
                    <a:tint val="75000"/>
                  </a:schemeClr>
                </a:solidFill>
              </a:defRPr>
            </a:lvl3pPr>
            <a:lvl4pPr marL="1028392" indent="0" algn="ctr">
              <a:buNone/>
              <a:defRPr>
                <a:solidFill>
                  <a:schemeClr val="tx1">
                    <a:tint val="75000"/>
                  </a:schemeClr>
                </a:solidFill>
              </a:defRPr>
            </a:lvl4pPr>
            <a:lvl5pPr marL="1371188" indent="0" algn="ctr">
              <a:buNone/>
              <a:defRPr>
                <a:solidFill>
                  <a:schemeClr val="tx1">
                    <a:tint val="75000"/>
                  </a:schemeClr>
                </a:solidFill>
              </a:defRPr>
            </a:lvl5pPr>
            <a:lvl6pPr marL="1713986" indent="0" algn="ctr">
              <a:buNone/>
              <a:defRPr>
                <a:solidFill>
                  <a:schemeClr val="tx1">
                    <a:tint val="75000"/>
                  </a:schemeClr>
                </a:solidFill>
              </a:defRPr>
            </a:lvl6pPr>
            <a:lvl7pPr marL="2056783" indent="0" algn="ctr">
              <a:buNone/>
              <a:defRPr>
                <a:solidFill>
                  <a:schemeClr val="tx1">
                    <a:tint val="75000"/>
                  </a:schemeClr>
                </a:solidFill>
              </a:defRPr>
            </a:lvl7pPr>
            <a:lvl8pPr marL="2399580" indent="0" algn="ctr">
              <a:buNone/>
              <a:defRPr>
                <a:solidFill>
                  <a:schemeClr val="tx1">
                    <a:tint val="75000"/>
                  </a:schemeClr>
                </a:solidFill>
              </a:defRPr>
            </a:lvl8pPr>
            <a:lvl9pPr marL="2742377" indent="0" algn="ctr">
              <a:buNone/>
              <a:defRPr>
                <a:solidFill>
                  <a:schemeClr val="tx1">
                    <a:tint val="75000"/>
                  </a:schemeClr>
                </a:solidFill>
              </a:defRPr>
            </a:lvl9pPr>
          </a:lstStyle>
          <a:p>
            <a:r>
              <a:rPr lang="en-US" dirty="0"/>
              <a:t>Add subtitle, author name and date</a:t>
            </a:r>
          </a:p>
        </p:txBody>
      </p:sp>
    </p:spTree>
    <p:extLst>
      <p:ext uri="{BB962C8B-B14F-4D97-AF65-F5344CB8AC3E}">
        <p14:creationId xmlns:p14="http://schemas.microsoft.com/office/powerpoint/2010/main" val="707120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Slide Top Right – White">
    <p:spTree>
      <p:nvGrpSpPr>
        <p:cNvPr id="1" name=""/>
        <p:cNvGrpSpPr/>
        <p:nvPr/>
      </p:nvGrpSpPr>
      <p:grpSpPr>
        <a:xfrm>
          <a:off x="0" y="0"/>
          <a:ext cx="0" cy="0"/>
          <a:chOff x="0" y="0"/>
          <a:chExt cx="0" cy="0"/>
        </a:xfrm>
      </p:grpSpPr>
      <p:pic>
        <p:nvPicPr>
          <p:cNvPr id="8" name="Picture 4" descr="W:\1_Aktuellt\1_JOBB_Pågående\AC_AB_041\J-2106_C_Dec-13_PowerPoint_mall_MB\jpg\White box.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4404371" y="533890"/>
            <a:ext cx="4344650" cy="2773362"/>
          </a:xfrm>
          <a:prstGeom prst="rect">
            <a:avLst/>
          </a:prstGeom>
          <a:noFill/>
          <a:ln w="9525">
            <a:solidFill>
              <a:schemeClr val="bg1"/>
            </a:solidFill>
          </a:ln>
          <a:extLst>
            <a:ext uri="{909E8E84-426E-40DD-AFC4-6F175D3DCCD1}">
              <a14:hiddenFill xmlns:a14="http://schemas.microsoft.com/office/drawing/2010/main">
                <a:solidFill>
                  <a:srgbClr val="FFFFFF"/>
                </a:solidFill>
              </a14:hiddenFill>
            </a:ext>
          </a:extLst>
        </p:spPr>
      </p:pic>
      <p:sp>
        <p:nvSpPr>
          <p:cNvPr id="16" name="Picture Placeholder 2"/>
          <p:cNvSpPr>
            <a:spLocks noGrp="1"/>
          </p:cNvSpPr>
          <p:nvPr>
            <p:ph type="pic" idx="10"/>
          </p:nvPr>
        </p:nvSpPr>
        <p:spPr>
          <a:xfrm>
            <a:off x="-6857" y="-9144"/>
            <a:ext cx="9157713" cy="6876287"/>
          </a:xfrm>
          <a:custGeom>
            <a:avLst/>
            <a:gdLst/>
            <a:ahLst/>
            <a:cxnLst/>
            <a:rect l="l" t="t" r="r" b="b"/>
            <a:pathLst>
              <a:path w="12213464" h="6876287">
                <a:moveTo>
                  <a:pt x="5887656" y="552069"/>
                </a:moveTo>
                <a:lnTo>
                  <a:pt x="5887656" y="3310403"/>
                </a:lnTo>
                <a:lnTo>
                  <a:pt x="11672508" y="3310403"/>
                </a:lnTo>
                <a:lnTo>
                  <a:pt x="11672508" y="552069"/>
                </a:lnTo>
                <a:close/>
                <a:moveTo>
                  <a:pt x="0" y="0"/>
                </a:moveTo>
                <a:lnTo>
                  <a:pt x="12213464" y="0"/>
                </a:lnTo>
                <a:lnTo>
                  <a:pt x="12213464" y="6876287"/>
                </a:lnTo>
                <a:lnTo>
                  <a:pt x="0" y="6876287"/>
                </a:lnTo>
                <a:close/>
              </a:path>
            </a:pathLst>
          </a:custGeom>
        </p:spPr>
        <p:txBody>
          <a:bodyPr wrap="none" tIns="3600000" rtlCol="0">
            <a:normAutofit/>
          </a:bodyPr>
          <a:lstStyle>
            <a:lvl1pPr marL="0" marR="0" indent="0" algn="ctr" defTabSz="685595" rtl="0" eaLnBrk="1" fontAlgn="base" latinLnBrk="0" hangingPunct="1">
              <a:lnSpc>
                <a:spcPct val="105000"/>
              </a:lnSpc>
              <a:spcBef>
                <a:spcPts val="891"/>
              </a:spcBef>
              <a:spcAft>
                <a:spcPct val="0"/>
              </a:spcAft>
              <a:buClr>
                <a:schemeClr val="tx2"/>
              </a:buClr>
              <a:buSzTx/>
              <a:buFont typeface="Wingdings" pitchFamily="2" charset="2"/>
              <a:buNone/>
              <a:tabLst/>
              <a:defRPr sz="1499"/>
            </a:lvl1pPr>
            <a:lvl2pPr marL="342797" indent="0">
              <a:buNone/>
              <a:defRPr sz="2099"/>
            </a:lvl2pPr>
            <a:lvl3pPr marL="685595" indent="0">
              <a:buNone/>
              <a:defRPr sz="1799"/>
            </a:lvl3pPr>
            <a:lvl4pPr marL="1028392" indent="0">
              <a:buNone/>
              <a:defRPr sz="1499"/>
            </a:lvl4pPr>
            <a:lvl5pPr marL="1371188" indent="0">
              <a:buNone/>
              <a:defRPr sz="1499"/>
            </a:lvl5pPr>
            <a:lvl6pPr marL="1713986" indent="0">
              <a:buNone/>
              <a:defRPr sz="1499"/>
            </a:lvl6pPr>
            <a:lvl7pPr marL="2056783" indent="0">
              <a:buNone/>
              <a:defRPr sz="1499"/>
            </a:lvl7pPr>
            <a:lvl8pPr marL="2399580" indent="0">
              <a:buNone/>
              <a:defRPr sz="1499"/>
            </a:lvl8pPr>
            <a:lvl9pPr marL="2742377" indent="0">
              <a:buNone/>
              <a:defRPr sz="1499"/>
            </a:lvl9pPr>
          </a:lstStyle>
          <a:p>
            <a:pPr marL="0" marR="0" lvl="0" indent="0" algn="ctr" defTabSz="685595" rtl="0" eaLnBrk="1" fontAlgn="base" latinLnBrk="0" hangingPunct="1">
              <a:lnSpc>
                <a:spcPct val="105000"/>
              </a:lnSpc>
              <a:spcBef>
                <a:spcPts val="891"/>
              </a:spcBef>
              <a:spcAft>
                <a:spcPct val="0"/>
              </a:spcAft>
              <a:buClr>
                <a:schemeClr val="tx2"/>
              </a:buClr>
              <a:buSzTx/>
              <a:buFont typeface="Wingdings" pitchFamily="2" charset="2"/>
              <a:buNone/>
              <a:tabLst/>
              <a:defRPr/>
            </a:pPr>
            <a:r>
              <a:rPr lang="fr-FR" noProof="0"/>
              <a:t>Cliquez sur l'icône pour ajouter une image</a:t>
            </a:r>
            <a:endParaRPr lang="en-US" noProof="0" dirty="0"/>
          </a:p>
        </p:txBody>
      </p:sp>
      <p:sp>
        <p:nvSpPr>
          <p:cNvPr id="2" name="Title 1"/>
          <p:cNvSpPr>
            <a:spLocks noGrp="1"/>
          </p:cNvSpPr>
          <p:nvPr>
            <p:ph type="ctrTitle" hasCustomPrompt="1"/>
          </p:nvPr>
        </p:nvSpPr>
        <p:spPr bwMode="gray">
          <a:xfrm>
            <a:off x="4623679" y="693712"/>
            <a:ext cx="3907691" cy="1397026"/>
          </a:xfrm>
        </p:spPr>
        <p:txBody>
          <a:bodyPr wrap="square" anchor="t" anchorCtr="0">
            <a:noAutofit/>
          </a:bodyPr>
          <a:lstStyle>
            <a:lvl1pPr>
              <a:defRPr>
                <a:solidFill>
                  <a:schemeClr val="tx2"/>
                </a:solidFill>
              </a:defRPr>
            </a:lvl1pPr>
          </a:lstStyle>
          <a:p>
            <a:r>
              <a:rPr lang="en-US" dirty="0"/>
              <a:t>ADD Title</a:t>
            </a:r>
          </a:p>
        </p:txBody>
      </p:sp>
      <p:sp>
        <p:nvSpPr>
          <p:cNvPr id="3" name="Subtitle 2"/>
          <p:cNvSpPr>
            <a:spLocks noGrp="1"/>
          </p:cNvSpPr>
          <p:nvPr>
            <p:ph type="subTitle" idx="1" hasCustomPrompt="1"/>
          </p:nvPr>
        </p:nvSpPr>
        <p:spPr bwMode="gray">
          <a:xfrm>
            <a:off x="4623678" y="2198690"/>
            <a:ext cx="2869240" cy="868637"/>
          </a:xfrm>
        </p:spPr>
        <p:txBody>
          <a:bodyPr wrap="square" lIns="0" tIns="0" rIns="0" bIns="0" anchor="b" anchorCtr="0">
            <a:noAutofit/>
          </a:bodyPr>
          <a:lstStyle>
            <a:lvl1pPr marL="0" indent="0" algn="l">
              <a:lnSpc>
                <a:spcPct val="120000"/>
              </a:lnSpc>
              <a:spcBef>
                <a:spcPts val="600"/>
              </a:spcBef>
              <a:buNone/>
              <a:defRPr sz="1050" b="0" baseline="0">
                <a:solidFill>
                  <a:schemeClr val="tx2"/>
                </a:solidFill>
              </a:defRPr>
            </a:lvl1pPr>
            <a:lvl2pPr marL="342797" indent="0" algn="ctr">
              <a:buNone/>
              <a:defRPr>
                <a:solidFill>
                  <a:schemeClr val="tx1">
                    <a:tint val="75000"/>
                  </a:schemeClr>
                </a:solidFill>
              </a:defRPr>
            </a:lvl2pPr>
            <a:lvl3pPr marL="685595" indent="0" algn="ctr">
              <a:buNone/>
              <a:defRPr>
                <a:solidFill>
                  <a:schemeClr val="tx1">
                    <a:tint val="75000"/>
                  </a:schemeClr>
                </a:solidFill>
              </a:defRPr>
            </a:lvl3pPr>
            <a:lvl4pPr marL="1028392" indent="0" algn="ctr">
              <a:buNone/>
              <a:defRPr>
                <a:solidFill>
                  <a:schemeClr val="tx1">
                    <a:tint val="75000"/>
                  </a:schemeClr>
                </a:solidFill>
              </a:defRPr>
            </a:lvl4pPr>
            <a:lvl5pPr marL="1371188" indent="0" algn="ctr">
              <a:buNone/>
              <a:defRPr>
                <a:solidFill>
                  <a:schemeClr val="tx1">
                    <a:tint val="75000"/>
                  </a:schemeClr>
                </a:solidFill>
              </a:defRPr>
            </a:lvl5pPr>
            <a:lvl6pPr marL="1713986" indent="0" algn="ctr">
              <a:buNone/>
              <a:defRPr>
                <a:solidFill>
                  <a:schemeClr val="tx1">
                    <a:tint val="75000"/>
                  </a:schemeClr>
                </a:solidFill>
              </a:defRPr>
            </a:lvl6pPr>
            <a:lvl7pPr marL="2056783" indent="0" algn="ctr">
              <a:buNone/>
              <a:defRPr>
                <a:solidFill>
                  <a:schemeClr val="tx1">
                    <a:tint val="75000"/>
                  </a:schemeClr>
                </a:solidFill>
              </a:defRPr>
            </a:lvl7pPr>
            <a:lvl8pPr marL="2399580" indent="0" algn="ctr">
              <a:buNone/>
              <a:defRPr>
                <a:solidFill>
                  <a:schemeClr val="tx1">
                    <a:tint val="75000"/>
                  </a:schemeClr>
                </a:solidFill>
              </a:defRPr>
            </a:lvl8pPr>
            <a:lvl9pPr marL="2742377" indent="0" algn="ctr">
              <a:buNone/>
              <a:defRPr>
                <a:solidFill>
                  <a:schemeClr val="tx1">
                    <a:tint val="75000"/>
                  </a:schemeClr>
                </a:solidFill>
              </a:defRPr>
            </a:lvl9pPr>
          </a:lstStyle>
          <a:p>
            <a:r>
              <a:rPr lang="en-US" dirty="0"/>
              <a:t>Add subtitle, author name and date</a:t>
            </a:r>
          </a:p>
        </p:txBody>
      </p:sp>
    </p:spTree>
    <p:extLst>
      <p:ext uri="{BB962C8B-B14F-4D97-AF65-F5344CB8AC3E}">
        <p14:creationId xmlns:p14="http://schemas.microsoft.com/office/powerpoint/2010/main" val="13605136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Slide Top Left – Blue">
    <p:spTree>
      <p:nvGrpSpPr>
        <p:cNvPr id="1" name=""/>
        <p:cNvGrpSpPr/>
        <p:nvPr/>
      </p:nvGrpSpPr>
      <p:grpSpPr>
        <a:xfrm>
          <a:off x="0" y="0"/>
          <a:ext cx="0" cy="0"/>
          <a:chOff x="0" y="0"/>
          <a:chExt cx="0" cy="0"/>
        </a:xfrm>
      </p:grpSpPr>
      <p:pic>
        <p:nvPicPr>
          <p:cNvPr id="7" name="Picture 3" descr="W:\1_Aktuellt\1_JOBB_Pågående\AC_AB_041\J-2106_C_Dec-13_PowerPoint_mall_MB\jpg\Blue box.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402812" y="533892"/>
            <a:ext cx="4344650" cy="2773363"/>
          </a:xfrm>
          <a:prstGeom prst="rect">
            <a:avLst/>
          </a:prstGeom>
          <a:noFill/>
          <a:ln w="9525">
            <a:solidFill>
              <a:schemeClr val="accent1"/>
            </a:solidFill>
          </a:ln>
          <a:extLst>
            <a:ext uri="{909E8E84-426E-40DD-AFC4-6F175D3DCCD1}">
              <a14:hiddenFill xmlns:a14="http://schemas.microsoft.com/office/drawing/2010/main">
                <a:solidFill>
                  <a:srgbClr val="FFFFFF"/>
                </a:solidFill>
              </a14:hiddenFill>
            </a:ext>
          </a:extLst>
        </p:spPr>
      </p:pic>
      <p:sp>
        <p:nvSpPr>
          <p:cNvPr id="11" name="Picture Placeholder 2"/>
          <p:cNvSpPr>
            <a:spLocks noGrp="1"/>
          </p:cNvSpPr>
          <p:nvPr>
            <p:ph type="pic" idx="10"/>
          </p:nvPr>
        </p:nvSpPr>
        <p:spPr>
          <a:xfrm>
            <a:off x="-6857" y="-9144"/>
            <a:ext cx="9157713" cy="6876287"/>
          </a:xfrm>
          <a:custGeom>
            <a:avLst/>
            <a:gdLst/>
            <a:ahLst/>
            <a:cxnLst/>
            <a:rect l="l" t="t" r="r" b="b"/>
            <a:pathLst>
              <a:path w="12213464" h="6876287">
                <a:moveTo>
                  <a:pt x="555245" y="552069"/>
                </a:moveTo>
                <a:lnTo>
                  <a:pt x="555245" y="3310403"/>
                </a:lnTo>
                <a:lnTo>
                  <a:pt x="6340097" y="3310403"/>
                </a:lnTo>
                <a:lnTo>
                  <a:pt x="6340097" y="552069"/>
                </a:lnTo>
                <a:close/>
                <a:moveTo>
                  <a:pt x="0" y="0"/>
                </a:moveTo>
                <a:lnTo>
                  <a:pt x="12213464" y="0"/>
                </a:lnTo>
                <a:lnTo>
                  <a:pt x="12213464" y="6876287"/>
                </a:lnTo>
                <a:lnTo>
                  <a:pt x="0" y="6876287"/>
                </a:lnTo>
                <a:close/>
              </a:path>
            </a:pathLst>
          </a:custGeom>
        </p:spPr>
        <p:txBody>
          <a:bodyPr wrap="none" tIns="3600000" rtlCol="0">
            <a:normAutofit/>
          </a:bodyPr>
          <a:lstStyle>
            <a:lvl1pPr marL="0" marR="0" indent="0" algn="ctr" defTabSz="685595" rtl="0" eaLnBrk="1" fontAlgn="base" latinLnBrk="0" hangingPunct="1">
              <a:lnSpc>
                <a:spcPct val="105000"/>
              </a:lnSpc>
              <a:spcBef>
                <a:spcPts val="891"/>
              </a:spcBef>
              <a:spcAft>
                <a:spcPct val="0"/>
              </a:spcAft>
              <a:buClr>
                <a:schemeClr val="tx2"/>
              </a:buClr>
              <a:buSzTx/>
              <a:buFont typeface="Wingdings" pitchFamily="2" charset="2"/>
              <a:buNone/>
              <a:tabLst/>
              <a:defRPr sz="1499"/>
            </a:lvl1pPr>
            <a:lvl2pPr marL="342797" indent="0">
              <a:buNone/>
              <a:defRPr sz="2099"/>
            </a:lvl2pPr>
            <a:lvl3pPr marL="685595" indent="0">
              <a:buNone/>
              <a:defRPr sz="1799"/>
            </a:lvl3pPr>
            <a:lvl4pPr marL="1028392" indent="0">
              <a:buNone/>
              <a:defRPr sz="1499"/>
            </a:lvl4pPr>
            <a:lvl5pPr marL="1371188" indent="0">
              <a:buNone/>
              <a:defRPr sz="1499"/>
            </a:lvl5pPr>
            <a:lvl6pPr marL="1713986" indent="0">
              <a:buNone/>
              <a:defRPr sz="1499"/>
            </a:lvl6pPr>
            <a:lvl7pPr marL="2056783" indent="0">
              <a:buNone/>
              <a:defRPr sz="1499"/>
            </a:lvl7pPr>
            <a:lvl8pPr marL="2399580" indent="0">
              <a:buNone/>
              <a:defRPr sz="1499"/>
            </a:lvl8pPr>
            <a:lvl9pPr marL="2742377" indent="0">
              <a:buNone/>
              <a:defRPr sz="1499"/>
            </a:lvl9pPr>
          </a:lstStyle>
          <a:p>
            <a:pPr marL="0" marR="0" lvl="0" indent="0" algn="ctr" defTabSz="685595" rtl="0" eaLnBrk="1" fontAlgn="base" latinLnBrk="0" hangingPunct="1">
              <a:lnSpc>
                <a:spcPct val="105000"/>
              </a:lnSpc>
              <a:spcBef>
                <a:spcPts val="891"/>
              </a:spcBef>
              <a:spcAft>
                <a:spcPct val="0"/>
              </a:spcAft>
              <a:buClr>
                <a:schemeClr val="tx2"/>
              </a:buClr>
              <a:buSzTx/>
              <a:buFont typeface="Wingdings" pitchFamily="2" charset="2"/>
              <a:buNone/>
              <a:tabLst/>
              <a:defRPr/>
            </a:pPr>
            <a:r>
              <a:rPr lang="fr-FR" noProof="0"/>
              <a:t>Cliquez sur l'icône pour ajouter une image</a:t>
            </a:r>
            <a:endParaRPr lang="en-US" noProof="0" dirty="0"/>
          </a:p>
        </p:txBody>
      </p:sp>
      <p:sp>
        <p:nvSpPr>
          <p:cNvPr id="2" name="Title 1"/>
          <p:cNvSpPr>
            <a:spLocks noGrp="1"/>
          </p:cNvSpPr>
          <p:nvPr>
            <p:ph type="ctrTitle" hasCustomPrompt="1"/>
          </p:nvPr>
        </p:nvSpPr>
        <p:spPr bwMode="gray">
          <a:xfrm>
            <a:off x="625411" y="693712"/>
            <a:ext cx="3907691" cy="1397026"/>
          </a:xfrm>
        </p:spPr>
        <p:txBody>
          <a:bodyPr wrap="square" anchor="t" anchorCtr="0">
            <a:noAutofit/>
          </a:bodyPr>
          <a:lstStyle>
            <a:lvl1pPr>
              <a:defRPr>
                <a:solidFill>
                  <a:schemeClr val="bg1"/>
                </a:solidFill>
              </a:defRPr>
            </a:lvl1pPr>
          </a:lstStyle>
          <a:p>
            <a:r>
              <a:rPr lang="en-US" dirty="0"/>
              <a:t>ADD Title</a:t>
            </a:r>
          </a:p>
        </p:txBody>
      </p:sp>
      <p:sp>
        <p:nvSpPr>
          <p:cNvPr id="3" name="Subtitle 2"/>
          <p:cNvSpPr>
            <a:spLocks noGrp="1"/>
          </p:cNvSpPr>
          <p:nvPr>
            <p:ph type="subTitle" idx="1" hasCustomPrompt="1"/>
          </p:nvPr>
        </p:nvSpPr>
        <p:spPr bwMode="gray">
          <a:xfrm>
            <a:off x="625411" y="2198690"/>
            <a:ext cx="2869240" cy="868637"/>
          </a:xfrm>
        </p:spPr>
        <p:txBody>
          <a:bodyPr wrap="square" lIns="0" tIns="0" rIns="0" bIns="0" anchor="b" anchorCtr="0">
            <a:noAutofit/>
          </a:bodyPr>
          <a:lstStyle>
            <a:lvl1pPr marL="0" indent="0" algn="l">
              <a:lnSpc>
                <a:spcPct val="120000"/>
              </a:lnSpc>
              <a:spcBef>
                <a:spcPts val="600"/>
              </a:spcBef>
              <a:buNone/>
              <a:defRPr sz="1050" b="0" baseline="0">
                <a:solidFill>
                  <a:schemeClr val="bg1"/>
                </a:solidFill>
              </a:defRPr>
            </a:lvl1pPr>
            <a:lvl2pPr marL="342797" indent="0" algn="ctr">
              <a:buNone/>
              <a:defRPr>
                <a:solidFill>
                  <a:schemeClr val="tx1">
                    <a:tint val="75000"/>
                  </a:schemeClr>
                </a:solidFill>
              </a:defRPr>
            </a:lvl2pPr>
            <a:lvl3pPr marL="685595" indent="0" algn="ctr">
              <a:buNone/>
              <a:defRPr>
                <a:solidFill>
                  <a:schemeClr val="tx1">
                    <a:tint val="75000"/>
                  </a:schemeClr>
                </a:solidFill>
              </a:defRPr>
            </a:lvl3pPr>
            <a:lvl4pPr marL="1028392" indent="0" algn="ctr">
              <a:buNone/>
              <a:defRPr>
                <a:solidFill>
                  <a:schemeClr val="tx1">
                    <a:tint val="75000"/>
                  </a:schemeClr>
                </a:solidFill>
              </a:defRPr>
            </a:lvl4pPr>
            <a:lvl5pPr marL="1371188" indent="0" algn="ctr">
              <a:buNone/>
              <a:defRPr>
                <a:solidFill>
                  <a:schemeClr val="tx1">
                    <a:tint val="75000"/>
                  </a:schemeClr>
                </a:solidFill>
              </a:defRPr>
            </a:lvl5pPr>
            <a:lvl6pPr marL="1713986" indent="0" algn="ctr">
              <a:buNone/>
              <a:defRPr>
                <a:solidFill>
                  <a:schemeClr val="tx1">
                    <a:tint val="75000"/>
                  </a:schemeClr>
                </a:solidFill>
              </a:defRPr>
            </a:lvl6pPr>
            <a:lvl7pPr marL="2056783" indent="0" algn="ctr">
              <a:buNone/>
              <a:defRPr>
                <a:solidFill>
                  <a:schemeClr val="tx1">
                    <a:tint val="75000"/>
                  </a:schemeClr>
                </a:solidFill>
              </a:defRPr>
            </a:lvl7pPr>
            <a:lvl8pPr marL="2399580" indent="0" algn="ctr">
              <a:buNone/>
              <a:defRPr>
                <a:solidFill>
                  <a:schemeClr val="tx1">
                    <a:tint val="75000"/>
                  </a:schemeClr>
                </a:solidFill>
              </a:defRPr>
            </a:lvl8pPr>
            <a:lvl9pPr marL="2742377" indent="0" algn="ctr">
              <a:buNone/>
              <a:defRPr>
                <a:solidFill>
                  <a:schemeClr val="tx1">
                    <a:tint val="75000"/>
                  </a:schemeClr>
                </a:solidFill>
              </a:defRPr>
            </a:lvl9pPr>
          </a:lstStyle>
          <a:p>
            <a:r>
              <a:rPr lang="en-US" dirty="0"/>
              <a:t>Add subtitle, author name and date</a:t>
            </a:r>
          </a:p>
        </p:txBody>
      </p:sp>
    </p:spTree>
    <p:extLst>
      <p:ext uri="{BB962C8B-B14F-4D97-AF65-F5344CB8AC3E}">
        <p14:creationId xmlns:p14="http://schemas.microsoft.com/office/powerpoint/2010/main" val="2787913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35975-9637-43DC-8ED0-C833EF6A0BFB}"/>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7C88B0-7863-4681-9998-C5DF684DC24A}"/>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8F34A8E-8FB6-4AE0-A1C1-55880C4FF9FA}"/>
              </a:ext>
            </a:extLst>
          </p:cNvPr>
          <p:cNvSpPr>
            <a:spLocks noGrp="1"/>
          </p:cNvSpPr>
          <p:nvPr>
            <p:ph type="dt" sz="half" idx="10"/>
          </p:nvPr>
        </p:nvSpPr>
        <p:spPr/>
        <p:txBody>
          <a:bodyPr/>
          <a:lstStyle/>
          <a:p>
            <a:fld id="{21396245-3895-44C0-A50F-CA20570A91C0}" type="datetimeFigureOut">
              <a:rPr lang="en-US" smtClean="0"/>
              <a:pPr/>
              <a:t>6/28/2018</a:t>
            </a:fld>
            <a:endParaRPr lang="en-US"/>
          </a:p>
        </p:txBody>
      </p:sp>
      <p:sp>
        <p:nvSpPr>
          <p:cNvPr id="5" name="Footer Placeholder 4">
            <a:extLst>
              <a:ext uri="{FF2B5EF4-FFF2-40B4-BE49-F238E27FC236}">
                <a16:creationId xmlns:a16="http://schemas.microsoft.com/office/drawing/2014/main" id="{0610089D-B377-4582-98AA-2DB49DCD87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2FB49-0235-419A-A6FE-D29B62BF4B90}"/>
              </a:ext>
            </a:extLst>
          </p:cNvPr>
          <p:cNvSpPr>
            <a:spLocks noGrp="1"/>
          </p:cNvSpPr>
          <p:nvPr>
            <p:ph type="sldNum" sz="quarter" idx="12"/>
          </p:nvPr>
        </p:nvSpPr>
        <p:spPr/>
        <p:txBody>
          <a:bodyPr/>
          <a:lstStyle/>
          <a:p>
            <a:fld id="{916C3BF7-789B-4F38-A810-96EA9BC4FCEB}" type="slidenum">
              <a:rPr lang="en-US" smtClean="0"/>
              <a:pPr/>
              <a:t>‹#›</a:t>
            </a:fld>
            <a:endParaRPr lang="en-US"/>
          </a:p>
        </p:txBody>
      </p:sp>
    </p:spTree>
    <p:extLst>
      <p:ext uri="{BB962C8B-B14F-4D97-AF65-F5344CB8AC3E}">
        <p14:creationId xmlns:p14="http://schemas.microsoft.com/office/powerpoint/2010/main" val="26433267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Top Left – White">
    <p:spTree>
      <p:nvGrpSpPr>
        <p:cNvPr id="1" name=""/>
        <p:cNvGrpSpPr/>
        <p:nvPr/>
      </p:nvGrpSpPr>
      <p:grpSpPr>
        <a:xfrm>
          <a:off x="0" y="0"/>
          <a:ext cx="0" cy="0"/>
          <a:chOff x="0" y="0"/>
          <a:chExt cx="0" cy="0"/>
        </a:xfrm>
      </p:grpSpPr>
      <p:pic>
        <p:nvPicPr>
          <p:cNvPr id="7" name="Picture 4" descr="W:\1_Aktuellt\1_JOBB_Pågående\AC_AB_041\J-2106_C_Dec-13_PowerPoint_mall_MB\jpg\White box.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402812" y="533890"/>
            <a:ext cx="4344650" cy="2773362"/>
          </a:xfrm>
          <a:prstGeom prst="rect">
            <a:avLst/>
          </a:prstGeom>
          <a:noFill/>
          <a:ln w="9525">
            <a:solidFill>
              <a:schemeClr val="bg1"/>
            </a:solidFill>
          </a:ln>
          <a:extLst>
            <a:ext uri="{909E8E84-426E-40DD-AFC4-6F175D3DCCD1}">
              <a14:hiddenFill xmlns:a14="http://schemas.microsoft.com/office/drawing/2010/main">
                <a:solidFill>
                  <a:srgbClr val="FFFFFF"/>
                </a:solidFill>
              </a14:hiddenFill>
            </a:ext>
          </a:extLst>
        </p:spPr>
      </p:pic>
      <p:sp>
        <p:nvSpPr>
          <p:cNvPr id="10" name="Picture Placeholder 2"/>
          <p:cNvSpPr>
            <a:spLocks noGrp="1"/>
          </p:cNvSpPr>
          <p:nvPr>
            <p:ph type="pic" idx="10"/>
          </p:nvPr>
        </p:nvSpPr>
        <p:spPr>
          <a:xfrm>
            <a:off x="-6857" y="-9144"/>
            <a:ext cx="9157713" cy="6876287"/>
          </a:xfrm>
          <a:custGeom>
            <a:avLst/>
            <a:gdLst/>
            <a:ahLst/>
            <a:cxnLst/>
            <a:rect l="l" t="t" r="r" b="b"/>
            <a:pathLst>
              <a:path w="12213464" h="6876287">
                <a:moveTo>
                  <a:pt x="555245" y="552069"/>
                </a:moveTo>
                <a:lnTo>
                  <a:pt x="555245" y="3310403"/>
                </a:lnTo>
                <a:lnTo>
                  <a:pt x="6340097" y="3310403"/>
                </a:lnTo>
                <a:lnTo>
                  <a:pt x="6340097" y="552069"/>
                </a:lnTo>
                <a:close/>
                <a:moveTo>
                  <a:pt x="0" y="0"/>
                </a:moveTo>
                <a:lnTo>
                  <a:pt x="12213464" y="0"/>
                </a:lnTo>
                <a:lnTo>
                  <a:pt x="12213464" y="6876287"/>
                </a:lnTo>
                <a:lnTo>
                  <a:pt x="0" y="6876287"/>
                </a:lnTo>
                <a:close/>
              </a:path>
            </a:pathLst>
          </a:custGeom>
        </p:spPr>
        <p:txBody>
          <a:bodyPr wrap="none" tIns="3600000" rtlCol="0">
            <a:normAutofit/>
          </a:bodyPr>
          <a:lstStyle>
            <a:lvl1pPr marL="0" marR="0" indent="0" algn="ctr" defTabSz="685595" rtl="0" eaLnBrk="1" fontAlgn="base" latinLnBrk="0" hangingPunct="1">
              <a:lnSpc>
                <a:spcPct val="105000"/>
              </a:lnSpc>
              <a:spcBef>
                <a:spcPts val="891"/>
              </a:spcBef>
              <a:spcAft>
                <a:spcPct val="0"/>
              </a:spcAft>
              <a:buClr>
                <a:schemeClr val="tx2"/>
              </a:buClr>
              <a:buSzTx/>
              <a:buFont typeface="Wingdings" pitchFamily="2" charset="2"/>
              <a:buNone/>
              <a:tabLst/>
              <a:defRPr sz="1499"/>
            </a:lvl1pPr>
            <a:lvl2pPr marL="342797" indent="0">
              <a:buNone/>
              <a:defRPr sz="2099"/>
            </a:lvl2pPr>
            <a:lvl3pPr marL="685595" indent="0">
              <a:buNone/>
              <a:defRPr sz="1799"/>
            </a:lvl3pPr>
            <a:lvl4pPr marL="1028392" indent="0">
              <a:buNone/>
              <a:defRPr sz="1499"/>
            </a:lvl4pPr>
            <a:lvl5pPr marL="1371188" indent="0">
              <a:buNone/>
              <a:defRPr sz="1499"/>
            </a:lvl5pPr>
            <a:lvl6pPr marL="1713986" indent="0">
              <a:buNone/>
              <a:defRPr sz="1499"/>
            </a:lvl6pPr>
            <a:lvl7pPr marL="2056783" indent="0">
              <a:buNone/>
              <a:defRPr sz="1499"/>
            </a:lvl7pPr>
            <a:lvl8pPr marL="2399580" indent="0">
              <a:buNone/>
              <a:defRPr sz="1499"/>
            </a:lvl8pPr>
            <a:lvl9pPr marL="2742377" indent="0">
              <a:buNone/>
              <a:defRPr sz="1499"/>
            </a:lvl9pPr>
          </a:lstStyle>
          <a:p>
            <a:pPr marL="0" marR="0" lvl="0" indent="0" algn="ctr" defTabSz="685595" rtl="0" eaLnBrk="1" fontAlgn="base" latinLnBrk="0" hangingPunct="1">
              <a:lnSpc>
                <a:spcPct val="105000"/>
              </a:lnSpc>
              <a:spcBef>
                <a:spcPts val="891"/>
              </a:spcBef>
              <a:spcAft>
                <a:spcPct val="0"/>
              </a:spcAft>
              <a:buClr>
                <a:schemeClr val="tx2"/>
              </a:buClr>
              <a:buSzTx/>
              <a:buFont typeface="Wingdings" pitchFamily="2" charset="2"/>
              <a:buNone/>
              <a:tabLst/>
              <a:defRPr/>
            </a:pPr>
            <a:r>
              <a:rPr lang="fr-FR" noProof="0"/>
              <a:t>Cliquez sur l'icône pour ajouter une image</a:t>
            </a:r>
            <a:endParaRPr lang="en-US" noProof="0" dirty="0"/>
          </a:p>
        </p:txBody>
      </p:sp>
      <p:sp>
        <p:nvSpPr>
          <p:cNvPr id="2" name="Title 1"/>
          <p:cNvSpPr>
            <a:spLocks noGrp="1"/>
          </p:cNvSpPr>
          <p:nvPr>
            <p:ph type="ctrTitle" hasCustomPrompt="1"/>
          </p:nvPr>
        </p:nvSpPr>
        <p:spPr bwMode="gray">
          <a:xfrm>
            <a:off x="625411" y="693712"/>
            <a:ext cx="3907691" cy="1397026"/>
          </a:xfrm>
        </p:spPr>
        <p:txBody>
          <a:bodyPr wrap="square" anchor="t" anchorCtr="0">
            <a:noAutofit/>
          </a:bodyPr>
          <a:lstStyle>
            <a:lvl1pPr>
              <a:defRPr>
                <a:solidFill>
                  <a:schemeClr val="tx2"/>
                </a:solidFill>
              </a:defRPr>
            </a:lvl1pPr>
          </a:lstStyle>
          <a:p>
            <a:r>
              <a:rPr lang="en-US" dirty="0"/>
              <a:t>ADD Title</a:t>
            </a:r>
          </a:p>
        </p:txBody>
      </p:sp>
      <p:sp>
        <p:nvSpPr>
          <p:cNvPr id="3" name="Subtitle 2"/>
          <p:cNvSpPr>
            <a:spLocks noGrp="1"/>
          </p:cNvSpPr>
          <p:nvPr>
            <p:ph type="subTitle" idx="1" hasCustomPrompt="1"/>
          </p:nvPr>
        </p:nvSpPr>
        <p:spPr bwMode="gray">
          <a:xfrm>
            <a:off x="625411" y="2198690"/>
            <a:ext cx="2869240" cy="868637"/>
          </a:xfrm>
        </p:spPr>
        <p:txBody>
          <a:bodyPr wrap="square" lIns="0" tIns="0" rIns="0" bIns="0" anchor="b" anchorCtr="0">
            <a:noAutofit/>
          </a:bodyPr>
          <a:lstStyle>
            <a:lvl1pPr marL="0" indent="0" algn="l">
              <a:lnSpc>
                <a:spcPct val="120000"/>
              </a:lnSpc>
              <a:spcBef>
                <a:spcPts val="600"/>
              </a:spcBef>
              <a:buNone/>
              <a:defRPr sz="1050" b="0" baseline="0">
                <a:solidFill>
                  <a:schemeClr val="tx2"/>
                </a:solidFill>
              </a:defRPr>
            </a:lvl1pPr>
            <a:lvl2pPr marL="342797" indent="0" algn="ctr">
              <a:buNone/>
              <a:defRPr>
                <a:solidFill>
                  <a:schemeClr val="tx1">
                    <a:tint val="75000"/>
                  </a:schemeClr>
                </a:solidFill>
              </a:defRPr>
            </a:lvl2pPr>
            <a:lvl3pPr marL="685595" indent="0" algn="ctr">
              <a:buNone/>
              <a:defRPr>
                <a:solidFill>
                  <a:schemeClr val="tx1">
                    <a:tint val="75000"/>
                  </a:schemeClr>
                </a:solidFill>
              </a:defRPr>
            </a:lvl3pPr>
            <a:lvl4pPr marL="1028392" indent="0" algn="ctr">
              <a:buNone/>
              <a:defRPr>
                <a:solidFill>
                  <a:schemeClr val="tx1">
                    <a:tint val="75000"/>
                  </a:schemeClr>
                </a:solidFill>
              </a:defRPr>
            </a:lvl4pPr>
            <a:lvl5pPr marL="1371188" indent="0" algn="ctr">
              <a:buNone/>
              <a:defRPr>
                <a:solidFill>
                  <a:schemeClr val="tx1">
                    <a:tint val="75000"/>
                  </a:schemeClr>
                </a:solidFill>
              </a:defRPr>
            </a:lvl5pPr>
            <a:lvl6pPr marL="1713986" indent="0" algn="ctr">
              <a:buNone/>
              <a:defRPr>
                <a:solidFill>
                  <a:schemeClr val="tx1">
                    <a:tint val="75000"/>
                  </a:schemeClr>
                </a:solidFill>
              </a:defRPr>
            </a:lvl6pPr>
            <a:lvl7pPr marL="2056783" indent="0" algn="ctr">
              <a:buNone/>
              <a:defRPr>
                <a:solidFill>
                  <a:schemeClr val="tx1">
                    <a:tint val="75000"/>
                  </a:schemeClr>
                </a:solidFill>
              </a:defRPr>
            </a:lvl7pPr>
            <a:lvl8pPr marL="2399580" indent="0" algn="ctr">
              <a:buNone/>
              <a:defRPr>
                <a:solidFill>
                  <a:schemeClr val="tx1">
                    <a:tint val="75000"/>
                  </a:schemeClr>
                </a:solidFill>
              </a:defRPr>
            </a:lvl8pPr>
            <a:lvl9pPr marL="2742377" indent="0" algn="ctr">
              <a:buNone/>
              <a:defRPr>
                <a:solidFill>
                  <a:schemeClr val="tx1">
                    <a:tint val="75000"/>
                  </a:schemeClr>
                </a:solidFill>
              </a:defRPr>
            </a:lvl9pPr>
          </a:lstStyle>
          <a:p>
            <a:r>
              <a:rPr lang="en-US" dirty="0"/>
              <a:t>Add subtitle, author name and date</a:t>
            </a:r>
          </a:p>
        </p:txBody>
      </p:sp>
    </p:spTree>
    <p:extLst>
      <p:ext uri="{BB962C8B-B14F-4D97-AF65-F5344CB8AC3E}">
        <p14:creationId xmlns:p14="http://schemas.microsoft.com/office/powerpoint/2010/main" val="25030209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Bottom Left – Blue">
    <p:spTree>
      <p:nvGrpSpPr>
        <p:cNvPr id="1" name=""/>
        <p:cNvGrpSpPr/>
        <p:nvPr/>
      </p:nvGrpSpPr>
      <p:grpSpPr>
        <a:xfrm>
          <a:off x="0" y="0"/>
          <a:ext cx="0" cy="0"/>
          <a:chOff x="0" y="0"/>
          <a:chExt cx="0" cy="0"/>
        </a:xfrm>
      </p:grpSpPr>
      <p:pic>
        <p:nvPicPr>
          <p:cNvPr id="7" name="Picture 3" descr="W:\1_Aktuellt\1_JOBB_Pågående\AC_AB_041\J-2106_C_Dec-13_PowerPoint_mall_MB\jpg\Blue box.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402812" y="3564002"/>
            <a:ext cx="4344650" cy="2773363"/>
          </a:xfrm>
          <a:prstGeom prst="rect">
            <a:avLst/>
          </a:prstGeom>
          <a:noFill/>
          <a:ln w="9525">
            <a:solidFill>
              <a:schemeClr val="accent1"/>
            </a:solidFill>
          </a:ln>
          <a:extLst>
            <a:ext uri="{909E8E84-426E-40DD-AFC4-6F175D3DCCD1}">
              <a14:hiddenFill xmlns:a14="http://schemas.microsoft.com/office/drawing/2010/main">
                <a:solidFill>
                  <a:srgbClr val="FFFFFF"/>
                </a:solidFill>
              </a14:hiddenFill>
            </a:ext>
          </a:extLst>
        </p:spPr>
      </p:pic>
      <p:sp>
        <p:nvSpPr>
          <p:cNvPr id="12" name="Picture Placeholder 2"/>
          <p:cNvSpPr>
            <a:spLocks noGrp="1"/>
          </p:cNvSpPr>
          <p:nvPr>
            <p:ph type="pic" idx="10"/>
          </p:nvPr>
        </p:nvSpPr>
        <p:spPr>
          <a:xfrm>
            <a:off x="-6857" y="-9144"/>
            <a:ext cx="9157713" cy="6876287"/>
          </a:xfrm>
          <a:custGeom>
            <a:avLst/>
            <a:gdLst/>
            <a:ahLst/>
            <a:cxnLst/>
            <a:rect l="l" t="t" r="r" b="b"/>
            <a:pathLst>
              <a:path w="12213464" h="6876287">
                <a:moveTo>
                  <a:pt x="555245" y="3580173"/>
                </a:moveTo>
                <a:lnTo>
                  <a:pt x="555245" y="6338507"/>
                </a:lnTo>
                <a:lnTo>
                  <a:pt x="6340097" y="6338507"/>
                </a:lnTo>
                <a:lnTo>
                  <a:pt x="6340097" y="3580173"/>
                </a:lnTo>
                <a:close/>
                <a:moveTo>
                  <a:pt x="0" y="0"/>
                </a:moveTo>
                <a:lnTo>
                  <a:pt x="12213464" y="0"/>
                </a:lnTo>
                <a:lnTo>
                  <a:pt x="12213464" y="6876287"/>
                </a:lnTo>
                <a:lnTo>
                  <a:pt x="0" y="6876287"/>
                </a:lnTo>
                <a:close/>
              </a:path>
            </a:pathLst>
          </a:custGeom>
        </p:spPr>
        <p:txBody>
          <a:bodyPr wrap="none" tIns="2880000" rtlCol="0">
            <a:normAutofit/>
          </a:bodyPr>
          <a:lstStyle>
            <a:lvl1pPr marL="0" marR="0" indent="0" algn="ctr" defTabSz="685595" rtl="0" eaLnBrk="1" fontAlgn="base" latinLnBrk="0" hangingPunct="1">
              <a:lnSpc>
                <a:spcPct val="105000"/>
              </a:lnSpc>
              <a:spcBef>
                <a:spcPts val="891"/>
              </a:spcBef>
              <a:spcAft>
                <a:spcPct val="0"/>
              </a:spcAft>
              <a:buClr>
                <a:schemeClr val="tx2"/>
              </a:buClr>
              <a:buSzTx/>
              <a:buFont typeface="Wingdings" pitchFamily="2" charset="2"/>
              <a:buNone/>
              <a:tabLst/>
              <a:defRPr sz="1499"/>
            </a:lvl1pPr>
            <a:lvl2pPr marL="342797" indent="0">
              <a:buNone/>
              <a:defRPr sz="2099"/>
            </a:lvl2pPr>
            <a:lvl3pPr marL="685595" indent="0">
              <a:buNone/>
              <a:defRPr sz="1799"/>
            </a:lvl3pPr>
            <a:lvl4pPr marL="1028392" indent="0">
              <a:buNone/>
              <a:defRPr sz="1499"/>
            </a:lvl4pPr>
            <a:lvl5pPr marL="1371188" indent="0">
              <a:buNone/>
              <a:defRPr sz="1499"/>
            </a:lvl5pPr>
            <a:lvl6pPr marL="1713986" indent="0">
              <a:buNone/>
              <a:defRPr sz="1499"/>
            </a:lvl6pPr>
            <a:lvl7pPr marL="2056783" indent="0">
              <a:buNone/>
              <a:defRPr sz="1499"/>
            </a:lvl7pPr>
            <a:lvl8pPr marL="2399580" indent="0">
              <a:buNone/>
              <a:defRPr sz="1499"/>
            </a:lvl8pPr>
            <a:lvl9pPr marL="2742377" indent="0">
              <a:buNone/>
              <a:defRPr sz="1499"/>
            </a:lvl9pPr>
          </a:lstStyle>
          <a:p>
            <a:pPr marL="0" marR="0" lvl="0" indent="0" algn="ctr" defTabSz="685595" rtl="0" eaLnBrk="1" fontAlgn="base" latinLnBrk="0" hangingPunct="1">
              <a:lnSpc>
                <a:spcPct val="105000"/>
              </a:lnSpc>
              <a:spcBef>
                <a:spcPts val="891"/>
              </a:spcBef>
              <a:spcAft>
                <a:spcPct val="0"/>
              </a:spcAft>
              <a:buClr>
                <a:schemeClr val="tx2"/>
              </a:buClr>
              <a:buSzTx/>
              <a:buFont typeface="Wingdings" pitchFamily="2" charset="2"/>
              <a:buNone/>
              <a:tabLst/>
              <a:defRPr/>
            </a:pPr>
            <a:r>
              <a:rPr lang="fr-FR" noProof="0"/>
              <a:t>Cliquez sur l'icône pour ajouter une image</a:t>
            </a:r>
            <a:endParaRPr lang="en-US" noProof="0" dirty="0"/>
          </a:p>
        </p:txBody>
      </p:sp>
      <p:sp>
        <p:nvSpPr>
          <p:cNvPr id="2" name="Title 1"/>
          <p:cNvSpPr>
            <a:spLocks noGrp="1"/>
          </p:cNvSpPr>
          <p:nvPr>
            <p:ph type="ctrTitle" hasCustomPrompt="1"/>
          </p:nvPr>
        </p:nvSpPr>
        <p:spPr bwMode="gray">
          <a:xfrm>
            <a:off x="625411" y="3721818"/>
            <a:ext cx="3907691" cy="1401047"/>
          </a:xfrm>
        </p:spPr>
        <p:txBody>
          <a:bodyPr wrap="square" anchor="t" anchorCtr="0">
            <a:noAutofit/>
          </a:bodyPr>
          <a:lstStyle>
            <a:lvl1pPr>
              <a:defRPr>
                <a:solidFill>
                  <a:schemeClr val="bg1"/>
                </a:solidFill>
              </a:defRPr>
            </a:lvl1pPr>
          </a:lstStyle>
          <a:p>
            <a:r>
              <a:rPr lang="en-US" dirty="0"/>
              <a:t>ADD Title</a:t>
            </a:r>
          </a:p>
        </p:txBody>
      </p:sp>
      <p:sp>
        <p:nvSpPr>
          <p:cNvPr id="3" name="Subtitle 2"/>
          <p:cNvSpPr>
            <a:spLocks noGrp="1"/>
          </p:cNvSpPr>
          <p:nvPr>
            <p:ph type="subTitle" idx="1" hasCustomPrompt="1"/>
          </p:nvPr>
        </p:nvSpPr>
        <p:spPr bwMode="gray">
          <a:xfrm>
            <a:off x="625411" y="5232402"/>
            <a:ext cx="2869240" cy="863029"/>
          </a:xfrm>
        </p:spPr>
        <p:txBody>
          <a:bodyPr wrap="square" lIns="0" tIns="0" rIns="0" bIns="0" anchor="b" anchorCtr="0">
            <a:noAutofit/>
          </a:bodyPr>
          <a:lstStyle>
            <a:lvl1pPr marL="0" indent="0" algn="l">
              <a:lnSpc>
                <a:spcPct val="120000"/>
              </a:lnSpc>
              <a:spcBef>
                <a:spcPts val="600"/>
              </a:spcBef>
              <a:buNone/>
              <a:defRPr sz="1050" b="0" baseline="0">
                <a:solidFill>
                  <a:schemeClr val="bg1"/>
                </a:solidFill>
              </a:defRPr>
            </a:lvl1pPr>
            <a:lvl2pPr marL="342797" indent="0" algn="ctr">
              <a:buNone/>
              <a:defRPr>
                <a:solidFill>
                  <a:schemeClr val="tx1">
                    <a:tint val="75000"/>
                  </a:schemeClr>
                </a:solidFill>
              </a:defRPr>
            </a:lvl2pPr>
            <a:lvl3pPr marL="685595" indent="0" algn="ctr">
              <a:buNone/>
              <a:defRPr>
                <a:solidFill>
                  <a:schemeClr val="tx1">
                    <a:tint val="75000"/>
                  </a:schemeClr>
                </a:solidFill>
              </a:defRPr>
            </a:lvl3pPr>
            <a:lvl4pPr marL="1028392" indent="0" algn="ctr">
              <a:buNone/>
              <a:defRPr>
                <a:solidFill>
                  <a:schemeClr val="tx1">
                    <a:tint val="75000"/>
                  </a:schemeClr>
                </a:solidFill>
              </a:defRPr>
            </a:lvl4pPr>
            <a:lvl5pPr marL="1371188" indent="0" algn="ctr">
              <a:buNone/>
              <a:defRPr>
                <a:solidFill>
                  <a:schemeClr val="tx1">
                    <a:tint val="75000"/>
                  </a:schemeClr>
                </a:solidFill>
              </a:defRPr>
            </a:lvl5pPr>
            <a:lvl6pPr marL="1713986" indent="0" algn="ctr">
              <a:buNone/>
              <a:defRPr>
                <a:solidFill>
                  <a:schemeClr val="tx1">
                    <a:tint val="75000"/>
                  </a:schemeClr>
                </a:solidFill>
              </a:defRPr>
            </a:lvl6pPr>
            <a:lvl7pPr marL="2056783" indent="0" algn="ctr">
              <a:buNone/>
              <a:defRPr>
                <a:solidFill>
                  <a:schemeClr val="tx1">
                    <a:tint val="75000"/>
                  </a:schemeClr>
                </a:solidFill>
              </a:defRPr>
            </a:lvl7pPr>
            <a:lvl8pPr marL="2399580" indent="0" algn="ctr">
              <a:buNone/>
              <a:defRPr>
                <a:solidFill>
                  <a:schemeClr val="tx1">
                    <a:tint val="75000"/>
                  </a:schemeClr>
                </a:solidFill>
              </a:defRPr>
            </a:lvl8pPr>
            <a:lvl9pPr marL="2742377" indent="0" algn="ctr">
              <a:buNone/>
              <a:defRPr>
                <a:solidFill>
                  <a:schemeClr val="tx1">
                    <a:tint val="75000"/>
                  </a:schemeClr>
                </a:solidFill>
              </a:defRPr>
            </a:lvl9pPr>
          </a:lstStyle>
          <a:p>
            <a:r>
              <a:rPr lang="en-US" dirty="0"/>
              <a:t>Add subtitle, author name and date</a:t>
            </a:r>
          </a:p>
        </p:txBody>
      </p:sp>
    </p:spTree>
    <p:extLst>
      <p:ext uri="{BB962C8B-B14F-4D97-AF65-F5344CB8AC3E}">
        <p14:creationId xmlns:p14="http://schemas.microsoft.com/office/powerpoint/2010/main" val="28362668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itle Slide Bottom Left – White">
    <p:spTree>
      <p:nvGrpSpPr>
        <p:cNvPr id="1" name=""/>
        <p:cNvGrpSpPr/>
        <p:nvPr/>
      </p:nvGrpSpPr>
      <p:grpSpPr>
        <a:xfrm>
          <a:off x="0" y="0"/>
          <a:ext cx="0" cy="0"/>
          <a:chOff x="0" y="0"/>
          <a:chExt cx="0" cy="0"/>
        </a:xfrm>
      </p:grpSpPr>
      <p:pic>
        <p:nvPicPr>
          <p:cNvPr id="7" name="Picture 4" descr="W:\1_Aktuellt\1_JOBB_Pågående\AC_AB_041\J-2106_C_Dec-13_PowerPoint_mall_MB\jpg\White box.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402812" y="3564000"/>
            <a:ext cx="4344650" cy="2773362"/>
          </a:xfrm>
          <a:prstGeom prst="rect">
            <a:avLst/>
          </a:prstGeom>
          <a:noFill/>
          <a:ln w="9525">
            <a:solidFill>
              <a:schemeClr val="bg1"/>
            </a:solidFill>
          </a:ln>
          <a:extLst>
            <a:ext uri="{909E8E84-426E-40DD-AFC4-6F175D3DCCD1}">
              <a14:hiddenFill xmlns:a14="http://schemas.microsoft.com/office/drawing/2010/main">
                <a:solidFill>
                  <a:srgbClr val="FFFFFF"/>
                </a:solidFill>
              </a14:hiddenFill>
            </a:ext>
          </a:extLst>
        </p:spPr>
      </p:pic>
      <p:sp>
        <p:nvSpPr>
          <p:cNvPr id="10" name="Picture Placeholder 2"/>
          <p:cNvSpPr>
            <a:spLocks noGrp="1"/>
          </p:cNvSpPr>
          <p:nvPr>
            <p:ph type="pic" idx="10"/>
          </p:nvPr>
        </p:nvSpPr>
        <p:spPr>
          <a:xfrm>
            <a:off x="-6857" y="-9144"/>
            <a:ext cx="9157713" cy="6876287"/>
          </a:xfrm>
          <a:custGeom>
            <a:avLst/>
            <a:gdLst/>
            <a:ahLst/>
            <a:cxnLst/>
            <a:rect l="l" t="t" r="r" b="b"/>
            <a:pathLst>
              <a:path w="12213464" h="6876287">
                <a:moveTo>
                  <a:pt x="555245" y="3580173"/>
                </a:moveTo>
                <a:lnTo>
                  <a:pt x="555245" y="6338507"/>
                </a:lnTo>
                <a:lnTo>
                  <a:pt x="6340097" y="6338507"/>
                </a:lnTo>
                <a:lnTo>
                  <a:pt x="6340097" y="3580173"/>
                </a:lnTo>
                <a:close/>
                <a:moveTo>
                  <a:pt x="0" y="0"/>
                </a:moveTo>
                <a:lnTo>
                  <a:pt x="12213464" y="0"/>
                </a:lnTo>
                <a:lnTo>
                  <a:pt x="12213464" y="6876287"/>
                </a:lnTo>
                <a:lnTo>
                  <a:pt x="0" y="6876287"/>
                </a:lnTo>
                <a:close/>
              </a:path>
            </a:pathLst>
          </a:custGeom>
        </p:spPr>
        <p:txBody>
          <a:bodyPr wrap="none" tIns="2880000" rtlCol="0">
            <a:normAutofit/>
          </a:bodyPr>
          <a:lstStyle>
            <a:lvl1pPr marL="0" marR="0" indent="0" algn="ctr" defTabSz="685595" rtl="0" eaLnBrk="1" fontAlgn="base" latinLnBrk="0" hangingPunct="1">
              <a:lnSpc>
                <a:spcPct val="105000"/>
              </a:lnSpc>
              <a:spcBef>
                <a:spcPts val="891"/>
              </a:spcBef>
              <a:spcAft>
                <a:spcPct val="0"/>
              </a:spcAft>
              <a:buClr>
                <a:schemeClr val="tx2"/>
              </a:buClr>
              <a:buSzTx/>
              <a:buFont typeface="Wingdings" pitchFamily="2" charset="2"/>
              <a:buNone/>
              <a:tabLst/>
              <a:defRPr sz="1499"/>
            </a:lvl1pPr>
            <a:lvl2pPr marL="342797" indent="0">
              <a:buNone/>
              <a:defRPr sz="2099"/>
            </a:lvl2pPr>
            <a:lvl3pPr marL="685595" indent="0">
              <a:buNone/>
              <a:defRPr sz="1799"/>
            </a:lvl3pPr>
            <a:lvl4pPr marL="1028392" indent="0">
              <a:buNone/>
              <a:defRPr sz="1499"/>
            </a:lvl4pPr>
            <a:lvl5pPr marL="1371188" indent="0">
              <a:buNone/>
              <a:defRPr sz="1499"/>
            </a:lvl5pPr>
            <a:lvl6pPr marL="1713986" indent="0">
              <a:buNone/>
              <a:defRPr sz="1499"/>
            </a:lvl6pPr>
            <a:lvl7pPr marL="2056783" indent="0">
              <a:buNone/>
              <a:defRPr sz="1499"/>
            </a:lvl7pPr>
            <a:lvl8pPr marL="2399580" indent="0">
              <a:buNone/>
              <a:defRPr sz="1499"/>
            </a:lvl8pPr>
            <a:lvl9pPr marL="2742377" indent="0">
              <a:buNone/>
              <a:defRPr sz="1499"/>
            </a:lvl9pPr>
          </a:lstStyle>
          <a:p>
            <a:pPr marL="0" marR="0" lvl="0" indent="0" algn="ctr" defTabSz="685595" rtl="0" eaLnBrk="1" fontAlgn="base" latinLnBrk="0" hangingPunct="1">
              <a:lnSpc>
                <a:spcPct val="105000"/>
              </a:lnSpc>
              <a:spcBef>
                <a:spcPts val="891"/>
              </a:spcBef>
              <a:spcAft>
                <a:spcPct val="0"/>
              </a:spcAft>
              <a:buClr>
                <a:schemeClr val="tx2"/>
              </a:buClr>
              <a:buSzTx/>
              <a:buFont typeface="Wingdings" pitchFamily="2" charset="2"/>
              <a:buNone/>
              <a:tabLst/>
              <a:defRPr/>
            </a:pPr>
            <a:r>
              <a:rPr lang="fr-FR" noProof="0"/>
              <a:t>Cliquez sur l'icône pour ajouter une image</a:t>
            </a:r>
            <a:endParaRPr lang="en-US" noProof="0" dirty="0"/>
          </a:p>
        </p:txBody>
      </p:sp>
      <p:sp>
        <p:nvSpPr>
          <p:cNvPr id="2" name="Title 1"/>
          <p:cNvSpPr>
            <a:spLocks noGrp="1"/>
          </p:cNvSpPr>
          <p:nvPr>
            <p:ph type="ctrTitle" hasCustomPrompt="1"/>
          </p:nvPr>
        </p:nvSpPr>
        <p:spPr bwMode="gray">
          <a:xfrm>
            <a:off x="625411" y="3721818"/>
            <a:ext cx="3907691" cy="1401047"/>
          </a:xfrm>
        </p:spPr>
        <p:txBody>
          <a:bodyPr wrap="square" anchor="t" anchorCtr="0">
            <a:noAutofit/>
          </a:bodyPr>
          <a:lstStyle>
            <a:lvl1pPr>
              <a:defRPr>
                <a:solidFill>
                  <a:schemeClr val="tx2"/>
                </a:solidFill>
              </a:defRPr>
            </a:lvl1pPr>
          </a:lstStyle>
          <a:p>
            <a:r>
              <a:rPr lang="en-US" dirty="0"/>
              <a:t>ADD Title</a:t>
            </a:r>
          </a:p>
        </p:txBody>
      </p:sp>
      <p:sp>
        <p:nvSpPr>
          <p:cNvPr id="3" name="Subtitle 2"/>
          <p:cNvSpPr>
            <a:spLocks noGrp="1"/>
          </p:cNvSpPr>
          <p:nvPr>
            <p:ph type="subTitle" idx="1" hasCustomPrompt="1"/>
          </p:nvPr>
        </p:nvSpPr>
        <p:spPr bwMode="gray">
          <a:xfrm>
            <a:off x="625411" y="5232402"/>
            <a:ext cx="2869240" cy="863029"/>
          </a:xfrm>
        </p:spPr>
        <p:txBody>
          <a:bodyPr wrap="square" lIns="0" tIns="0" rIns="0" bIns="0" anchor="b" anchorCtr="0">
            <a:noAutofit/>
          </a:bodyPr>
          <a:lstStyle>
            <a:lvl1pPr marL="0" indent="0" algn="l">
              <a:lnSpc>
                <a:spcPct val="120000"/>
              </a:lnSpc>
              <a:spcBef>
                <a:spcPts val="600"/>
              </a:spcBef>
              <a:buNone/>
              <a:defRPr sz="1050" b="0" baseline="0">
                <a:solidFill>
                  <a:schemeClr val="tx2"/>
                </a:solidFill>
              </a:defRPr>
            </a:lvl1pPr>
            <a:lvl2pPr marL="342797" indent="0" algn="ctr">
              <a:buNone/>
              <a:defRPr>
                <a:solidFill>
                  <a:schemeClr val="tx1">
                    <a:tint val="75000"/>
                  </a:schemeClr>
                </a:solidFill>
              </a:defRPr>
            </a:lvl2pPr>
            <a:lvl3pPr marL="685595" indent="0" algn="ctr">
              <a:buNone/>
              <a:defRPr>
                <a:solidFill>
                  <a:schemeClr val="tx1">
                    <a:tint val="75000"/>
                  </a:schemeClr>
                </a:solidFill>
              </a:defRPr>
            </a:lvl3pPr>
            <a:lvl4pPr marL="1028392" indent="0" algn="ctr">
              <a:buNone/>
              <a:defRPr>
                <a:solidFill>
                  <a:schemeClr val="tx1">
                    <a:tint val="75000"/>
                  </a:schemeClr>
                </a:solidFill>
              </a:defRPr>
            </a:lvl4pPr>
            <a:lvl5pPr marL="1371188" indent="0" algn="ctr">
              <a:buNone/>
              <a:defRPr>
                <a:solidFill>
                  <a:schemeClr val="tx1">
                    <a:tint val="75000"/>
                  </a:schemeClr>
                </a:solidFill>
              </a:defRPr>
            </a:lvl5pPr>
            <a:lvl6pPr marL="1713986" indent="0" algn="ctr">
              <a:buNone/>
              <a:defRPr>
                <a:solidFill>
                  <a:schemeClr val="tx1">
                    <a:tint val="75000"/>
                  </a:schemeClr>
                </a:solidFill>
              </a:defRPr>
            </a:lvl6pPr>
            <a:lvl7pPr marL="2056783" indent="0" algn="ctr">
              <a:buNone/>
              <a:defRPr>
                <a:solidFill>
                  <a:schemeClr val="tx1">
                    <a:tint val="75000"/>
                  </a:schemeClr>
                </a:solidFill>
              </a:defRPr>
            </a:lvl7pPr>
            <a:lvl8pPr marL="2399580" indent="0" algn="ctr">
              <a:buNone/>
              <a:defRPr>
                <a:solidFill>
                  <a:schemeClr val="tx1">
                    <a:tint val="75000"/>
                  </a:schemeClr>
                </a:solidFill>
              </a:defRPr>
            </a:lvl8pPr>
            <a:lvl9pPr marL="2742377" indent="0" algn="ctr">
              <a:buNone/>
              <a:defRPr>
                <a:solidFill>
                  <a:schemeClr val="tx1">
                    <a:tint val="75000"/>
                  </a:schemeClr>
                </a:solidFill>
              </a:defRPr>
            </a:lvl9pPr>
          </a:lstStyle>
          <a:p>
            <a:r>
              <a:rPr lang="en-US" dirty="0"/>
              <a:t>Add subtitle, author name and date</a:t>
            </a:r>
          </a:p>
        </p:txBody>
      </p:sp>
    </p:spTree>
    <p:extLst>
      <p:ext uri="{BB962C8B-B14F-4D97-AF65-F5344CB8AC3E}">
        <p14:creationId xmlns:p14="http://schemas.microsoft.com/office/powerpoint/2010/main" val="16921022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itle Slide Right – Blue">
    <p:spTree>
      <p:nvGrpSpPr>
        <p:cNvPr id="1" name=""/>
        <p:cNvGrpSpPr/>
        <p:nvPr/>
      </p:nvGrpSpPr>
      <p:grpSpPr>
        <a:xfrm>
          <a:off x="0" y="0"/>
          <a:ext cx="0" cy="0"/>
          <a:chOff x="0" y="0"/>
          <a:chExt cx="0" cy="0"/>
        </a:xfrm>
      </p:grpSpPr>
      <p:pic>
        <p:nvPicPr>
          <p:cNvPr id="8" name="Picture 2" descr="W:\1_Aktuellt\1_JOBB_Pågående\AC_AB_041\J-2106_C_Dec-13_PowerPoint_mall_MB\jpg\Blue box_hig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6669541" y="542144"/>
            <a:ext cx="2079480" cy="5794375"/>
          </a:xfrm>
          <a:prstGeom prst="rect">
            <a:avLst/>
          </a:prstGeom>
          <a:noFill/>
          <a:ln w="9525">
            <a:solidFill>
              <a:schemeClr val="accent1"/>
            </a:solidFill>
          </a:ln>
          <a:extLst>
            <a:ext uri="{909E8E84-426E-40DD-AFC4-6F175D3DCCD1}">
              <a14:hiddenFill xmlns:a14="http://schemas.microsoft.com/office/drawing/2010/main">
                <a:solidFill>
                  <a:srgbClr val="FFFFFF"/>
                </a:solidFill>
              </a14:hiddenFill>
            </a:ext>
          </a:extLst>
        </p:spPr>
      </p:pic>
      <p:sp>
        <p:nvSpPr>
          <p:cNvPr id="32" name="Picture Placeholder 2"/>
          <p:cNvSpPr>
            <a:spLocks noGrp="1"/>
          </p:cNvSpPr>
          <p:nvPr>
            <p:ph type="pic" idx="10"/>
          </p:nvPr>
        </p:nvSpPr>
        <p:spPr>
          <a:xfrm>
            <a:off x="-6857" y="-9144"/>
            <a:ext cx="9157713" cy="6876287"/>
          </a:xfrm>
          <a:custGeom>
            <a:avLst/>
            <a:gdLst/>
            <a:ahLst/>
            <a:cxnLst/>
            <a:rect l="l" t="t" r="r" b="b"/>
            <a:pathLst>
              <a:path w="12213464" h="6876287">
                <a:moveTo>
                  <a:pt x="8914174" y="552067"/>
                </a:moveTo>
                <a:lnTo>
                  <a:pt x="8914174" y="6336919"/>
                </a:lnTo>
                <a:lnTo>
                  <a:pt x="11672508" y="6336919"/>
                </a:lnTo>
                <a:lnTo>
                  <a:pt x="11672508" y="552067"/>
                </a:lnTo>
                <a:close/>
                <a:moveTo>
                  <a:pt x="0" y="0"/>
                </a:moveTo>
                <a:lnTo>
                  <a:pt x="12213464" y="0"/>
                </a:lnTo>
                <a:lnTo>
                  <a:pt x="12213464" y="6876287"/>
                </a:lnTo>
                <a:lnTo>
                  <a:pt x="0" y="6876287"/>
                </a:lnTo>
                <a:close/>
              </a:path>
            </a:pathLst>
          </a:custGeom>
        </p:spPr>
        <p:txBody>
          <a:bodyPr wrap="none" tIns="2880000" rtlCol="0">
            <a:normAutofit/>
          </a:bodyPr>
          <a:lstStyle>
            <a:lvl1pPr marL="0" marR="0" indent="0" algn="ctr" defTabSz="685595" rtl="0" eaLnBrk="1" fontAlgn="base" latinLnBrk="0" hangingPunct="1">
              <a:lnSpc>
                <a:spcPct val="105000"/>
              </a:lnSpc>
              <a:spcBef>
                <a:spcPts val="891"/>
              </a:spcBef>
              <a:spcAft>
                <a:spcPct val="0"/>
              </a:spcAft>
              <a:buClr>
                <a:schemeClr val="tx2"/>
              </a:buClr>
              <a:buSzTx/>
              <a:buFont typeface="Wingdings" pitchFamily="2" charset="2"/>
              <a:buNone/>
              <a:tabLst/>
              <a:defRPr sz="1499"/>
            </a:lvl1pPr>
            <a:lvl2pPr marL="342797" indent="0">
              <a:buNone/>
              <a:defRPr sz="2099"/>
            </a:lvl2pPr>
            <a:lvl3pPr marL="685595" indent="0">
              <a:buNone/>
              <a:defRPr sz="1799"/>
            </a:lvl3pPr>
            <a:lvl4pPr marL="1028392" indent="0">
              <a:buNone/>
              <a:defRPr sz="1499"/>
            </a:lvl4pPr>
            <a:lvl5pPr marL="1371188" indent="0">
              <a:buNone/>
              <a:defRPr sz="1499"/>
            </a:lvl5pPr>
            <a:lvl6pPr marL="1713986" indent="0">
              <a:buNone/>
              <a:defRPr sz="1499"/>
            </a:lvl6pPr>
            <a:lvl7pPr marL="2056783" indent="0">
              <a:buNone/>
              <a:defRPr sz="1499"/>
            </a:lvl7pPr>
            <a:lvl8pPr marL="2399580" indent="0">
              <a:buNone/>
              <a:defRPr sz="1499"/>
            </a:lvl8pPr>
            <a:lvl9pPr marL="2742377" indent="0">
              <a:buNone/>
              <a:defRPr sz="1499"/>
            </a:lvl9pPr>
          </a:lstStyle>
          <a:p>
            <a:pPr marL="0" marR="0" lvl="0" indent="0" algn="ctr" defTabSz="685595" rtl="0" eaLnBrk="1" fontAlgn="base" latinLnBrk="0" hangingPunct="1">
              <a:lnSpc>
                <a:spcPct val="105000"/>
              </a:lnSpc>
              <a:spcBef>
                <a:spcPts val="891"/>
              </a:spcBef>
              <a:spcAft>
                <a:spcPct val="0"/>
              </a:spcAft>
              <a:buClr>
                <a:schemeClr val="tx2"/>
              </a:buClr>
              <a:buSzTx/>
              <a:buFont typeface="Wingdings" pitchFamily="2" charset="2"/>
              <a:buNone/>
              <a:tabLst/>
              <a:defRPr/>
            </a:pPr>
            <a:r>
              <a:rPr lang="fr-FR" noProof="0"/>
              <a:t>Cliquez sur l'icône pour ajouter une image</a:t>
            </a:r>
            <a:endParaRPr lang="en-US" noProof="0" dirty="0"/>
          </a:p>
        </p:txBody>
      </p:sp>
      <p:sp>
        <p:nvSpPr>
          <p:cNvPr id="2" name="Title 1"/>
          <p:cNvSpPr>
            <a:spLocks noGrp="1"/>
          </p:cNvSpPr>
          <p:nvPr>
            <p:ph type="ctrTitle" hasCustomPrompt="1"/>
          </p:nvPr>
        </p:nvSpPr>
        <p:spPr bwMode="gray">
          <a:xfrm>
            <a:off x="6894862" y="699923"/>
            <a:ext cx="1634039" cy="1818063"/>
          </a:xfrm>
        </p:spPr>
        <p:txBody>
          <a:bodyPr wrap="square" anchor="t" anchorCtr="0">
            <a:noAutofit/>
          </a:bodyPr>
          <a:lstStyle>
            <a:lvl1pPr>
              <a:defRPr baseline="0">
                <a:solidFill>
                  <a:schemeClr val="bg1"/>
                </a:solidFill>
              </a:defRPr>
            </a:lvl1pPr>
          </a:lstStyle>
          <a:p>
            <a:r>
              <a:rPr lang="en-US" dirty="0"/>
              <a:t>ADD Title</a:t>
            </a:r>
          </a:p>
        </p:txBody>
      </p:sp>
      <p:sp>
        <p:nvSpPr>
          <p:cNvPr id="3" name="Subtitle 2"/>
          <p:cNvSpPr>
            <a:spLocks noGrp="1"/>
          </p:cNvSpPr>
          <p:nvPr>
            <p:ph type="subTitle" idx="1" hasCustomPrompt="1"/>
          </p:nvPr>
        </p:nvSpPr>
        <p:spPr bwMode="gray">
          <a:xfrm>
            <a:off x="6894862" y="2831796"/>
            <a:ext cx="1634039" cy="2068819"/>
          </a:xfrm>
        </p:spPr>
        <p:txBody>
          <a:bodyPr wrap="square" lIns="0" tIns="0" rIns="0" bIns="0">
            <a:noAutofit/>
          </a:bodyPr>
          <a:lstStyle>
            <a:lvl1pPr marL="0" indent="0" algn="l">
              <a:lnSpc>
                <a:spcPct val="120000"/>
              </a:lnSpc>
              <a:spcBef>
                <a:spcPts val="600"/>
              </a:spcBef>
              <a:buNone/>
              <a:defRPr sz="1050" b="0" baseline="0">
                <a:solidFill>
                  <a:schemeClr val="bg1"/>
                </a:solidFill>
              </a:defRPr>
            </a:lvl1pPr>
            <a:lvl2pPr marL="342797" indent="0" algn="ctr">
              <a:buNone/>
              <a:defRPr>
                <a:solidFill>
                  <a:schemeClr val="tx1">
                    <a:tint val="75000"/>
                  </a:schemeClr>
                </a:solidFill>
              </a:defRPr>
            </a:lvl2pPr>
            <a:lvl3pPr marL="685595" indent="0" algn="ctr">
              <a:buNone/>
              <a:defRPr>
                <a:solidFill>
                  <a:schemeClr val="tx1">
                    <a:tint val="75000"/>
                  </a:schemeClr>
                </a:solidFill>
              </a:defRPr>
            </a:lvl3pPr>
            <a:lvl4pPr marL="1028392" indent="0" algn="ctr">
              <a:buNone/>
              <a:defRPr>
                <a:solidFill>
                  <a:schemeClr val="tx1">
                    <a:tint val="75000"/>
                  </a:schemeClr>
                </a:solidFill>
              </a:defRPr>
            </a:lvl4pPr>
            <a:lvl5pPr marL="1371188" indent="0" algn="ctr">
              <a:buNone/>
              <a:defRPr>
                <a:solidFill>
                  <a:schemeClr val="tx1">
                    <a:tint val="75000"/>
                  </a:schemeClr>
                </a:solidFill>
              </a:defRPr>
            </a:lvl5pPr>
            <a:lvl6pPr marL="1713986" indent="0" algn="ctr">
              <a:buNone/>
              <a:defRPr>
                <a:solidFill>
                  <a:schemeClr val="tx1">
                    <a:tint val="75000"/>
                  </a:schemeClr>
                </a:solidFill>
              </a:defRPr>
            </a:lvl6pPr>
            <a:lvl7pPr marL="2056783" indent="0" algn="ctr">
              <a:buNone/>
              <a:defRPr>
                <a:solidFill>
                  <a:schemeClr val="tx1">
                    <a:tint val="75000"/>
                  </a:schemeClr>
                </a:solidFill>
              </a:defRPr>
            </a:lvl7pPr>
            <a:lvl8pPr marL="2399580" indent="0" algn="ctr">
              <a:buNone/>
              <a:defRPr>
                <a:solidFill>
                  <a:schemeClr val="tx1">
                    <a:tint val="75000"/>
                  </a:schemeClr>
                </a:solidFill>
              </a:defRPr>
            </a:lvl8pPr>
            <a:lvl9pPr marL="2742377" indent="0" algn="ctr">
              <a:buNone/>
              <a:defRPr>
                <a:solidFill>
                  <a:schemeClr val="tx1">
                    <a:tint val="75000"/>
                  </a:schemeClr>
                </a:solidFill>
              </a:defRPr>
            </a:lvl9pPr>
          </a:lstStyle>
          <a:p>
            <a:r>
              <a:rPr lang="en-US" dirty="0"/>
              <a:t>Add subtitle, author name</a:t>
            </a:r>
            <a:br>
              <a:rPr lang="en-US" dirty="0"/>
            </a:br>
            <a:r>
              <a:rPr lang="en-US" dirty="0"/>
              <a:t>and date</a:t>
            </a:r>
          </a:p>
        </p:txBody>
      </p:sp>
    </p:spTree>
    <p:extLst>
      <p:ext uri="{BB962C8B-B14F-4D97-AF65-F5344CB8AC3E}">
        <p14:creationId xmlns:p14="http://schemas.microsoft.com/office/powerpoint/2010/main" val="10062697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le Slide Right – White">
    <p:spTree>
      <p:nvGrpSpPr>
        <p:cNvPr id="1" name=""/>
        <p:cNvGrpSpPr/>
        <p:nvPr/>
      </p:nvGrpSpPr>
      <p:grpSpPr>
        <a:xfrm>
          <a:off x="0" y="0"/>
          <a:ext cx="0" cy="0"/>
          <a:chOff x="0" y="0"/>
          <a:chExt cx="0" cy="0"/>
        </a:xfrm>
      </p:grpSpPr>
      <p:pic>
        <p:nvPicPr>
          <p:cNvPr id="7" name="Picture 3" descr="W:\1_Aktuellt\1_JOBB_Pågående\AC_AB_041\J-2106_C_Dec-13_PowerPoint_mall_MB\jpg\White box_hig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6669541" y="542144"/>
            <a:ext cx="2079480" cy="5794375"/>
          </a:xfrm>
          <a:prstGeom prst="rect">
            <a:avLst/>
          </a:prstGeom>
          <a:noFill/>
          <a:ln w="9525">
            <a:solidFill>
              <a:schemeClr val="bg1"/>
            </a:solidFill>
          </a:ln>
          <a:extLst>
            <a:ext uri="{909E8E84-426E-40DD-AFC4-6F175D3DCCD1}">
              <a14:hiddenFill xmlns:a14="http://schemas.microsoft.com/office/drawing/2010/main">
                <a:solidFill>
                  <a:srgbClr val="FFFFFF"/>
                </a:solidFill>
              </a14:hiddenFill>
            </a:ext>
          </a:extLst>
        </p:spPr>
      </p:pic>
      <p:sp>
        <p:nvSpPr>
          <p:cNvPr id="11" name="Picture Placeholder 2"/>
          <p:cNvSpPr>
            <a:spLocks noGrp="1"/>
          </p:cNvSpPr>
          <p:nvPr>
            <p:ph type="pic" idx="10"/>
          </p:nvPr>
        </p:nvSpPr>
        <p:spPr>
          <a:xfrm>
            <a:off x="-6857" y="-9144"/>
            <a:ext cx="9157713" cy="6876287"/>
          </a:xfrm>
          <a:custGeom>
            <a:avLst/>
            <a:gdLst/>
            <a:ahLst/>
            <a:cxnLst/>
            <a:rect l="l" t="t" r="r" b="b"/>
            <a:pathLst>
              <a:path w="12213464" h="6876287">
                <a:moveTo>
                  <a:pt x="8914174" y="552067"/>
                </a:moveTo>
                <a:lnTo>
                  <a:pt x="8914174" y="6336919"/>
                </a:lnTo>
                <a:lnTo>
                  <a:pt x="11672508" y="6336919"/>
                </a:lnTo>
                <a:lnTo>
                  <a:pt x="11672508" y="552067"/>
                </a:lnTo>
                <a:close/>
                <a:moveTo>
                  <a:pt x="0" y="0"/>
                </a:moveTo>
                <a:lnTo>
                  <a:pt x="12213464" y="0"/>
                </a:lnTo>
                <a:lnTo>
                  <a:pt x="12213464" y="6876287"/>
                </a:lnTo>
                <a:lnTo>
                  <a:pt x="0" y="6876287"/>
                </a:lnTo>
                <a:close/>
              </a:path>
            </a:pathLst>
          </a:custGeom>
        </p:spPr>
        <p:txBody>
          <a:bodyPr wrap="none" tIns="2880000" rtlCol="0">
            <a:normAutofit/>
          </a:bodyPr>
          <a:lstStyle>
            <a:lvl1pPr marL="0" marR="0" indent="0" algn="ctr" defTabSz="685595" rtl="0" eaLnBrk="1" fontAlgn="base" latinLnBrk="0" hangingPunct="1">
              <a:lnSpc>
                <a:spcPct val="105000"/>
              </a:lnSpc>
              <a:spcBef>
                <a:spcPts val="891"/>
              </a:spcBef>
              <a:spcAft>
                <a:spcPct val="0"/>
              </a:spcAft>
              <a:buClr>
                <a:schemeClr val="tx2"/>
              </a:buClr>
              <a:buSzTx/>
              <a:buFont typeface="Wingdings" pitchFamily="2" charset="2"/>
              <a:buNone/>
              <a:tabLst/>
              <a:defRPr sz="1499"/>
            </a:lvl1pPr>
            <a:lvl2pPr marL="342797" indent="0">
              <a:buNone/>
              <a:defRPr sz="2099"/>
            </a:lvl2pPr>
            <a:lvl3pPr marL="685595" indent="0">
              <a:buNone/>
              <a:defRPr sz="1799"/>
            </a:lvl3pPr>
            <a:lvl4pPr marL="1028392" indent="0">
              <a:buNone/>
              <a:defRPr sz="1499"/>
            </a:lvl4pPr>
            <a:lvl5pPr marL="1371188" indent="0">
              <a:buNone/>
              <a:defRPr sz="1499"/>
            </a:lvl5pPr>
            <a:lvl6pPr marL="1713986" indent="0">
              <a:buNone/>
              <a:defRPr sz="1499"/>
            </a:lvl6pPr>
            <a:lvl7pPr marL="2056783" indent="0">
              <a:buNone/>
              <a:defRPr sz="1499"/>
            </a:lvl7pPr>
            <a:lvl8pPr marL="2399580" indent="0">
              <a:buNone/>
              <a:defRPr sz="1499"/>
            </a:lvl8pPr>
            <a:lvl9pPr marL="2742377" indent="0">
              <a:buNone/>
              <a:defRPr sz="1499"/>
            </a:lvl9pPr>
          </a:lstStyle>
          <a:p>
            <a:pPr marL="0" marR="0" lvl="0" indent="0" algn="ctr" defTabSz="685595" rtl="0" eaLnBrk="1" fontAlgn="base" latinLnBrk="0" hangingPunct="1">
              <a:lnSpc>
                <a:spcPct val="105000"/>
              </a:lnSpc>
              <a:spcBef>
                <a:spcPts val="891"/>
              </a:spcBef>
              <a:spcAft>
                <a:spcPct val="0"/>
              </a:spcAft>
              <a:buClr>
                <a:schemeClr val="tx2"/>
              </a:buClr>
              <a:buSzTx/>
              <a:buFont typeface="Wingdings" pitchFamily="2" charset="2"/>
              <a:buNone/>
              <a:tabLst/>
              <a:defRPr/>
            </a:pPr>
            <a:r>
              <a:rPr lang="fr-FR" noProof="0"/>
              <a:t>Cliquez sur l'icône pour ajouter une image</a:t>
            </a:r>
            <a:endParaRPr lang="en-US" noProof="0" dirty="0"/>
          </a:p>
        </p:txBody>
      </p:sp>
      <p:sp>
        <p:nvSpPr>
          <p:cNvPr id="2" name="Title 1"/>
          <p:cNvSpPr>
            <a:spLocks noGrp="1"/>
          </p:cNvSpPr>
          <p:nvPr>
            <p:ph type="ctrTitle" hasCustomPrompt="1"/>
          </p:nvPr>
        </p:nvSpPr>
        <p:spPr bwMode="gray">
          <a:xfrm>
            <a:off x="6894862" y="699923"/>
            <a:ext cx="1634039" cy="1827379"/>
          </a:xfrm>
        </p:spPr>
        <p:txBody>
          <a:bodyPr wrap="square" anchor="t" anchorCtr="0">
            <a:noAutofit/>
          </a:bodyPr>
          <a:lstStyle>
            <a:lvl1pPr>
              <a:defRPr>
                <a:solidFill>
                  <a:schemeClr val="tx2"/>
                </a:solidFill>
              </a:defRPr>
            </a:lvl1pPr>
          </a:lstStyle>
          <a:p>
            <a:r>
              <a:rPr lang="en-US" dirty="0"/>
              <a:t>ADD Title</a:t>
            </a:r>
          </a:p>
        </p:txBody>
      </p:sp>
      <p:sp>
        <p:nvSpPr>
          <p:cNvPr id="3" name="Subtitle 2"/>
          <p:cNvSpPr>
            <a:spLocks noGrp="1"/>
          </p:cNvSpPr>
          <p:nvPr>
            <p:ph type="subTitle" idx="1" hasCustomPrompt="1"/>
          </p:nvPr>
        </p:nvSpPr>
        <p:spPr bwMode="gray">
          <a:xfrm>
            <a:off x="6894862" y="2831796"/>
            <a:ext cx="1634039" cy="2068819"/>
          </a:xfrm>
        </p:spPr>
        <p:txBody>
          <a:bodyPr wrap="square" lIns="0" tIns="0" rIns="0" bIns="0">
            <a:noAutofit/>
          </a:bodyPr>
          <a:lstStyle>
            <a:lvl1pPr marL="0" indent="0" algn="l">
              <a:lnSpc>
                <a:spcPct val="120000"/>
              </a:lnSpc>
              <a:spcBef>
                <a:spcPts val="600"/>
              </a:spcBef>
              <a:buNone/>
              <a:defRPr sz="1050" b="0" baseline="0">
                <a:solidFill>
                  <a:schemeClr val="tx2"/>
                </a:solidFill>
              </a:defRPr>
            </a:lvl1pPr>
            <a:lvl2pPr marL="342797" indent="0" algn="ctr">
              <a:buNone/>
              <a:defRPr>
                <a:solidFill>
                  <a:schemeClr val="tx1">
                    <a:tint val="75000"/>
                  </a:schemeClr>
                </a:solidFill>
              </a:defRPr>
            </a:lvl2pPr>
            <a:lvl3pPr marL="685595" indent="0" algn="ctr">
              <a:buNone/>
              <a:defRPr>
                <a:solidFill>
                  <a:schemeClr val="tx1">
                    <a:tint val="75000"/>
                  </a:schemeClr>
                </a:solidFill>
              </a:defRPr>
            </a:lvl3pPr>
            <a:lvl4pPr marL="1028392" indent="0" algn="ctr">
              <a:buNone/>
              <a:defRPr>
                <a:solidFill>
                  <a:schemeClr val="tx1">
                    <a:tint val="75000"/>
                  </a:schemeClr>
                </a:solidFill>
              </a:defRPr>
            </a:lvl4pPr>
            <a:lvl5pPr marL="1371188" indent="0" algn="ctr">
              <a:buNone/>
              <a:defRPr>
                <a:solidFill>
                  <a:schemeClr val="tx1">
                    <a:tint val="75000"/>
                  </a:schemeClr>
                </a:solidFill>
              </a:defRPr>
            </a:lvl5pPr>
            <a:lvl6pPr marL="1713986" indent="0" algn="ctr">
              <a:buNone/>
              <a:defRPr>
                <a:solidFill>
                  <a:schemeClr val="tx1">
                    <a:tint val="75000"/>
                  </a:schemeClr>
                </a:solidFill>
              </a:defRPr>
            </a:lvl6pPr>
            <a:lvl7pPr marL="2056783" indent="0" algn="ctr">
              <a:buNone/>
              <a:defRPr>
                <a:solidFill>
                  <a:schemeClr val="tx1">
                    <a:tint val="75000"/>
                  </a:schemeClr>
                </a:solidFill>
              </a:defRPr>
            </a:lvl7pPr>
            <a:lvl8pPr marL="2399580" indent="0" algn="ctr">
              <a:buNone/>
              <a:defRPr>
                <a:solidFill>
                  <a:schemeClr val="tx1">
                    <a:tint val="75000"/>
                  </a:schemeClr>
                </a:solidFill>
              </a:defRPr>
            </a:lvl8pPr>
            <a:lvl9pPr marL="2742377" indent="0" algn="ctr">
              <a:buNone/>
              <a:defRPr>
                <a:solidFill>
                  <a:schemeClr val="tx1">
                    <a:tint val="75000"/>
                  </a:schemeClr>
                </a:solidFill>
              </a:defRPr>
            </a:lvl9pPr>
          </a:lstStyle>
          <a:p>
            <a:r>
              <a:rPr lang="en-US" dirty="0"/>
              <a:t>Add subtitle, author name</a:t>
            </a:r>
            <a:br>
              <a:rPr lang="en-US" dirty="0"/>
            </a:br>
            <a:r>
              <a:rPr lang="en-US" dirty="0"/>
              <a:t>and date</a:t>
            </a:r>
          </a:p>
        </p:txBody>
      </p:sp>
    </p:spTree>
    <p:extLst>
      <p:ext uri="{BB962C8B-B14F-4D97-AF65-F5344CB8AC3E}">
        <p14:creationId xmlns:p14="http://schemas.microsoft.com/office/powerpoint/2010/main" val="27692815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itle Slide Left – Blue">
    <p:spTree>
      <p:nvGrpSpPr>
        <p:cNvPr id="1" name=""/>
        <p:cNvGrpSpPr/>
        <p:nvPr/>
      </p:nvGrpSpPr>
      <p:grpSpPr>
        <a:xfrm>
          <a:off x="0" y="0"/>
          <a:ext cx="0" cy="0"/>
          <a:chOff x="0" y="0"/>
          <a:chExt cx="0" cy="0"/>
        </a:xfrm>
      </p:grpSpPr>
      <p:pic>
        <p:nvPicPr>
          <p:cNvPr id="7" name="Picture 2" descr="W:\1_Aktuellt\1_JOBB_Pågående\AC_AB_041\J-2106_C_Dec-13_PowerPoint_mall_MB\jpg\Blue box_hig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402195" y="542144"/>
            <a:ext cx="2079480" cy="5794375"/>
          </a:xfrm>
          <a:prstGeom prst="rect">
            <a:avLst/>
          </a:prstGeom>
          <a:noFill/>
          <a:ln w="9525">
            <a:solidFill>
              <a:schemeClr val="accent1"/>
            </a:solidFill>
          </a:ln>
          <a:extLst>
            <a:ext uri="{909E8E84-426E-40DD-AFC4-6F175D3DCCD1}">
              <a14:hiddenFill xmlns:a14="http://schemas.microsoft.com/office/drawing/2010/main">
                <a:solidFill>
                  <a:srgbClr val="FFFFFF"/>
                </a:solidFill>
              </a14:hiddenFill>
            </a:ext>
          </a:extLst>
        </p:spPr>
      </p:pic>
      <p:sp>
        <p:nvSpPr>
          <p:cNvPr id="8" name="Picture Placeholder 2"/>
          <p:cNvSpPr>
            <a:spLocks noGrp="1"/>
          </p:cNvSpPr>
          <p:nvPr>
            <p:ph type="pic" idx="10"/>
          </p:nvPr>
        </p:nvSpPr>
        <p:spPr>
          <a:xfrm>
            <a:off x="-6857" y="-9144"/>
            <a:ext cx="9157713" cy="6876287"/>
          </a:xfrm>
          <a:custGeom>
            <a:avLst/>
            <a:gdLst/>
            <a:ahLst/>
            <a:cxnLst/>
            <a:rect l="l" t="t" r="r" b="b"/>
            <a:pathLst>
              <a:path w="12213464" h="6876287">
                <a:moveTo>
                  <a:pt x="555245" y="552067"/>
                </a:moveTo>
                <a:lnTo>
                  <a:pt x="555245" y="6336919"/>
                </a:lnTo>
                <a:lnTo>
                  <a:pt x="3313579" y="6336919"/>
                </a:lnTo>
                <a:lnTo>
                  <a:pt x="3313579" y="552067"/>
                </a:lnTo>
                <a:close/>
                <a:moveTo>
                  <a:pt x="0" y="0"/>
                </a:moveTo>
                <a:lnTo>
                  <a:pt x="12213464" y="0"/>
                </a:lnTo>
                <a:lnTo>
                  <a:pt x="12213464" y="6876287"/>
                </a:lnTo>
                <a:lnTo>
                  <a:pt x="0" y="6876287"/>
                </a:lnTo>
                <a:close/>
              </a:path>
            </a:pathLst>
          </a:custGeom>
        </p:spPr>
        <p:txBody>
          <a:bodyPr wrap="none" tIns="2880000" rtlCol="0">
            <a:normAutofit/>
          </a:bodyPr>
          <a:lstStyle>
            <a:lvl1pPr marL="0" marR="0" indent="0" algn="ctr" defTabSz="685595" rtl="0" eaLnBrk="1" fontAlgn="base" latinLnBrk="0" hangingPunct="1">
              <a:lnSpc>
                <a:spcPct val="105000"/>
              </a:lnSpc>
              <a:spcBef>
                <a:spcPts val="891"/>
              </a:spcBef>
              <a:spcAft>
                <a:spcPct val="0"/>
              </a:spcAft>
              <a:buClr>
                <a:schemeClr val="tx2"/>
              </a:buClr>
              <a:buSzTx/>
              <a:buFont typeface="Wingdings" pitchFamily="2" charset="2"/>
              <a:buNone/>
              <a:tabLst/>
              <a:defRPr sz="1499"/>
            </a:lvl1pPr>
            <a:lvl2pPr marL="342797" indent="0">
              <a:buNone/>
              <a:defRPr sz="2099"/>
            </a:lvl2pPr>
            <a:lvl3pPr marL="685595" indent="0">
              <a:buNone/>
              <a:defRPr sz="1799"/>
            </a:lvl3pPr>
            <a:lvl4pPr marL="1028392" indent="0">
              <a:buNone/>
              <a:defRPr sz="1499"/>
            </a:lvl4pPr>
            <a:lvl5pPr marL="1371188" indent="0">
              <a:buNone/>
              <a:defRPr sz="1499"/>
            </a:lvl5pPr>
            <a:lvl6pPr marL="1713986" indent="0">
              <a:buNone/>
              <a:defRPr sz="1499"/>
            </a:lvl6pPr>
            <a:lvl7pPr marL="2056783" indent="0">
              <a:buNone/>
              <a:defRPr sz="1499"/>
            </a:lvl7pPr>
            <a:lvl8pPr marL="2399580" indent="0">
              <a:buNone/>
              <a:defRPr sz="1499"/>
            </a:lvl8pPr>
            <a:lvl9pPr marL="2742377" indent="0">
              <a:buNone/>
              <a:defRPr sz="1499"/>
            </a:lvl9pPr>
          </a:lstStyle>
          <a:p>
            <a:pPr marL="0" marR="0" lvl="0" indent="0" algn="ctr" defTabSz="685595" rtl="0" eaLnBrk="1" fontAlgn="base" latinLnBrk="0" hangingPunct="1">
              <a:lnSpc>
                <a:spcPct val="105000"/>
              </a:lnSpc>
              <a:spcBef>
                <a:spcPts val="891"/>
              </a:spcBef>
              <a:spcAft>
                <a:spcPct val="0"/>
              </a:spcAft>
              <a:buClr>
                <a:schemeClr val="tx2"/>
              </a:buClr>
              <a:buSzTx/>
              <a:buFont typeface="Wingdings" pitchFamily="2" charset="2"/>
              <a:buNone/>
              <a:tabLst/>
              <a:defRPr/>
            </a:pPr>
            <a:r>
              <a:rPr lang="fr-FR" noProof="0"/>
              <a:t>Cliquez sur l'icône pour ajouter une image</a:t>
            </a:r>
            <a:endParaRPr lang="en-US" noProof="0" dirty="0"/>
          </a:p>
        </p:txBody>
      </p:sp>
      <p:sp>
        <p:nvSpPr>
          <p:cNvPr id="2" name="Title 1"/>
          <p:cNvSpPr>
            <a:spLocks noGrp="1"/>
          </p:cNvSpPr>
          <p:nvPr>
            <p:ph type="ctrTitle" hasCustomPrompt="1"/>
          </p:nvPr>
        </p:nvSpPr>
        <p:spPr bwMode="gray">
          <a:xfrm>
            <a:off x="627297" y="699923"/>
            <a:ext cx="1634039" cy="1827379"/>
          </a:xfrm>
        </p:spPr>
        <p:txBody>
          <a:bodyPr wrap="square" anchor="t" anchorCtr="0">
            <a:noAutofit/>
          </a:bodyPr>
          <a:lstStyle>
            <a:lvl1pPr>
              <a:defRPr>
                <a:solidFill>
                  <a:schemeClr val="bg1"/>
                </a:solidFill>
              </a:defRPr>
            </a:lvl1pPr>
          </a:lstStyle>
          <a:p>
            <a:r>
              <a:rPr lang="en-US" dirty="0"/>
              <a:t>ADD Title</a:t>
            </a:r>
          </a:p>
        </p:txBody>
      </p:sp>
      <p:sp>
        <p:nvSpPr>
          <p:cNvPr id="3" name="Subtitle 2"/>
          <p:cNvSpPr>
            <a:spLocks noGrp="1"/>
          </p:cNvSpPr>
          <p:nvPr>
            <p:ph type="subTitle" idx="1" hasCustomPrompt="1"/>
          </p:nvPr>
        </p:nvSpPr>
        <p:spPr bwMode="gray">
          <a:xfrm>
            <a:off x="627297" y="2831796"/>
            <a:ext cx="1634039" cy="2068819"/>
          </a:xfrm>
        </p:spPr>
        <p:txBody>
          <a:bodyPr wrap="square" lIns="0" tIns="0" rIns="0" bIns="0">
            <a:noAutofit/>
          </a:bodyPr>
          <a:lstStyle>
            <a:lvl1pPr marL="0" indent="0" algn="l">
              <a:lnSpc>
                <a:spcPct val="120000"/>
              </a:lnSpc>
              <a:spcBef>
                <a:spcPts val="600"/>
              </a:spcBef>
              <a:buNone/>
              <a:defRPr sz="1050" b="0" baseline="0">
                <a:solidFill>
                  <a:schemeClr val="bg1"/>
                </a:solidFill>
              </a:defRPr>
            </a:lvl1pPr>
            <a:lvl2pPr marL="342797" indent="0" algn="ctr">
              <a:buNone/>
              <a:defRPr>
                <a:solidFill>
                  <a:schemeClr val="tx1">
                    <a:tint val="75000"/>
                  </a:schemeClr>
                </a:solidFill>
              </a:defRPr>
            </a:lvl2pPr>
            <a:lvl3pPr marL="685595" indent="0" algn="ctr">
              <a:buNone/>
              <a:defRPr>
                <a:solidFill>
                  <a:schemeClr val="tx1">
                    <a:tint val="75000"/>
                  </a:schemeClr>
                </a:solidFill>
              </a:defRPr>
            </a:lvl3pPr>
            <a:lvl4pPr marL="1028392" indent="0" algn="ctr">
              <a:buNone/>
              <a:defRPr>
                <a:solidFill>
                  <a:schemeClr val="tx1">
                    <a:tint val="75000"/>
                  </a:schemeClr>
                </a:solidFill>
              </a:defRPr>
            </a:lvl4pPr>
            <a:lvl5pPr marL="1371188" indent="0" algn="ctr">
              <a:buNone/>
              <a:defRPr>
                <a:solidFill>
                  <a:schemeClr val="tx1">
                    <a:tint val="75000"/>
                  </a:schemeClr>
                </a:solidFill>
              </a:defRPr>
            </a:lvl5pPr>
            <a:lvl6pPr marL="1713986" indent="0" algn="ctr">
              <a:buNone/>
              <a:defRPr>
                <a:solidFill>
                  <a:schemeClr val="tx1">
                    <a:tint val="75000"/>
                  </a:schemeClr>
                </a:solidFill>
              </a:defRPr>
            </a:lvl6pPr>
            <a:lvl7pPr marL="2056783" indent="0" algn="ctr">
              <a:buNone/>
              <a:defRPr>
                <a:solidFill>
                  <a:schemeClr val="tx1">
                    <a:tint val="75000"/>
                  </a:schemeClr>
                </a:solidFill>
              </a:defRPr>
            </a:lvl7pPr>
            <a:lvl8pPr marL="2399580" indent="0" algn="ctr">
              <a:buNone/>
              <a:defRPr>
                <a:solidFill>
                  <a:schemeClr val="tx1">
                    <a:tint val="75000"/>
                  </a:schemeClr>
                </a:solidFill>
              </a:defRPr>
            </a:lvl8pPr>
            <a:lvl9pPr marL="2742377" indent="0" algn="ctr">
              <a:buNone/>
              <a:defRPr>
                <a:solidFill>
                  <a:schemeClr val="tx1">
                    <a:tint val="75000"/>
                  </a:schemeClr>
                </a:solidFill>
              </a:defRPr>
            </a:lvl9pPr>
          </a:lstStyle>
          <a:p>
            <a:r>
              <a:rPr lang="en-US" dirty="0"/>
              <a:t>Add subtitle, author name</a:t>
            </a:r>
            <a:br>
              <a:rPr lang="en-US" dirty="0"/>
            </a:br>
            <a:r>
              <a:rPr lang="en-US" dirty="0"/>
              <a:t>and date</a:t>
            </a:r>
          </a:p>
        </p:txBody>
      </p:sp>
    </p:spTree>
    <p:extLst>
      <p:ext uri="{BB962C8B-B14F-4D97-AF65-F5344CB8AC3E}">
        <p14:creationId xmlns:p14="http://schemas.microsoft.com/office/powerpoint/2010/main" val="14318716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itle Slide Left – White">
    <p:spTree>
      <p:nvGrpSpPr>
        <p:cNvPr id="1" name=""/>
        <p:cNvGrpSpPr/>
        <p:nvPr/>
      </p:nvGrpSpPr>
      <p:grpSpPr>
        <a:xfrm>
          <a:off x="0" y="0"/>
          <a:ext cx="0" cy="0"/>
          <a:chOff x="0" y="0"/>
          <a:chExt cx="0" cy="0"/>
        </a:xfrm>
      </p:grpSpPr>
      <p:pic>
        <p:nvPicPr>
          <p:cNvPr id="9" name="Picture 3" descr="W:\1_Aktuellt\1_JOBB_Pågående\AC_AB_041\J-2106_C_Dec-13_PowerPoint_mall_MB\jpg\White box_hig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402195" y="542144"/>
            <a:ext cx="2079480" cy="5794375"/>
          </a:xfrm>
          <a:prstGeom prst="rect">
            <a:avLst/>
          </a:prstGeom>
          <a:noFill/>
          <a:ln w="9525">
            <a:solidFill>
              <a:schemeClr val="bg1"/>
            </a:solidFill>
          </a:ln>
          <a:extLst>
            <a:ext uri="{909E8E84-426E-40DD-AFC4-6F175D3DCCD1}">
              <a14:hiddenFill xmlns:a14="http://schemas.microsoft.com/office/drawing/2010/main">
                <a:solidFill>
                  <a:srgbClr val="FFFFFF"/>
                </a:solidFill>
              </a14:hiddenFill>
            </a:ext>
          </a:extLst>
        </p:spPr>
      </p:pic>
      <p:sp>
        <p:nvSpPr>
          <p:cNvPr id="7" name="Picture Placeholder 2"/>
          <p:cNvSpPr>
            <a:spLocks noGrp="1"/>
          </p:cNvSpPr>
          <p:nvPr>
            <p:ph type="pic" idx="10"/>
          </p:nvPr>
        </p:nvSpPr>
        <p:spPr>
          <a:xfrm>
            <a:off x="-6857" y="-9144"/>
            <a:ext cx="9157713" cy="6876287"/>
          </a:xfrm>
          <a:custGeom>
            <a:avLst/>
            <a:gdLst/>
            <a:ahLst/>
            <a:cxnLst/>
            <a:rect l="l" t="t" r="r" b="b"/>
            <a:pathLst>
              <a:path w="12213464" h="6876287">
                <a:moveTo>
                  <a:pt x="555245" y="552067"/>
                </a:moveTo>
                <a:lnTo>
                  <a:pt x="555245" y="6336919"/>
                </a:lnTo>
                <a:lnTo>
                  <a:pt x="3313579" y="6336919"/>
                </a:lnTo>
                <a:lnTo>
                  <a:pt x="3313579" y="552067"/>
                </a:lnTo>
                <a:close/>
                <a:moveTo>
                  <a:pt x="0" y="0"/>
                </a:moveTo>
                <a:lnTo>
                  <a:pt x="12213464" y="0"/>
                </a:lnTo>
                <a:lnTo>
                  <a:pt x="12213464" y="6876287"/>
                </a:lnTo>
                <a:lnTo>
                  <a:pt x="0" y="6876287"/>
                </a:lnTo>
                <a:close/>
              </a:path>
            </a:pathLst>
          </a:custGeom>
        </p:spPr>
        <p:txBody>
          <a:bodyPr wrap="none" tIns="2880000" rtlCol="0">
            <a:normAutofit/>
          </a:bodyPr>
          <a:lstStyle>
            <a:lvl1pPr marL="0" marR="0" indent="0" algn="ctr" defTabSz="685595" rtl="0" eaLnBrk="1" fontAlgn="base" latinLnBrk="0" hangingPunct="1">
              <a:lnSpc>
                <a:spcPct val="105000"/>
              </a:lnSpc>
              <a:spcBef>
                <a:spcPts val="891"/>
              </a:spcBef>
              <a:spcAft>
                <a:spcPct val="0"/>
              </a:spcAft>
              <a:buClr>
                <a:schemeClr val="tx2"/>
              </a:buClr>
              <a:buSzTx/>
              <a:buFont typeface="Wingdings" pitchFamily="2" charset="2"/>
              <a:buNone/>
              <a:tabLst/>
              <a:defRPr sz="1499"/>
            </a:lvl1pPr>
            <a:lvl2pPr marL="342797" indent="0">
              <a:buNone/>
              <a:defRPr sz="2099"/>
            </a:lvl2pPr>
            <a:lvl3pPr marL="685595" indent="0">
              <a:buNone/>
              <a:defRPr sz="1799"/>
            </a:lvl3pPr>
            <a:lvl4pPr marL="1028392" indent="0">
              <a:buNone/>
              <a:defRPr sz="1499"/>
            </a:lvl4pPr>
            <a:lvl5pPr marL="1371188" indent="0">
              <a:buNone/>
              <a:defRPr sz="1499"/>
            </a:lvl5pPr>
            <a:lvl6pPr marL="1713986" indent="0">
              <a:buNone/>
              <a:defRPr sz="1499"/>
            </a:lvl6pPr>
            <a:lvl7pPr marL="2056783" indent="0">
              <a:buNone/>
              <a:defRPr sz="1499"/>
            </a:lvl7pPr>
            <a:lvl8pPr marL="2399580" indent="0">
              <a:buNone/>
              <a:defRPr sz="1499"/>
            </a:lvl8pPr>
            <a:lvl9pPr marL="2742377" indent="0">
              <a:buNone/>
              <a:defRPr sz="1499"/>
            </a:lvl9pPr>
          </a:lstStyle>
          <a:p>
            <a:pPr marL="0" marR="0" lvl="0" indent="0" algn="ctr" defTabSz="685595" rtl="0" eaLnBrk="1" fontAlgn="base" latinLnBrk="0" hangingPunct="1">
              <a:lnSpc>
                <a:spcPct val="105000"/>
              </a:lnSpc>
              <a:spcBef>
                <a:spcPts val="891"/>
              </a:spcBef>
              <a:spcAft>
                <a:spcPct val="0"/>
              </a:spcAft>
              <a:buClr>
                <a:schemeClr val="tx2"/>
              </a:buClr>
              <a:buSzTx/>
              <a:buFont typeface="Wingdings" pitchFamily="2" charset="2"/>
              <a:buNone/>
              <a:tabLst/>
              <a:defRPr/>
            </a:pPr>
            <a:r>
              <a:rPr lang="fr-FR" noProof="0"/>
              <a:t>Cliquez sur l'icône pour ajouter une image</a:t>
            </a:r>
            <a:endParaRPr lang="en-US" noProof="0" dirty="0"/>
          </a:p>
        </p:txBody>
      </p:sp>
      <p:sp>
        <p:nvSpPr>
          <p:cNvPr id="2" name="Title 1"/>
          <p:cNvSpPr>
            <a:spLocks noGrp="1"/>
          </p:cNvSpPr>
          <p:nvPr>
            <p:ph type="ctrTitle" hasCustomPrompt="1"/>
          </p:nvPr>
        </p:nvSpPr>
        <p:spPr bwMode="gray">
          <a:xfrm>
            <a:off x="627297" y="699923"/>
            <a:ext cx="1634039" cy="1827379"/>
          </a:xfrm>
        </p:spPr>
        <p:txBody>
          <a:bodyPr wrap="square" anchor="t" anchorCtr="0">
            <a:noAutofit/>
          </a:bodyPr>
          <a:lstStyle>
            <a:lvl1pPr>
              <a:defRPr>
                <a:solidFill>
                  <a:schemeClr val="tx2"/>
                </a:solidFill>
              </a:defRPr>
            </a:lvl1pPr>
          </a:lstStyle>
          <a:p>
            <a:r>
              <a:rPr lang="en-US" dirty="0"/>
              <a:t>ADD Title</a:t>
            </a:r>
          </a:p>
        </p:txBody>
      </p:sp>
      <p:sp>
        <p:nvSpPr>
          <p:cNvPr id="3" name="Subtitle 2"/>
          <p:cNvSpPr>
            <a:spLocks noGrp="1"/>
          </p:cNvSpPr>
          <p:nvPr>
            <p:ph type="subTitle" idx="1" hasCustomPrompt="1"/>
          </p:nvPr>
        </p:nvSpPr>
        <p:spPr bwMode="gray">
          <a:xfrm>
            <a:off x="627297" y="2832100"/>
            <a:ext cx="1634039" cy="2068513"/>
          </a:xfrm>
        </p:spPr>
        <p:txBody>
          <a:bodyPr wrap="square" lIns="0" tIns="0" rIns="0" bIns="0">
            <a:noAutofit/>
          </a:bodyPr>
          <a:lstStyle>
            <a:lvl1pPr marL="0" indent="0" algn="l">
              <a:lnSpc>
                <a:spcPct val="120000"/>
              </a:lnSpc>
              <a:spcBef>
                <a:spcPts val="600"/>
              </a:spcBef>
              <a:buNone/>
              <a:defRPr sz="1050" b="0" baseline="0">
                <a:solidFill>
                  <a:schemeClr val="tx2"/>
                </a:solidFill>
              </a:defRPr>
            </a:lvl1pPr>
            <a:lvl2pPr marL="342797" indent="0" algn="ctr">
              <a:buNone/>
              <a:defRPr>
                <a:solidFill>
                  <a:schemeClr val="tx1">
                    <a:tint val="75000"/>
                  </a:schemeClr>
                </a:solidFill>
              </a:defRPr>
            </a:lvl2pPr>
            <a:lvl3pPr marL="685595" indent="0" algn="ctr">
              <a:buNone/>
              <a:defRPr>
                <a:solidFill>
                  <a:schemeClr val="tx1">
                    <a:tint val="75000"/>
                  </a:schemeClr>
                </a:solidFill>
              </a:defRPr>
            </a:lvl3pPr>
            <a:lvl4pPr marL="1028392" indent="0" algn="ctr">
              <a:buNone/>
              <a:defRPr>
                <a:solidFill>
                  <a:schemeClr val="tx1">
                    <a:tint val="75000"/>
                  </a:schemeClr>
                </a:solidFill>
              </a:defRPr>
            </a:lvl4pPr>
            <a:lvl5pPr marL="1371188" indent="0" algn="ctr">
              <a:buNone/>
              <a:defRPr>
                <a:solidFill>
                  <a:schemeClr val="tx1">
                    <a:tint val="75000"/>
                  </a:schemeClr>
                </a:solidFill>
              </a:defRPr>
            </a:lvl5pPr>
            <a:lvl6pPr marL="1713986" indent="0" algn="ctr">
              <a:buNone/>
              <a:defRPr>
                <a:solidFill>
                  <a:schemeClr val="tx1">
                    <a:tint val="75000"/>
                  </a:schemeClr>
                </a:solidFill>
              </a:defRPr>
            </a:lvl6pPr>
            <a:lvl7pPr marL="2056783" indent="0" algn="ctr">
              <a:buNone/>
              <a:defRPr>
                <a:solidFill>
                  <a:schemeClr val="tx1">
                    <a:tint val="75000"/>
                  </a:schemeClr>
                </a:solidFill>
              </a:defRPr>
            </a:lvl7pPr>
            <a:lvl8pPr marL="2399580" indent="0" algn="ctr">
              <a:buNone/>
              <a:defRPr>
                <a:solidFill>
                  <a:schemeClr val="tx1">
                    <a:tint val="75000"/>
                  </a:schemeClr>
                </a:solidFill>
              </a:defRPr>
            </a:lvl8pPr>
            <a:lvl9pPr marL="2742377" indent="0" algn="ctr">
              <a:buNone/>
              <a:defRPr>
                <a:solidFill>
                  <a:schemeClr val="tx1">
                    <a:tint val="75000"/>
                  </a:schemeClr>
                </a:solidFill>
              </a:defRPr>
            </a:lvl9pPr>
          </a:lstStyle>
          <a:p>
            <a:r>
              <a:rPr lang="en-US" dirty="0"/>
              <a:t>Add subtitle, author name</a:t>
            </a:r>
            <a:br>
              <a:rPr lang="en-US" dirty="0"/>
            </a:br>
            <a:r>
              <a:rPr lang="en-US" dirty="0"/>
              <a:t>and date</a:t>
            </a:r>
          </a:p>
        </p:txBody>
      </p:sp>
    </p:spTree>
    <p:extLst>
      <p:ext uri="{BB962C8B-B14F-4D97-AF65-F5344CB8AC3E}">
        <p14:creationId xmlns:p14="http://schemas.microsoft.com/office/powerpoint/2010/main" val="5535066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rand Promise Explanation">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solidFill>
                <a:srgbClr val="A1A1A1"/>
              </a:solidFill>
            </a:endParaRPr>
          </a:p>
        </p:txBody>
      </p:sp>
      <p:sp>
        <p:nvSpPr>
          <p:cNvPr id="4" name="Footer Placeholder 3"/>
          <p:cNvSpPr>
            <a:spLocks noGrp="1"/>
          </p:cNvSpPr>
          <p:nvPr>
            <p:ph type="ftr" sz="quarter" idx="11"/>
          </p:nvPr>
        </p:nvSpPr>
        <p:spPr/>
        <p:txBody>
          <a:bodyPr/>
          <a:lstStyle/>
          <a:p>
            <a:endParaRPr lang="en-US" dirty="0">
              <a:solidFill>
                <a:srgbClr val="A1A1A1"/>
              </a:solidFill>
            </a:endParaRPr>
          </a:p>
        </p:txBody>
      </p:sp>
      <p:sp>
        <p:nvSpPr>
          <p:cNvPr id="5" name="Slide Number Placeholder 4"/>
          <p:cNvSpPr>
            <a:spLocks noGrp="1"/>
          </p:cNvSpPr>
          <p:nvPr>
            <p:ph type="sldNum" sz="quarter" idx="12"/>
          </p:nvPr>
        </p:nvSpPr>
        <p:spPr/>
        <p:txBody>
          <a:bodyPr/>
          <a:lstStyle/>
          <a:p>
            <a:fld id="{B3CEEFAE-073D-426F-B1B3-DA068A342DA9}" type="slidenum">
              <a:rPr lang="en-US" smtClean="0">
                <a:solidFill>
                  <a:srgbClr val="A1A1A1"/>
                </a:solidFill>
              </a:rPr>
              <a:pPr/>
              <a:t>‹#›</a:t>
            </a:fld>
            <a:endParaRPr lang="en-US">
              <a:solidFill>
                <a:srgbClr val="A1A1A1"/>
              </a:solidFill>
            </a:endParaRPr>
          </a:p>
        </p:txBody>
      </p:sp>
      <p:sp>
        <p:nvSpPr>
          <p:cNvPr id="6" name="Rectangle 5"/>
          <p:cNvSpPr/>
          <p:nvPr/>
        </p:nvSpPr>
        <p:spPr bwMode="ltGray">
          <a:xfrm>
            <a:off x="1336038" y="1201268"/>
            <a:ext cx="6467948" cy="41117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0979" tIns="80979" rIns="80979" bIns="80979" rtlCol="0" anchor="ctr">
            <a:noAutofit/>
          </a:bodyPr>
          <a:lstStyle/>
          <a:p>
            <a:pPr algn="ctr">
              <a:lnSpc>
                <a:spcPct val="95000"/>
              </a:lnSpc>
              <a:spcBef>
                <a:spcPts val="300"/>
              </a:spcBef>
            </a:pPr>
            <a:endParaRPr lang="en-US" sz="1200" dirty="0" err="1">
              <a:solidFill>
                <a:prstClr val="white"/>
              </a:solidFill>
            </a:endParaRPr>
          </a:p>
        </p:txBody>
      </p:sp>
      <p:sp>
        <p:nvSpPr>
          <p:cNvPr id="7" name="TextBox 6"/>
          <p:cNvSpPr txBox="1"/>
          <p:nvPr/>
        </p:nvSpPr>
        <p:spPr bwMode="black">
          <a:xfrm>
            <a:off x="1783808" y="1888193"/>
            <a:ext cx="5655972" cy="366319"/>
          </a:xfrm>
          <a:prstGeom prst="rect">
            <a:avLst/>
          </a:prstGeom>
          <a:noFill/>
        </p:spPr>
        <p:txBody>
          <a:bodyPr wrap="none" rtlCol="0">
            <a:spAutoFit/>
          </a:bodyPr>
          <a:lstStyle/>
          <a:p>
            <a:pPr>
              <a:lnSpc>
                <a:spcPct val="95000"/>
              </a:lnSpc>
              <a:spcBef>
                <a:spcPts val="300"/>
              </a:spcBef>
            </a:pPr>
            <a:r>
              <a:rPr lang="en-US" sz="1874" b="1" i="1" dirty="0">
                <a:solidFill>
                  <a:prstClr val="white"/>
                </a:solidFill>
              </a:rPr>
              <a:t>COMMITTED TO SUSTAINABLE PRODUCTIVITY</a:t>
            </a:r>
          </a:p>
        </p:txBody>
      </p:sp>
      <p:sp>
        <p:nvSpPr>
          <p:cNvPr id="12" name="TextBox 11"/>
          <p:cNvSpPr txBox="1"/>
          <p:nvPr/>
        </p:nvSpPr>
        <p:spPr bwMode="black">
          <a:xfrm>
            <a:off x="1783807" y="2671601"/>
            <a:ext cx="5708876" cy="1366015"/>
          </a:xfrm>
          <a:prstGeom prst="rect">
            <a:avLst/>
          </a:prstGeom>
          <a:noFill/>
        </p:spPr>
        <p:txBody>
          <a:bodyPr wrap="square" rtlCol="0">
            <a:spAutoFit/>
          </a:bodyPr>
          <a:lstStyle/>
          <a:p>
            <a:pPr>
              <a:lnSpc>
                <a:spcPct val="120000"/>
              </a:lnSpc>
            </a:pPr>
            <a:r>
              <a:rPr lang="en-US" sz="1724" dirty="0">
                <a:solidFill>
                  <a:prstClr val="white"/>
                </a:solidFill>
              </a:rPr>
              <a:t>We stand by our responsibilities towards our customers, towards the environment and the people around us.</a:t>
            </a:r>
            <a:br>
              <a:rPr lang="en-US" sz="1724" dirty="0">
                <a:solidFill>
                  <a:prstClr val="white"/>
                </a:solidFill>
              </a:rPr>
            </a:br>
            <a:r>
              <a:rPr lang="en-US" sz="1724" dirty="0">
                <a:solidFill>
                  <a:prstClr val="white"/>
                </a:solidFill>
              </a:rPr>
              <a:t>We make performance stand the test of time. This is what we call – Sustainable Productivity.</a:t>
            </a:r>
          </a:p>
        </p:txBody>
      </p:sp>
    </p:spTree>
    <p:extLst>
      <p:ext uri="{BB962C8B-B14F-4D97-AF65-F5344CB8AC3E}">
        <p14:creationId xmlns:p14="http://schemas.microsoft.com/office/powerpoint/2010/main" val="18394906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Brand Promise Explanation">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solidFill>
                <a:srgbClr val="A1A1A1"/>
              </a:solidFill>
            </a:endParaRPr>
          </a:p>
        </p:txBody>
      </p:sp>
      <p:sp>
        <p:nvSpPr>
          <p:cNvPr id="4" name="Footer Placeholder 3"/>
          <p:cNvSpPr>
            <a:spLocks noGrp="1"/>
          </p:cNvSpPr>
          <p:nvPr>
            <p:ph type="ftr" sz="quarter" idx="11"/>
          </p:nvPr>
        </p:nvSpPr>
        <p:spPr/>
        <p:txBody>
          <a:bodyPr/>
          <a:lstStyle/>
          <a:p>
            <a:endParaRPr lang="en-US" dirty="0">
              <a:solidFill>
                <a:srgbClr val="A1A1A1"/>
              </a:solidFill>
            </a:endParaRPr>
          </a:p>
        </p:txBody>
      </p:sp>
      <p:sp>
        <p:nvSpPr>
          <p:cNvPr id="5" name="Slide Number Placeholder 4"/>
          <p:cNvSpPr>
            <a:spLocks noGrp="1"/>
          </p:cNvSpPr>
          <p:nvPr>
            <p:ph type="sldNum" sz="quarter" idx="12"/>
          </p:nvPr>
        </p:nvSpPr>
        <p:spPr/>
        <p:txBody>
          <a:bodyPr/>
          <a:lstStyle/>
          <a:p>
            <a:fld id="{B3CEEFAE-073D-426F-B1B3-DA068A342DA9}" type="slidenum">
              <a:rPr lang="en-US" smtClean="0">
                <a:solidFill>
                  <a:srgbClr val="A1A1A1"/>
                </a:solidFill>
              </a:rPr>
              <a:pPr/>
              <a:t>‹#›</a:t>
            </a:fld>
            <a:endParaRPr lang="en-US">
              <a:solidFill>
                <a:srgbClr val="A1A1A1"/>
              </a:solidFill>
            </a:endParaRPr>
          </a:p>
        </p:txBody>
      </p:sp>
      <p:sp>
        <p:nvSpPr>
          <p:cNvPr id="6" name="Rectangle 5"/>
          <p:cNvSpPr/>
          <p:nvPr userDrawn="1"/>
        </p:nvSpPr>
        <p:spPr bwMode="ltGray">
          <a:xfrm>
            <a:off x="1336038" y="1201268"/>
            <a:ext cx="6467948" cy="41117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0979" tIns="80979" rIns="80979" bIns="80979" rtlCol="0" anchor="ctr">
            <a:noAutofit/>
          </a:bodyPr>
          <a:lstStyle/>
          <a:p>
            <a:pPr algn="ctr">
              <a:lnSpc>
                <a:spcPct val="95000"/>
              </a:lnSpc>
              <a:spcBef>
                <a:spcPts val="300"/>
              </a:spcBef>
            </a:pPr>
            <a:endParaRPr lang="en-US" sz="1200" dirty="0" err="1">
              <a:solidFill>
                <a:prstClr val="white"/>
              </a:solidFill>
            </a:endParaRPr>
          </a:p>
        </p:txBody>
      </p:sp>
      <p:sp>
        <p:nvSpPr>
          <p:cNvPr id="12" name="TextBox 11"/>
          <p:cNvSpPr txBox="1"/>
          <p:nvPr/>
        </p:nvSpPr>
        <p:spPr bwMode="black">
          <a:xfrm>
            <a:off x="1783807" y="2671601"/>
            <a:ext cx="5708876" cy="410753"/>
          </a:xfrm>
          <a:prstGeom prst="rect">
            <a:avLst/>
          </a:prstGeom>
          <a:noFill/>
        </p:spPr>
        <p:txBody>
          <a:bodyPr wrap="square" rtlCol="0">
            <a:spAutoFit/>
          </a:bodyPr>
          <a:lstStyle/>
          <a:p>
            <a:pPr>
              <a:lnSpc>
                <a:spcPct val="120000"/>
              </a:lnSpc>
            </a:pPr>
            <a:r>
              <a:rPr lang="en-US" sz="1724" dirty="0">
                <a:solidFill>
                  <a:prstClr val="white"/>
                </a:solidFill>
              </a:rPr>
              <a:t>.</a:t>
            </a:r>
          </a:p>
        </p:txBody>
      </p:sp>
      <p:sp>
        <p:nvSpPr>
          <p:cNvPr id="8" name="TextBox 6"/>
          <p:cNvSpPr txBox="1"/>
          <p:nvPr userDrawn="1"/>
        </p:nvSpPr>
        <p:spPr bwMode="black">
          <a:xfrm>
            <a:off x="1783808" y="1761287"/>
            <a:ext cx="5860359" cy="366319"/>
          </a:xfrm>
          <a:prstGeom prst="rect">
            <a:avLst/>
          </a:prstGeom>
          <a:noFill/>
        </p:spPr>
        <p:txBody>
          <a:bodyPr wrap="square" rtlCol="0">
            <a:spAutoFit/>
          </a:bodyPr>
          <a:lstStyle/>
          <a:p>
            <a:pPr>
              <a:lnSpc>
                <a:spcPct val="95000"/>
              </a:lnSpc>
              <a:spcBef>
                <a:spcPts val="300"/>
              </a:spcBef>
            </a:pPr>
            <a:r>
              <a:rPr lang="fr-FR" sz="1874" b="1" i="1" dirty="0">
                <a:solidFill>
                  <a:prstClr val="white"/>
                </a:solidFill>
              </a:rPr>
              <a:t>POUR UNE PRODUCTIVITE REPONSABLE</a:t>
            </a:r>
          </a:p>
        </p:txBody>
      </p:sp>
      <p:sp>
        <p:nvSpPr>
          <p:cNvPr id="9" name="TextBox 7"/>
          <p:cNvSpPr txBox="1"/>
          <p:nvPr userDrawn="1"/>
        </p:nvSpPr>
        <p:spPr bwMode="black">
          <a:xfrm>
            <a:off x="1783808" y="2398192"/>
            <a:ext cx="5708876" cy="1684435"/>
          </a:xfrm>
          <a:prstGeom prst="rect">
            <a:avLst/>
          </a:prstGeom>
          <a:noFill/>
        </p:spPr>
        <p:txBody>
          <a:bodyPr wrap="square" rtlCol="0">
            <a:spAutoFit/>
          </a:bodyPr>
          <a:lstStyle/>
          <a:p>
            <a:pPr>
              <a:lnSpc>
                <a:spcPct val="120000"/>
              </a:lnSpc>
            </a:pPr>
            <a:r>
              <a:rPr lang="fr-FR" sz="1724" dirty="0">
                <a:solidFill>
                  <a:prstClr val="white"/>
                </a:solidFill>
              </a:rPr>
              <a:t>Nous assumons nos responsabilités à l’égard de nos clients, de l’environnement et des personnes qui nous entourent. Et pour nous la performance doit être durable. </a:t>
            </a:r>
          </a:p>
          <a:p>
            <a:pPr>
              <a:lnSpc>
                <a:spcPct val="120000"/>
              </a:lnSpc>
            </a:pPr>
            <a:r>
              <a:rPr lang="fr-FR" sz="1724" dirty="0">
                <a:solidFill>
                  <a:prstClr val="white"/>
                </a:solidFill>
              </a:rPr>
              <a:t>C’est ce que nous appelons la Productivité Responsable.</a:t>
            </a:r>
          </a:p>
        </p:txBody>
      </p:sp>
    </p:spTree>
    <p:extLst>
      <p:ext uri="{BB962C8B-B14F-4D97-AF65-F5344CB8AC3E}">
        <p14:creationId xmlns:p14="http://schemas.microsoft.com/office/powerpoint/2010/main" val="3569919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endParaRPr lang="en-US" dirty="0">
              <a:solidFill>
                <a:srgbClr val="A1A1A1"/>
              </a:solidFill>
            </a:endParaRPr>
          </a:p>
        </p:txBody>
      </p:sp>
      <p:sp>
        <p:nvSpPr>
          <p:cNvPr id="8" name="Footer Placeholder 7"/>
          <p:cNvSpPr>
            <a:spLocks noGrp="1"/>
          </p:cNvSpPr>
          <p:nvPr>
            <p:ph type="ftr" sz="quarter" idx="11"/>
          </p:nvPr>
        </p:nvSpPr>
        <p:spPr/>
        <p:txBody>
          <a:bodyPr/>
          <a:lstStyle/>
          <a:p>
            <a:endParaRPr lang="en-US" dirty="0">
              <a:solidFill>
                <a:srgbClr val="A1A1A1"/>
              </a:solidFill>
            </a:endParaRPr>
          </a:p>
        </p:txBody>
      </p:sp>
      <p:sp>
        <p:nvSpPr>
          <p:cNvPr id="9" name="Slide Number Placeholder 8"/>
          <p:cNvSpPr>
            <a:spLocks noGrp="1"/>
          </p:cNvSpPr>
          <p:nvPr>
            <p:ph type="sldNum" sz="quarter" idx="12"/>
          </p:nvPr>
        </p:nvSpPr>
        <p:spPr/>
        <p:txBody>
          <a:bodyPr/>
          <a:lstStyle/>
          <a:p>
            <a:fld id="{B3CEEFAE-073D-426F-B1B3-DA068A342DA9}" type="slidenum">
              <a:rPr lang="en-US" smtClean="0">
                <a:solidFill>
                  <a:srgbClr val="A1A1A1"/>
                </a:solidFill>
              </a:rPr>
              <a:pPr/>
              <a:t>‹#›</a:t>
            </a:fld>
            <a:endParaRPr lang="en-US">
              <a:solidFill>
                <a:srgbClr val="A1A1A1"/>
              </a:solidFill>
            </a:endParaRPr>
          </a:p>
        </p:txBody>
      </p:sp>
    </p:spTree>
    <p:extLst>
      <p:ext uri="{BB962C8B-B14F-4D97-AF65-F5344CB8AC3E}">
        <p14:creationId xmlns:p14="http://schemas.microsoft.com/office/powerpoint/2010/main" val="1764472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70FEF-4F9E-4272-A64A-7AC8BBDA87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E74DAB-E833-440D-B1D2-699E1C9B5897}"/>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DD4658-71B2-45F5-A0C7-E060496D5A87}"/>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C85DB7-21BB-4690-B057-72CD8081E0AD}"/>
              </a:ext>
            </a:extLst>
          </p:cNvPr>
          <p:cNvSpPr>
            <a:spLocks noGrp="1"/>
          </p:cNvSpPr>
          <p:nvPr>
            <p:ph type="dt" sz="half" idx="10"/>
          </p:nvPr>
        </p:nvSpPr>
        <p:spPr/>
        <p:txBody>
          <a:bodyPr/>
          <a:lstStyle/>
          <a:p>
            <a:fld id="{21396245-3895-44C0-A50F-CA20570A91C0}" type="datetimeFigureOut">
              <a:rPr lang="en-US" smtClean="0"/>
              <a:pPr/>
              <a:t>6/28/2018</a:t>
            </a:fld>
            <a:endParaRPr lang="en-US"/>
          </a:p>
        </p:txBody>
      </p:sp>
      <p:sp>
        <p:nvSpPr>
          <p:cNvPr id="6" name="Footer Placeholder 5">
            <a:extLst>
              <a:ext uri="{FF2B5EF4-FFF2-40B4-BE49-F238E27FC236}">
                <a16:creationId xmlns:a16="http://schemas.microsoft.com/office/drawing/2014/main" id="{353958C9-50FC-4789-AA95-2EAB811A51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BE4943-DAB7-4910-B09E-537EFB25C016}"/>
              </a:ext>
            </a:extLst>
          </p:cNvPr>
          <p:cNvSpPr>
            <a:spLocks noGrp="1"/>
          </p:cNvSpPr>
          <p:nvPr>
            <p:ph type="sldNum" sz="quarter" idx="12"/>
          </p:nvPr>
        </p:nvSpPr>
        <p:spPr/>
        <p:txBody>
          <a:bodyPr/>
          <a:lstStyle/>
          <a:p>
            <a:fld id="{916C3BF7-789B-4F38-A810-96EA9BC4FCEB}" type="slidenum">
              <a:rPr lang="en-US" smtClean="0"/>
              <a:pPr/>
              <a:t>‹#›</a:t>
            </a:fld>
            <a:endParaRPr lang="en-US"/>
          </a:p>
        </p:txBody>
      </p:sp>
    </p:spTree>
    <p:extLst>
      <p:ext uri="{BB962C8B-B14F-4D97-AF65-F5344CB8AC3E}">
        <p14:creationId xmlns:p14="http://schemas.microsoft.com/office/powerpoint/2010/main" val="40536578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1138" y="412626"/>
            <a:ext cx="8331490" cy="525401"/>
          </a:xfrm>
        </p:spPr>
        <p:txBody>
          <a:bodyPr/>
          <a:lstStyle/>
          <a:p>
            <a:r>
              <a:rPr lang="fr-FR"/>
              <a:t>Modifiez le style du titre</a:t>
            </a:r>
            <a:endParaRPr lang="en-US" dirty="0"/>
          </a:p>
        </p:txBody>
      </p:sp>
      <p:sp>
        <p:nvSpPr>
          <p:cNvPr id="3" name="Content Placeholder 2"/>
          <p:cNvSpPr>
            <a:spLocks noGrp="1"/>
          </p:cNvSpPr>
          <p:nvPr>
            <p:ph idx="1"/>
          </p:nvPr>
        </p:nvSpPr>
        <p:spPr>
          <a:xfrm>
            <a:off x="401185" y="1514475"/>
            <a:ext cx="8344061" cy="4492626"/>
          </a:xfrm>
        </p:spPr>
        <p:txBody>
          <a:bodyPr>
            <a:no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6"/>
          </p:nvPr>
        </p:nvSpPr>
        <p:spPr/>
        <p:txBody>
          <a:bodyPr/>
          <a:lstStyle/>
          <a:p>
            <a:endParaRPr lang="en-US" dirty="0">
              <a:solidFill>
                <a:srgbClr val="A1A1A1"/>
              </a:solidFill>
            </a:endParaRPr>
          </a:p>
        </p:txBody>
      </p:sp>
      <p:sp>
        <p:nvSpPr>
          <p:cNvPr id="9" name="Footer Placeholder 8"/>
          <p:cNvSpPr>
            <a:spLocks noGrp="1"/>
          </p:cNvSpPr>
          <p:nvPr>
            <p:ph type="ftr" sz="quarter" idx="17"/>
          </p:nvPr>
        </p:nvSpPr>
        <p:spPr/>
        <p:txBody>
          <a:bodyPr/>
          <a:lstStyle/>
          <a:p>
            <a:endParaRPr lang="en-US" dirty="0">
              <a:solidFill>
                <a:srgbClr val="A1A1A1"/>
              </a:solidFill>
            </a:endParaRPr>
          </a:p>
        </p:txBody>
      </p:sp>
      <p:sp>
        <p:nvSpPr>
          <p:cNvPr id="10" name="Slide Number Placeholder 9"/>
          <p:cNvSpPr>
            <a:spLocks noGrp="1"/>
          </p:cNvSpPr>
          <p:nvPr>
            <p:ph type="sldNum" sz="quarter" idx="18"/>
          </p:nvPr>
        </p:nvSpPr>
        <p:spPr/>
        <p:txBody>
          <a:bodyPr/>
          <a:lstStyle/>
          <a:p>
            <a:fld id="{B3CEEFAE-073D-426F-B1B3-DA068A342DA9}" type="slidenum">
              <a:rPr lang="en-US" smtClean="0">
                <a:solidFill>
                  <a:srgbClr val="A1A1A1"/>
                </a:solidFill>
              </a:rPr>
              <a:pPr/>
              <a:t>‹#›</a:t>
            </a:fld>
            <a:endParaRPr lang="en-US">
              <a:solidFill>
                <a:srgbClr val="A1A1A1"/>
              </a:solidFill>
            </a:endParaRPr>
          </a:p>
        </p:txBody>
      </p:sp>
      <p:sp>
        <p:nvSpPr>
          <p:cNvPr id="8" name="Text Placeholder 7"/>
          <p:cNvSpPr>
            <a:spLocks noGrp="1"/>
          </p:cNvSpPr>
          <p:nvPr>
            <p:ph type="body" sz="quarter" idx="15" hasCustomPrompt="1"/>
          </p:nvPr>
        </p:nvSpPr>
        <p:spPr>
          <a:xfrm>
            <a:off x="401138" y="914400"/>
            <a:ext cx="8344108" cy="395302"/>
          </a:xfrm>
        </p:spPr>
        <p:txBody>
          <a:bodyPr wrap="square" lIns="90000" tIns="46800" rIns="90000" bIns="46800">
            <a:noAutofit/>
          </a:bodyPr>
          <a:lstStyle>
            <a:lvl1pPr marL="0" indent="0">
              <a:spcBef>
                <a:spcPts val="623"/>
              </a:spcBef>
              <a:buFontTx/>
              <a:buNone/>
              <a:defRPr sz="1499" b="1"/>
            </a:lvl1pPr>
          </a:lstStyle>
          <a:p>
            <a:pPr lvl="0"/>
            <a:r>
              <a:rPr lang="en-US" dirty="0"/>
              <a:t>Click to add subtitle</a:t>
            </a:r>
          </a:p>
        </p:txBody>
      </p:sp>
    </p:spTree>
    <p:extLst>
      <p:ext uri="{BB962C8B-B14F-4D97-AF65-F5344CB8AC3E}">
        <p14:creationId xmlns:p14="http://schemas.microsoft.com/office/powerpoint/2010/main" val="32481719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6" name="Date Placeholder 5"/>
          <p:cNvSpPr>
            <a:spLocks noGrp="1"/>
          </p:cNvSpPr>
          <p:nvPr>
            <p:ph type="dt" sz="half" idx="10"/>
          </p:nvPr>
        </p:nvSpPr>
        <p:spPr/>
        <p:txBody>
          <a:bodyPr/>
          <a:lstStyle/>
          <a:p>
            <a:endParaRPr lang="en-US" dirty="0">
              <a:solidFill>
                <a:srgbClr val="A1A1A1"/>
              </a:solidFill>
            </a:endParaRPr>
          </a:p>
        </p:txBody>
      </p:sp>
      <p:sp>
        <p:nvSpPr>
          <p:cNvPr id="7" name="Footer Placeholder 6"/>
          <p:cNvSpPr>
            <a:spLocks noGrp="1"/>
          </p:cNvSpPr>
          <p:nvPr>
            <p:ph type="ftr" sz="quarter" idx="11"/>
          </p:nvPr>
        </p:nvSpPr>
        <p:spPr/>
        <p:txBody>
          <a:bodyPr/>
          <a:lstStyle/>
          <a:p>
            <a:endParaRPr lang="en-US" dirty="0">
              <a:solidFill>
                <a:srgbClr val="A1A1A1"/>
              </a:solidFill>
            </a:endParaRPr>
          </a:p>
        </p:txBody>
      </p:sp>
      <p:sp>
        <p:nvSpPr>
          <p:cNvPr id="8" name="Slide Number Placeholder 7"/>
          <p:cNvSpPr>
            <a:spLocks noGrp="1"/>
          </p:cNvSpPr>
          <p:nvPr>
            <p:ph type="sldNum" sz="quarter" idx="12"/>
          </p:nvPr>
        </p:nvSpPr>
        <p:spPr/>
        <p:txBody>
          <a:bodyPr/>
          <a:lstStyle/>
          <a:p>
            <a:fld id="{B3CEEFAE-073D-426F-B1B3-DA068A342DA9}" type="slidenum">
              <a:rPr lang="en-US" smtClean="0">
                <a:solidFill>
                  <a:srgbClr val="A1A1A1"/>
                </a:solidFill>
              </a:rPr>
              <a:pPr/>
              <a:t>‹#›</a:t>
            </a:fld>
            <a:endParaRPr lang="en-US">
              <a:solidFill>
                <a:srgbClr val="A1A1A1"/>
              </a:solidFill>
            </a:endParaRPr>
          </a:p>
        </p:txBody>
      </p:sp>
    </p:spTree>
    <p:extLst>
      <p:ext uri="{BB962C8B-B14F-4D97-AF65-F5344CB8AC3E}">
        <p14:creationId xmlns:p14="http://schemas.microsoft.com/office/powerpoint/2010/main" val="29845285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01138" y="412626"/>
            <a:ext cx="8331490" cy="525401"/>
          </a:xfrm>
        </p:spPr>
        <p:txBody>
          <a:bodyPr/>
          <a:lstStyle/>
          <a:p>
            <a:r>
              <a:rPr lang="fr-FR"/>
              <a:t>Modifiez le style du titre</a:t>
            </a:r>
            <a:endParaRPr lang="en-US" dirty="0"/>
          </a:p>
        </p:txBody>
      </p:sp>
      <p:sp>
        <p:nvSpPr>
          <p:cNvPr id="6" name="Date Placeholder 5"/>
          <p:cNvSpPr>
            <a:spLocks noGrp="1"/>
          </p:cNvSpPr>
          <p:nvPr>
            <p:ph type="dt" sz="half" idx="16"/>
          </p:nvPr>
        </p:nvSpPr>
        <p:spPr/>
        <p:txBody>
          <a:bodyPr/>
          <a:lstStyle/>
          <a:p>
            <a:endParaRPr lang="en-US" dirty="0">
              <a:solidFill>
                <a:srgbClr val="A1A1A1"/>
              </a:solidFill>
            </a:endParaRPr>
          </a:p>
        </p:txBody>
      </p:sp>
      <p:sp>
        <p:nvSpPr>
          <p:cNvPr id="8" name="Footer Placeholder 7"/>
          <p:cNvSpPr>
            <a:spLocks noGrp="1"/>
          </p:cNvSpPr>
          <p:nvPr>
            <p:ph type="ftr" sz="quarter" idx="17"/>
          </p:nvPr>
        </p:nvSpPr>
        <p:spPr/>
        <p:txBody>
          <a:bodyPr/>
          <a:lstStyle/>
          <a:p>
            <a:endParaRPr lang="en-US" dirty="0">
              <a:solidFill>
                <a:srgbClr val="A1A1A1"/>
              </a:solidFill>
            </a:endParaRPr>
          </a:p>
        </p:txBody>
      </p:sp>
      <p:sp>
        <p:nvSpPr>
          <p:cNvPr id="9" name="Slide Number Placeholder 8"/>
          <p:cNvSpPr>
            <a:spLocks noGrp="1"/>
          </p:cNvSpPr>
          <p:nvPr>
            <p:ph type="sldNum" sz="quarter" idx="18"/>
          </p:nvPr>
        </p:nvSpPr>
        <p:spPr/>
        <p:txBody>
          <a:bodyPr/>
          <a:lstStyle/>
          <a:p>
            <a:fld id="{B3CEEFAE-073D-426F-B1B3-DA068A342DA9}" type="slidenum">
              <a:rPr lang="en-US" smtClean="0">
                <a:solidFill>
                  <a:srgbClr val="A1A1A1"/>
                </a:solidFill>
              </a:rPr>
              <a:pPr/>
              <a:t>‹#›</a:t>
            </a:fld>
            <a:endParaRPr lang="en-US">
              <a:solidFill>
                <a:srgbClr val="A1A1A1"/>
              </a:solidFill>
            </a:endParaRPr>
          </a:p>
        </p:txBody>
      </p:sp>
      <p:sp>
        <p:nvSpPr>
          <p:cNvPr id="7" name="Text Placeholder 6"/>
          <p:cNvSpPr>
            <a:spLocks noGrp="1"/>
          </p:cNvSpPr>
          <p:nvPr>
            <p:ph type="body" sz="quarter" idx="15" hasCustomPrompt="1"/>
          </p:nvPr>
        </p:nvSpPr>
        <p:spPr>
          <a:xfrm>
            <a:off x="401138" y="914400"/>
            <a:ext cx="8344108" cy="395302"/>
          </a:xfrm>
        </p:spPr>
        <p:txBody>
          <a:bodyPr wrap="square" lIns="90000" tIns="46800" rIns="90000" bIns="46800">
            <a:noAutofit/>
          </a:bodyPr>
          <a:lstStyle>
            <a:lvl1pPr marL="0" indent="0">
              <a:spcBef>
                <a:spcPts val="623"/>
              </a:spcBef>
              <a:buFontTx/>
              <a:buNone/>
              <a:defRPr b="1"/>
            </a:lvl1pPr>
          </a:lstStyle>
          <a:p>
            <a:pPr lvl="0"/>
            <a:r>
              <a:rPr lang="en-US" dirty="0"/>
              <a:t>Click to add subtitle</a:t>
            </a:r>
          </a:p>
        </p:txBody>
      </p:sp>
    </p:spTree>
    <p:extLst>
      <p:ext uri="{BB962C8B-B14F-4D97-AF65-F5344CB8AC3E}">
        <p14:creationId xmlns:p14="http://schemas.microsoft.com/office/powerpoint/2010/main" val="2898027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dirty="0">
              <a:solidFill>
                <a:srgbClr val="A1A1A1"/>
              </a:solidFill>
            </a:endParaRPr>
          </a:p>
        </p:txBody>
      </p:sp>
      <p:sp>
        <p:nvSpPr>
          <p:cNvPr id="6" name="Footer Placeholder 5"/>
          <p:cNvSpPr>
            <a:spLocks noGrp="1"/>
          </p:cNvSpPr>
          <p:nvPr>
            <p:ph type="ftr" sz="quarter" idx="11"/>
          </p:nvPr>
        </p:nvSpPr>
        <p:spPr/>
        <p:txBody>
          <a:bodyPr/>
          <a:lstStyle/>
          <a:p>
            <a:endParaRPr lang="en-US" dirty="0">
              <a:solidFill>
                <a:srgbClr val="A1A1A1"/>
              </a:solidFill>
            </a:endParaRPr>
          </a:p>
        </p:txBody>
      </p:sp>
      <p:sp>
        <p:nvSpPr>
          <p:cNvPr id="7" name="Slide Number Placeholder 6"/>
          <p:cNvSpPr>
            <a:spLocks noGrp="1"/>
          </p:cNvSpPr>
          <p:nvPr>
            <p:ph type="sldNum" sz="quarter" idx="12"/>
          </p:nvPr>
        </p:nvSpPr>
        <p:spPr/>
        <p:txBody>
          <a:bodyPr/>
          <a:lstStyle/>
          <a:p>
            <a:fld id="{B3CEEFAE-073D-426F-B1B3-DA068A342DA9}" type="slidenum">
              <a:rPr lang="en-US" smtClean="0">
                <a:solidFill>
                  <a:srgbClr val="A1A1A1"/>
                </a:solidFill>
              </a:rPr>
              <a:pPr/>
              <a:t>‹#›</a:t>
            </a:fld>
            <a:endParaRPr lang="en-US">
              <a:solidFill>
                <a:srgbClr val="A1A1A1"/>
              </a:solidFill>
            </a:endParaRPr>
          </a:p>
        </p:txBody>
      </p:sp>
    </p:spTree>
    <p:extLst>
      <p:ext uri="{BB962C8B-B14F-4D97-AF65-F5344CB8AC3E}">
        <p14:creationId xmlns:p14="http://schemas.microsoft.com/office/powerpoint/2010/main" val="4077056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401185" y="1514476"/>
            <a:ext cx="3981611" cy="4492624"/>
          </a:xfrm>
        </p:spPr>
        <p:txBody>
          <a:bodyPr rIns="90000">
            <a:noAutofit/>
          </a:bodyPr>
          <a:lstStyle>
            <a:lvl1pPr>
              <a:spcBef>
                <a:spcPts val="600"/>
              </a:spcBef>
              <a:defRPr sz="1349"/>
            </a:lvl1pPr>
            <a:lvl2pPr>
              <a:lnSpc>
                <a:spcPct val="105000"/>
              </a:lnSpc>
              <a:spcBef>
                <a:spcPts val="150"/>
              </a:spcBef>
              <a:spcAft>
                <a:spcPts val="150"/>
              </a:spcAft>
              <a:defRPr sz="1200"/>
            </a:lvl2pPr>
            <a:lvl3pPr>
              <a:defRPr sz="1050"/>
            </a:lvl3pPr>
            <a:lvl4pPr>
              <a:defRPr sz="900"/>
            </a:lvl4pPr>
            <a:lvl5pPr>
              <a:defRPr sz="900"/>
            </a:lvl5pPr>
            <a:lvl6pPr>
              <a:defRPr sz="1349"/>
            </a:lvl6pPr>
            <a:lvl7pPr>
              <a:defRPr sz="1349"/>
            </a:lvl7pPr>
            <a:lvl8pPr>
              <a:defRPr sz="1349"/>
            </a:lvl8pPr>
            <a:lvl9pPr>
              <a:defRPr sz="1349"/>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760657" y="1514476"/>
            <a:ext cx="3984588" cy="4492624"/>
          </a:xfrm>
        </p:spPr>
        <p:txBody>
          <a:bodyPr>
            <a:noAutofit/>
          </a:bodyPr>
          <a:lstStyle>
            <a:lvl1pPr>
              <a:spcBef>
                <a:spcPts val="600"/>
              </a:spcBef>
              <a:defRPr sz="1349"/>
            </a:lvl1pPr>
            <a:lvl2pPr>
              <a:lnSpc>
                <a:spcPct val="105000"/>
              </a:lnSpc>
              <a:spcBef>
                <a:spcPts val="150"/>
              </a:spcBef>
              <a:spcAft>
                <a:spcPts val="150"/>
              </a:spcAft>
              <a:defRPr sz="1200"/>
            </a:lvl2pPr>
            <a:lvl3pPr>
              <a:defRPr sz="1050"/>
            </a:lvl3pPr>
            <a:lvl4pPr>
              <a:defRPr sz="900"/>
            </a:lvl4pPr>
            <a:lvl5pPr>
              <a:defRPr sz="900"/>
            </a:lvl5pPr>
            <a:lvl6pPr>
              <a:defRPr sz="1349"/>
            </a:lvl6pPr>
            <a:lvl7pPr>
              <a:defRPr sz="1349"/>
            </a:lvl7pPr>
            <a:lvl8pPr>
              <a:defRPr sz="1349"/>
            </a:lvl8pPr>
            <a:lvl9pPr>
              <a:defRPr sz="1349"/>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Date Placeholder 7"/>
          <p:cNvSpPr>
            <a:spLocks noGrp="1"/>
          </p:cNvSpPr>
          <p:nvPr>
            <p:ph type="dt" sz="half" idx="10"/>
          </p:nvPr>
        </p:nvSpPr>
        <p:spPr/>
        <p:txBody>
          <a:bodyPr/>
          <a:lstStyle/>
          <a:p>
            <a:endParaRPr lang="en-US" dirty="0">
              <a:solidFill>
                <a:srgbClr val="A1A1A1"/>
              </a:solidFill>
            </a:endParaRPr>
          </a:p>
        </p:txBody>
      </p:sp>
      <p:sp>
        <p:nvSpPr>
          <p:cNvPr id="9" name="Footer Placeholder 8"/>
          <p:cNvSpPr>
            <a:spLocks noGrp="1"/>
          </p:cNvSpPr>
          <p:nvPr>
            <p:ph type="ftr" sz="quarter" idx="11"/>
          </p:nvPr>
        </p:nvSpPr>
        <p:spPr/>
        <p:txBody>
          <a:bodyPr/>
          <a:lstStyle/>
          <a:p>
            <a:endParaRPr lang="en-US" dirty="0">
              <a:solidFill>
                <a:srgbClr val="A1A1A1"/>
              </a:solidFill>
            </a:endParaRPr>
          </a:p>
        </p:txBody>
      </p:sp>
      <p:sp>
        <p:nvSpPr>
          <p:cNvPr id="10" name="Slide Number Placeholder 9"/>
          <p:cNvSpPr>
            <a:spLocks noGrp="1"/>
          </p:cNvSpPr>
          <p:nvPr>
            <p:ph type="sldNum" sz="quarter" idx="12"/>
          </p:nvPr>
        </p:nvSpPr>
        <p:spPr/>
        <p:txBody>
          <a:bodyPr/>
          <a:lstStyle/>
          <a:p>
            <a:fld id="{B3CEEFAE-073D-426F-B1B3-DA068A342DA9}" type="slidenum">
              <a:rPr lang="en-US" smtClean="0">
                <a:solidFill>
                  <a:srgbClr val="A1A1A1"/>
                </a:solidFill>
              </a:rPr>
              <a:pPr/>
              <a:t>‹#›</a:t>
            </a:fld>
            <a:endParaRPr lang="en-US">
              <a:solidFill>
                <a:srgbClr val="A1A1A1"/>
              </a:solidFill>
            </a:endParaRPr>
          </a:p>
        </p:txBody>
      </p:sp>
    </p:spTree>
    <p:extLst>
      <p:ext uri="{BB962C8B-B14F-4D97-AF65-F5344CB8AC3E}">
        <p14:creationId xmlns:p14="http://schemas.microsoft.com/office/powerpoint/2010/main" val="7728574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401185" y="1514476"/>
            <a:ext cx="3981611" cy="4492624"/>
          </a:xfrm>
        </p:spPr>
        <p:txBody>
          <a:bodyPr rIns="90000">
            <a:noAutofit/>
          </a:bodyPr>
          <a:lstStyle>
            <a:lvl1pPr>
              <a:spcBef>
                <a:spcPts val="600"/>
              </a:spcBef>
              <a:defRPr sz="1349"/>
            </a:lvl1pPr>
            <a:lvl2pPr>
              <a:lnSpc>
                <a:spcPct val="105000"/>
              </a:lnSpc>
              <a:spcBef>
                <a:spcPts val="150"/>
              </a:spcBef>
              <a:spcAft>
                <a:spcPts val="150"/>
              </a:spcAft>
              <a:defRPr sz="1200"/>
            </a:lvl2pPr>
            <a:lvl3pPr>
              <a:defRPr sz="1050"/>
            </a:lvl3pPr>
            <a:lvl4pPr>
              <a:defRPr sz="900"/>
            </a:lvl4pPr>
            <a:lvl5pPr>
              <a:defRPr sz="900"/>
            </a:lvl5pPr>
            <a:lvl6pPr>
              <a:defRPr sz="1349"/>
            </a:lvl6pPr>
            <a:lvl7pPr>
              <a:defRPr sz="1349"/>
            </a:lvl7pPr>
            <a:lvl8pPr>
              <a:defRPr sz="1349"/>
            </a:lvl8pPr>
            <a:lvl9pPr>
              <a:defRPr sz="1349"/>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760657" y="1514476"/>
            <a:ext cx="3984588" cy="4492624"/>
          </a:xfrm>
        </p:spPr>
        <p:txBody>
          <a:bodyPr>
            <a:noAutofit/>
          </a:bodyPr>
          <a:lstStyle>
            <a:lvl1pPr>
              <a:spcBef>
                <a:spcPts val="600"/>
              </a:spcBef>
              <a:defRPr sz="1349"/>
            </a:lvl1pPr>
            <a:lvl2pPr>
              <a:lnSpc>
                <a:spcPct val="105000"/>
              </a:lnSpc>
              <a:spcBef>
                <a:spcPts val="150"/>
              </a:spcBef>
              <a:spcAft>
                <a:spcPts val="150"/>
              </a:spcAft>
              <a:defRPr sz="1200"/>
            </a:lvl2pPr>
            <a:lvl3pPr>
              <a:defRPr sz="1050"/>
            </a:lvl3pPr>
            <a:lvl4pPr>
              <a:defRPr sz="900"/>
            </a:lvl4pPr>
            <a:lvl5pPr>
              <a:defRPr sz="900"/>
            </a:lvl5pPr>
            <a:lvl6pPr>
              <a:defRPr sz="1349"/>
            </a:lvl6pPr>
            <a:lvl7pPr>
              <a:defRPr sz="1349"/>
            </a:lvl7pPr>
            <a:lvl8pPr>
              <a:defRPr sz="1349"/>
            </a:lvl8pPr>
            <a:lvl9pPr>
              <a:defRPr sz="1349"/>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Date Placeholder 7"/>
          <p:cNvSpPr>
            <a:spLocks noGrp="1"/>
          </p:cNvSpPr>
          <p:nvPr>
            <p:ph type="dt" sz="half" idx="10"/>
          </p:nvPr>
        </p:nvSpPr>
        <p:spPr/>
        <p:txBody>
          <a:bodyPr/>
          <a:lstStyle/>
          <a:p>
            <a:endParaRPr lang="en-US" dirty="0">
              <a:solidFill>
                <a:srgbClr val="A1A1A1"/>
              </a:solidFill>
            </a:endParaRPr>
          </a:p>
        </p:txBody>
      </p:sp>
      <p:sp>
        <p:nvSpPr>
          <p:cNvPr id="9" name="Footer Placeholder 8"/>
          <p:cNvSpPr>
            <a:spLocks noGrp="1"/>
          </p:cNvSpPr>
          <p:nvPr>
            <p:ph type="ftr" sz="quarter" idx="11"/>
          </p:nvPr>
        </p:nvSpPr>
        <p:spPr/>
        <p:txBody>
          <a:bodyPr/>
          <a:lstStyle/>
          <a:p>
            <a:endParaRPr lang="en-US" dirty="0">
              <a:solidFill>
                <a:srgbClr val="A1A1A1"/>
              </a:solidFill>
            </a:endParaRPr>
          </a:p>
        </p:txBody>
      </p:sp>
      <p:sp>
        <p:nvSpPr>
          <p:cNvPr id="10" name="Slide Number Placeholder 9"/>
          <p:cNvSpPr>
            <a:spLocks noGrp="1"/>
          </p:cNvSpPr>
          <p:nvPr>
            <p:ph type="sldNum" sz="quarter" idx="12"/>
          </p:nvPr>
        </p:nvSpPr>
        <p:spPr/>
        <p:txBody>
          <a:bodyPr/>
          <a:lstStyle/>
          <a:p>
            <a:fld id="{B3CEEFAE-073D-426F-B1B3-DA068A342DA9}" type="slidenum">
              <a:rPr lang="en-US" smtClean="0">
                <a:solidFill>
                  <a:srgbClr val="A1A1A1"/>
                </a:solidFill>
              </a:rPr>
              <a:pPr/>
              <a:t>‹#›</a:t>
            </a:fld>
            <a:endParaRPr lang="en-US">
              <a:solidFill>
                <a:srgbClr val="A1A1A1"/>
              </a:solidFill>
            </a:endParaRPr>
          </a:p>
        </p:txBody>
      </p:sp>
      <p:sp>
        <p:nvSpPr>
          <p:cNvPr id="11" name="Text Placeholder 7"/>
          <p:cNvSpPr>
            <a:spLocks noGrp="1"/>
          </p:cNvSpPr>
          <p:nvPr>
            <p:ph type="body" sz="quarter" idx="15" hasCustomPrompt="1"/>
          </p:nvPr>
        </p:nvSpPr>
        <p:spPr>
          <a:xfrm>
            <a:off x="401138" y="914400"/>
            <a:ext cx="8344108" cy="395302"/>
          </a:xfrm>
        </p:spPr>
        <p:txBody>
          <a:bodyPr wrap="square" lIns="90000" tIns="46800" rIns="90000" bIns="46800">
            <a:noAutofit/>
          </a:bodyPr>
          <a:lstStyle>
            <a:lvl1pPr marL="0" indent="0">
              <a:spcBef>
                <a:spcPts val="623"/>
              </a:spcBef>
              <a:buFontTx/>
              <a:buNone/>
              <a:defRPr sz="1499" b="1"/>
            </a:lvl1pPr>
          </a:lstStyle>
          <a:p>
            <a:pPr lvl="0"/>
            <a:r>
              <a:rPr lang="en-US" dirty="0"/>
              <a:t>Click to add subtitle</a:t>
            </a:r>
          </a:p>
        </p:txBody>
      </p:sp>
    </p:spTree>
    <p:extLst>
      <p:ext uri="{BB962C8B-B14F-4D97-AF65-F5344CB8AC3E}">
        <p14:creationId xmlns:p14="http://schemas.microsoft.com/office/powerpoint/2010/main" val="5399325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401184" y="1506871"/>
            <a:ext cx="3981464" cy="416589"/>
          </a:xfrm>
        </p:spPr>
        <p:txBody>
          <a:bodyPr rIns="90000" anchor="b">
            <a:noAutofit/>
          </a:bodyPr>
          <a:lstStyle>
            <a:lvl1pPr marL="0" indent="0">
              <a:spcBef>
                <a:spcPts val="450"/>
              </a:spcBef>
              <a:buNone/>
              <a:defRPr sz="1499" b="0" i="1">
                <a:solidFill>
                  <a:schemeClr val="tx2"/>
                </a:solidFill>
              </a:defRPr>
            </a:lvl1pPr>
            <a:lvl2pPr marL="342797" indent="0">
              <a:buNone/>
              <a:defRPr sz="1499" b="1"/>
            </a:lvl2pPr>
            <a:lvl3pPr marL="685595" indent="0">
              <a:buNone/>
              <a:defRPr sz="1349"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fr-FR"/>
              <a:t>Modifiez les styles du texte du masque</a:t>
            </a:r>
          </a:p>
        </p:txBody>
      </p:sp>
      <p:sp>
        <p:nvSpPr>
          <p:cNvPr id="4" name="Content Placeholder 3"/>
          <p:cNvSpPr>
            <a:spLocks noGrp="1"/>
          </p:cNvSpPr>
          <p:nvPr>
            <p:ph sz="half" idx="2"/>
          </p:nvPr>
        </p:nvSpPr>
        <p:spPr>
          <a:xfrm>
            <a:off x="401184" y="1971675"/>
            <a:ext cx="3981612" cy="4035426"/>
          </a:xfrm>
        </p:spPr>
        <p:txBody>
          <a:bodyPr rIns="90000">
            <a:noAutofit/>
          </a:bodyPr>
          <a:lstStyle>
            <a:lvl1pPr>
              <a:spcBef>
                <a:spcPts val="600"/>
              </a:spcBef>
              <a:defRPr sz="1349"/>
            </a:lvl1pPr>
            <a:lvl2pPr>
              <a:lnSpc>
                <a:spcPct val="105000"/>
              </a:lnSpc>
              <a:spcBef>
                <a:spcPts val="150"/>
              </a:spcBef>
              <a:spcAft>
                <a:spcPts val="150"/>
              </a:spcAft>
              <a:defRPr sz="1200"/>
            </a:lvl2pPr>
            <a:lvl3pPr>
              <a:defRPr sz="1050"/>
            </a:lvl3pPr>
            <a:lvl4pPr>
              <a:defRPr sz="900"/>
            </a:lvl4pPr>
            <a:lvl5pPr>
              <a:defRPr sz="9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768394" y="1506871"/>
            <a:ext cx="3981464" cy="416589"/>
          </a:xfrm>
        </p:spPr>
        <p:txBody>
          <a:bodyPr rIns="90000" anchor="b">
            <a:noAutofit/>
          </a:bodyPr>
          <a:lstStyle>
            <a:lvl1pPr marL="0" indent="0">
              <a:spcBef>
                <a:spcPts val="450"/>
              </a:spcBef>
              <a:buNone/>
              <a:defRPr sz="1499" b="0" i="1">
                <a:solidFill>
                  <a:schemeClr val="tx2"/>
                </a:solidFill>
              </a:defRPr>
            </a:lvl1pPr>
            <a:lvl2pPr marL="342797" indent="0">
              <a:buNone/>
              <a:defRPr sz="1499" b="1"/>
            </a:lvl2pPr>
            <a:lvl3pPr marL="685595" indent="0">
              <a:buNone/>
              <a:defRPr sz="1349"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fr-FR"/>
              <a:t>Modifiez les styles du texte du masque</a:t>
            </a:r>
          </a:p>
        </p:txBody>
      </p:sp>
      <p:sp>
        <p:nvSpPr>
          <p:cNvPr id="6" name="Content Placeholder 5"/>
          <p:cNvSpPr>
            <a:spLocks noGrp="1"/>
          </p:cNvSpPr>
          <p:nvPr>
            <p:ph sz="quarter" idx="4"/>
          </p:nvPr>
        </p:nvSpPr>
        <p:spPr>
          <a:xfrm>
            <a:off x="4760657" y="1971675"/>
            <a:ext cx="3984588" cy="4035426"/>
          </a:xfrm>
        </p:spPr>
        <p:txBody>
          <a:bodyPr rIns="90000">
            <a:noAutofit/>
          </a:bodyPr>
          <a:lstStyle>
            <a:lvl1pPr>
              <a:spcBef>
                <a:spcPts val="600"/>
              </a:spcBef>
              <a:defRPr sz="1349"/>
            </a:lvl1pPr>
            <a:lvl2pPr>
              <a:lnSpc>
                <a:spcPct val="105000"/>
              </a:lnSpc>
              <a:spcBef>
                <a:spcPts val="150"/>
              </a:spcBef>
              <a:spcAft>
                <a:spcPts val="150"/>
              </a:spcAft>
              <a:defRPr sz="1200"/>
            </a:lvl2pPr>
            <a:lvl3pPr>
              <a:defRPr sz="1050"/>
            </a:lvl3pPr>
            <a:lvl4pPr>
              <a:defRPr sz="900"/>
            </a:lvl4pPr>
            <a:lvl5pPr>
              <a:defRPr sz="9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0" name="Date Placeholder 9"/>
          <p:cNvSpPr>
            <a:spLocks noGrp="1"/>
          </p:cNvSpPr>
          <p:nvPr>
            <p:ph type="dt" sz="half" idx="10"/>
          </p:nvPr>
        </p:nvSpPr>
        <p:spPr/>
        <p:txBody>
          <a:bodyPr/>
          <a:lstStyle/>
          <a:p>
            <a:endParaRPr lang="en-US" dirty="0">
              <a:solidFill>
                <a:srgbClr val="A1A1A1"/>
              </a:solidFill>
            </a:endParaRPr>
          </a:p>
        </p:txBody>
      </p:sp>
      <p:sp>
        <p:nvSpPr>
          <p:cNvPr id="11" name="Footer Placeholder 10"/>
          <p:cNvSpPr>
            <a:spLocks noGrp="1"/>
          </p:cNvSpPr>
          <p:nvPr>
            <p:ph type="ftr" sz="quarter" idx="11"/>
          </p:nvPr>
        </p:nvSpPr>
        <p:spPr/>
        <p:txBody>
          <a:bodyPr/>
          <a:lstStyle/>
          <a:p>
            <a:endParaRPr lang="en-US" dirty="0">
              <a:solidFill>
                <a:srgbClr val="A1A1A1"/>
              </a:solidFill>
            </a:endParaRPr>
          </a:p>
        </p:txBody>
      </p:sp>
      <p:sp>
        <p:nvSpPr>
          <p:cNvPr id="12" name="Slide Number Placeholder 11"/>
          <p:cNvSpPr>
            <a:spLocks noGrp="1"/>
          </p:cNvSpPr>
          <p:nvPr>
            <p:ph type="sldNum" sz="quarter" idx="12"/>
          </p:nvPr>
        </p:nvSpPr>
        <p:spPr/>
        <p:txBody>
          <a:bodyPr/>
          <a:lstStyle/>
          <a:p>
            <a:fld id="{B3CEEFAE-073D-426F-B1B3-DA068A342DA9}" type="slidenum">
              <a:rPr lang="en-US" smtClean="0">
                <a:solidFill>
                  <a:srgbClr val="A1A1A1"/>
                </a:solidFill>
              </a:rPr>
              <a:pPr/>
              <a:t>‹#›</a:t>
            </a:fld>
            <a:endParaRPr lang="en-US">
              <a:solidFill>
                <a:srgbClr val="A1A1A1"/>
              </a:solidFill>
            </a:endParaRPr>
          </a:p>
        </p:txBody>
      </p:sp>
    </p:spTree>
    <p:extLst>
      <p:ext uri="{BB962C8B-B14F-4D97-AF65-F5344CB8AC3E}">
        <p14:creationId xmlns:p14="http://schemas.microsoft.com/office/powerpoint/2010/main" val="5449899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mparison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401184" y="1506871"/>
            <a:ext cx="3981464" cy="416589"/>
          </a:xfrm>
        </p:spPr>
        <p:txBody>
          <a:bodyPr rIns="90000" anchor="b">
            <a:noAutofit/>
          </a:bodyPr>
          <a:lstStyle>
            <a:lvl1pPr marL="0" indent="0">
              <a:spcBef>
                <a:spcPts val="450"/>
              </a:spcBef>
              <a:buNone/>
              <a:defRPr sz="1499" b="0" i="1">
                <a:solidFill>
                  <a:schemeClr val="tx2"/>
                </a:solidFill>
              </a:defRPr>
            </a:lvl1pPr>
            <a:lvl2pPr marL="342797" indent="0">
              <a:buNone/>
              <a:defRPr sz="1499" b="1"/>
            </a:lvl2pPr>
            <a:lvl3pPr marL="685595" indent="0">
              <a:buNone/>
              <a:defRPr sz="1349"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fr-FR"/>
              <a:t>Modifiez les styles du texte du masque</a:t>
            </a:r>
          </a:p>
        </p:txBody>
      </p:sp>
      <p:sp>
        <p:nvSpPr>
          <p:cNvPr id="4" name="Content Placeholder 3"/>
          <p:cNvSpPr>
            <a:spLocks noGrp="1"/>
          </p:cNvSpPr>
          <p:nvPr>
            <p:ph sz="half" idx="2"/>
          </p:nvPr>
        </p:nvSpPr>
        <p:spPr>
          <a:xfrm>
            <a:off x="401184" y="1971675"/>
            <a:ext cx="3981612" cy="4035426"/>
          </a:xfrm>
        </p:spPr>
        <p:txBody>
          <a:bodyPr rIns="90000">
            <a:noAutofit/>
          </a:bodyPr>
          <a:lstStyle>
            <a:lvl1pPr>
              <a:spcBef>
                <a:spcPts val="600"/>
              </a:spcBef>
              <a:defRPr sz="1349"/>
            </a:lvl1pPr>
            <a:lvl2pPr>
              <a:lnSpc>
                <a:spcPct val="105000"/>
              </a:lnSpc>
              <a:spcBef>
                <a:spcPts val="150"/>
              </a:spcBef>
              <a:spcAft>
                <a:spcPts val="150"/>
              </a:spcAft>
              <a:defRPr sz="1200"/>
            </a:lvl2pPr>
            <a:lvl3pPr>
              <a:defRPr sz="1050"/>
            </a:lvl3pPr>
            <a:lvl4pPr>
              <a:defRPr sz="900"/>
            </a:lvl4pPr>
            <a:lvl5pPr>
              <a:defRPr sz="9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768394" y="1506871"/>
            <a:ext cx="3981464" cy="416589"/>
          </a:xfrm>
        </p:spPr>
        <p:txBody>
          <a:bodyPr rIns="90000" anchor="b">
            <a:noAutofit/>
          </a:bodyPr>
          <a:lstStyle>
            <a:lvl1pPr marL="0" indent="0">
              <a:spcBef>
                <a:spcPts val="450"/>
              </a:spcBef>
              <a:buNone/>
              <a:defRPr sz="1499" b="0" i="1">
                <a:solidFill>
                  <a:schemeClr val="tx2"/>
                </a:solidFill>
              </a:defRPr>
            </a:lvl1pPr>
            <a:lvl2pPr marL="342797" indent="0">
              <a:buNone/>
              <a:defRPr sz="1499" b="1"/>
            </a:lvl2pPr>
            <a:lvl3pPr marL="685595" indent="0">
              <a:buNone/>
              <a:defRPr sz="1349"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fr-FR"/>
              <a:t>Modifiez les styles du texte du masque</a:t>
            </a:r>
          </a:p>
        </p:txBody>
      </p:sp>
      <p:sp>
        <p:nvSpPr>
          <p:cNvPr id="6" name="Content Placeholder 5"/>
          <p:cNvSpPr>
            <a:spLocks noGrp="1"/>
          </p:cNvSpPr>
          <p:nvPr>
            <p:ph sz="quarter" idx="4"/>
          </p:nvPr>
        </p:nvSpPr>
        <p:spPr>
          <a:xfrm>
            <a:off x="4760657" y="1971675"/>
            <a:ext cx="3984588" cy="4035426"/>
          </a:xfrm>
        </p:spPr>
        <p:txBody>
          <a:bodyPr rIns="90000">
            <a:noAutofit/>
          </a:bodyPr>
          <a:lstStyle>
            <a:lvl1pPr>
              <a:spcBef>
                <a:spcPts val="600"/>
              </a:spcBef>
              <a:defRPr sz="1349"/>
            </a:lvl1pPr>
            <a:lvl2pPr>
              <a:lnSpc>
                <a:spcPct val="105000"/>
              </a:lnSpc>
              <a:spcBef>
                <a:spcPts val="150"/>
              </a:spcBef>
              <a:spcAft>
                <a:spcPts val="150"/>
              </a:spcAft>
              <a:defRPr sz="1200"/>
            </a:lvl2pPr>
            <a:lvl3pPr>
              <a:defRPr sz="1050"/>
            </a:lvl3pPr>
            <a:lvl4pPr>
              <a:defRPr sz="900"/>
            </a:lvl4pPr>
            <a:lvl5pPr>
              <a:defRPr sz="9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0" name="Date Placeholder 9"/>
          <p:cNvSpPr>
            <a:spLocks noGrp="1"/>
          </p:cNvSpPr>
          <p:nvPr>
            <p:ph type="dt" sz="half" idx="10"/>
          </p:nvPr>
        </p:nvSpPr>
        <p:spPr/>
        <p:txBody>
          <a:bodyPr/>
          <a:lstStyle/>
          <a:p>
            <a:endParaRPr lang="en-US" dirty="0">
              <a:solidFill>
                <a:srgbClr val="A1A1A1"/>
              </a:solidFill>
            </a:endParaRPr>
          </a:p>
        </p:txBody>
      </p:sp>
      <p:sp>
        <p:nvSpPr>
          <p:cNvPr id="11" name="Footer Placeholder 10"/>
          <p:cNvSpPr>
            <a:spLocks noGrp="1"/>
          </p:cNvSpPr>
          <p:nvPr>
            <p:ph type="ftr" sz="quarter" idx="11"/>
          </p:nvPr>
        </p:nvSpPr>
        <p:spPr/>
        <p:txBody>
          <a:bodyPr/>
          <a:lstStyle/>
          <a:p>
            <a:endParaRPr lang="en-US" dirty="0">
              <a:solidFill>
                <a:srgbClr val="A1A1A1"/>
              </a:solidFill>
            </a:endParaRPr>
          </a:p>
        </p:txBody>
      </p:sp>
      <p:sp>
        <p:nvSpPr>
          <p:cNvPr id="12" name="Slide Number Placeholder 11"/>
          <p:cNvSpPr>
            <a:spLocks noGrp="1"/>
          </p:cNvSpPr>
          <p:nvPr>
            <p:ph type="sldNum" sz="quarter" idx="12"/>
          </p:nvPr>
        </p:nvSpPr>
        <p:spPr/>
        <p:txBody>
          <a:bodyPr/>
          <a:lstStyle/>
          <a:p>
            <a:fld id="{B3CEEFAE-073D-426F-B1B3-DA068A342DA9}" type="slidenum">
              <a:rPr lang="en-US" smtClean="0">
                <a:solidFill>
                  <a:srgbClr val="A1A1A1"/>
                </a:solidFill>
              </a:rPr>
              <a:pPr/>
              <a:t>‹#›</a:t>
            </a:fld>
            <a:endParaRPr lang="en-US">
              <a:solidFill>
                <a:srgbClr val="A1A1A1"/>
              </a:solidFill>
            </a:endParaRPr>
          </a:p>
        </p:txBody>
      </p:sp>
      <p:sp>
        <p:nvSpPr>
          <p:cNvPr id="13" name="Text Placeholder 7"/>
          <p:cNvSpPr>
            <a:spLocks noGrp="1"/>
          </p:cNvSpPr>
          <p:nvPr>
            <p:ph type="body" sz="quarter" idx="15" hasCustomPrompt="1"/>
          </p:nvPr>
        </p:nvSpPr>
        <p:spPr>
          <a:xfrm>
            <a:off x="401138" y="914400"/>
            <a:ext cx="8344108" cy="395302"/>
          </a:xfrm>
        </p:spPr>
        <p:txBody>
          <a:bodyPr wrap="square" lIns="90000" tIns="46800" rIns="90000" bIns="46800">
            <a:noAutofit/>
          </a:bodyPr>
          <a:lstStyle>
            <a:lvl1pPr marL="0" indent="0">
              <a:spcBef>
                <a:spcPts val="623"/>
              </a:spcBef>
              <a:buFontTx/>
              <a:buNone/>
              <a:defRPr sz="1499" b="1"/>
            </a:lvl1pPr>
          </a:lstStyle>
          <a:p>
            <a:pPr lvl="0"/>
            <a:r>
              <a:rPr lang="en-US" dirty="0"/>
              <a:t>Click to add subtitle</a:t>
            </a:r>
          </a:p>
        </p:txBody>
      </p:sp>
    </p:spTree>
    <p:extLst>
      <p:ext uri="{BB962C8B-B14F-4D97-AF65-F5344CB8AC3E}">
        <p14:creationId xmlns:p14="http://schemas.microsoft.com/office/powerpoint/2010/main" val="5084812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ntent and Picture to the righ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401185" y="1514476"/>
            <a:ext cx="4570231" cy="4492625"/>
          </a:xfrm>
        </p:spPr>
        <p:txBody>
          <a:bodyPr>
            <a:noAutofit/>
          </a:bodyPr>
          <a:lstStyle>
            <a:lvl1pPr>
              <a:spcBef>
                <a:spcPts val="600"/>
              </a:spcBef>
              <a:defRPr sz="1349"/>
            </a:lvl1pPr>
            <a:lvl2pPr>
              <a:lnSpc>
                <a:spcPct val="105000"/>
              </a:lnSpc>
              <a:spcBef>
                <a:spcPts val="150"/>
              </a:spcBef>
              <a:spcAft>
                <a:spcPts val="150"/>
              </a:spcAft>
              <a:defRPr sz="1200"/>
            </a:lvl2pPr>
            <a:lvl3pPr>
              <a:defRPr sz="1050"/>
            </a:lvl3pPr>
            <a:lvl4pPr>
              <a:defRPr sz="900"/>
            </a:lvl4pPr>
            <a:lvl5pPr>
              <a:defRPr sz="900"/>
            </a:lvl5pPr>
            <a:lvl6pPr>
              <a:defRPr sz="1349"/>
            </a:lvl6pPr>
            <a:lvl7pPr>
              <a:defRPr sz="1349"/>
            </a:lvl7pPr>
            <a:lvl8pPr>
              <a:defRPr sz="1349"/>
            </a:lvl8pPr>
            <a:lvl9pPr>
              <a:defRPr sz="1349"/>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Picture Placeholder 8"/>
          <p:cNvSpPr>
            <a:spLocks noGrp="1"/>
          </p:cNvSpPr>
          <p:nvPr>
            <p:ph type="pic" sz="quarter" idx="13"/>
          </p:nvPr>
        </p:nvSpPr>
        <p:spPr>
          <a:xfrm>
            <a:off x="5349276" y="1514476"/>
            <a:ext cx="3395969" cy="4492625"/>
          </a:xfrm>
        </p:spPr>
        <p:txBody>
          <a:bodyPr wrap="none" tIns="1080000" rtlCol="0">
            <a:normAutofit/>
          </a:bodyPr>
          <a:lstStyle>
            <a:lvl1pPr algn="ctr">
              <a:buNone/>
              <a:defRPr/>
            </a:lvl1pPr>
          </a:lstStyle>
          <a:p>
            <a:pPr lvl="0"/>
            <a:r>
              <a:rPr lang="fr-FR" noProof="0"/>
              <a:t>Cliquez sur l'icône pour ajouter une image</a:t>
            </a:r>
            <a:endParaRPr lang="en-US" noProof="0" dirty="0"/>
          </a:p>
        </p:txBody>
      </p:sp>
      <p:sp>
        <p:nvSpPr>
          <p:cNvPr id="6" name="Date Placeholder 5"/>
          <p:cNvSpPr>
            <a:spLocks noGrp="1"/>
          </p:cNvSpPr>
          <p:nvPr>
            <p:ph type="dt" sz="half" idx="14"/>
          </p:nvPr>
        </p:nvSpPr>
        <p:spPr/>
        <p:txBody>
          <a:bodyPr/>
          <a:lstStyle/>
          <a:p>
            <a:endParaRPr lang="en-US" dirty="0">
              <a:solidFill>
                <a:srgbClr val="A1A1A1"/>
              </a:solidFill>
            </a:endParaRPr>
          </a:p>
        </p:txBody>
      </p:sp>
      <p:sp>
        <p:nvSpPr>
          <p:cNvPr id="8" name="Footer Placeholder 7"/>
          <p:cNvSpPr>
            <a:spLocks noGrp="1"/>
          </p:cNvSpPr>
          <p:nvPr>
            <p:ph type="ftr" sz="quarter" idx="15"/>
          </p:nvPr>
        </p:nvSpPr>
        <p:spPr/>
        <p:txBody>
          <a:bodyPr/>
          <a:lstStyle/>
          <a:p>
            <a:endParaRPr lang="en-US" dirty="0">
              <a:solidFill>
                <a:srgbClr val="A1A1A1"/>
              </a:solidFill>
            </a:endParaRPr>
          </a:p>
        </p:txBody>
      </p:sp>
      <p:sp>
        <p:nvSpPr>
          <p:cNvPr id="10" name="Slide Number Placeholder 9"/>
          <p:cNvSpPr>
            <a:spLocks noGrp="1"/>
          </p:cNvSpPr>
          <p:nvPr>
            <p:ph type="sldNum" sz="quarter" idx="16"/>
          </p:nvPr>
        </p:nvSpPr>
        <p:spPr/>
        <p:txBody>
          <a:bodyPr/>
          <a:lstStyle/>
          <a:p>
            <a:fld id="{B3CEEFAE-073D-426F-B1B3-DA068A342DA9}" type="slidenum">
              <a:rPr lang="en-US" smtClean="0">
                <a:solidFill>
                  <a:srgbClr val="A1A1A1"/>
                </a:solidFill>
              </a:rPr>
              <a:pPr/>
              <a:t>‹#›</a:t>
            </a:fld>
            <a:endParaRPr lang="en-US">
              <a:solidFill>
                <a:srgbClr val="A1A1A1"/>
              </a:solidFill>
            </a:endParaRPr>
          </a:p>
        </p:txBody>
      </p:sp>
      <p:sp>
        <p:nvSpPr>
          <p:cNvPr id="11" name="Text Placeholder 7"/>
          <p:cNvSpPr>
            <a:spLocks noGrp="1"/>
          </p:cNvSpPr>
          <p:nvPr>
            <p:ph type="body" sz="quarter" idx="17" hasCustomPrompt="1"/>
          </p:nvPr>
        </p:nvSpPr>
        <p:spPr>
          <a:xfrm>
            <a:off x="401138" y="914400"/>
            <a:ext cx="8344108" cy="395302"/>
          </a:xfrm>
        </p:spPr>
        <p:txBody>
          <a:bodyPr wrap="square" lIns="90000" tIns="46800" rIns="90000" bIns="46800">
            <a:noAutofit/>
          </a:bodyPr>
          <a:lstStyle>
            <a:lvl1pPr marL="0" indent="0">
              <a:spcBef>
                <a:spcPts val="623"/>
              </a:spcBef>
              <a:buFontTx/>
              <a:buNone/>
              <a:defRPr sz="1499" b="1"/>
            </a:lvl1pPr>
          </a:lstStyle>
          <a:p>
            <a:pPr lvl="0"/>
            <a:r>
              <a:rPr lang="en-US" dirty="0"/>
              <a:t>Click to add subtitle</a:t>
            </a:r>
          </a:p>
        </p:txBody>
      </p:sp>
    </p:spTree>
    <p:extLst>
      <p:ext uri="{BB962C8B-B14F-4D97-AF65-F5344CB8AC3E}">
        <p14:creationId xmlns:p14="http://schemas.microsoft.com/office/powerpoint/2010/main" val="8390172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icture to the left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4" name="Content Placeholder 3"/>
          <p:cNvSpPr>
            <a:spLocks noGrp="1"/>
          </p:cNvSpPr>
          <p:nvPr>
            <p:ph sz="half" idx="2"/>
          </p:nvPr>
        </p:nvSpPr>
        <p:spPr>
          <a:xfrm>
            <a:off x="4183959" y="1514476"/>
            <a:ext cx="4561286" cy="4492624"/>
          </a:xfrm>
        </p:spPr>
        <p:txBody>
          <a:bodyPr>
            <a:noAutofit/>
          </a:bodyPr>
          <a:lstStyle>
            <a:lvl1pPr>
              <a:spcBef>
                <a:spcPts val="600"/>
              </a:spcBef>
              <a:defRPr sz="1349"/>
            </a:lvl1pPr>
            <a:lvl2pPr>
              <a:lnSpc>
                <a:spcPct val="105000"/>
              </a:lnSpc>
              <a:spcBef>
                <a:spcPts val="150"/>
              </a:spcBef>
              <a:spcAft>
                <a:spcPts val="150"/>
              </a:spcAft>
              <a:defRPr sz="1200"/>
            </a:lvl2pPr>
            <a:lvl3pPr>
              <a:defRPr sz="1050"/>
            </a:lvl3pPr>
            <a:lvl4pPr>
              <a:defRPr sz="900"/>
            </a:lvl4pPr>
            <a:lvl5pPr>
              <a:defRPr sz="900"/>
            </a:lvl5pPr>
            <a:lvl6pPr>
              <a:defRPr sz="1349"/>
            </a:lvl6pPr>
            <a:lvl7pPr>
              <a:defRPr sz="1349"/>
            </a:lvl7pPr>
            <a:lvl8pPr>
              <a:defRPr sz="1349"/>
            </a:lvl8pPr>
            <a:lvl9pPr>
              <a:defRPr sz="1349"/>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Picture Placeholder 8"/>
          <p:cNvSpPr>
            <a:spLocks noGrp="1"/>
          </p:cNvSpPr>
          <p:nvPr>
            <p:ph type="pic" sz="quarter" idx="13"/>
          </p:nvPr>
        </p:nvSpPr>
        <p:spPr>
          <a:xfrm>
            <a:off x="401185" y="1514476"/>
            <a:ext cx="3392097" cy="4492625"/>
          </a:xfrm>
        </p:spPr>
        <p:txBody>
          <a:bodyPr wrap="none" tIns="1080000" rtlCol="0">
            <a:normAutofit/>
          </a:bodyPr>
          <a:lstStyle>
            <a:lvl1pPr algn="ctr">
              <a:buNone/>
              <a:defRPr/>
            </a:lvl1pPr>
          </a:lstStyle>
          <a:p>
            <a:pPr lvl="0"/>
            <a:r>
              <a:rPr lang="fr-FR" noProof="0"/>
              <a:t>Cliquez sur l'icône pour ajouter une image</a:t>
            </a:r>
            <a:endParaRPr lang="en-US" noProof="0" dirty="0"/>
          </a:p>
        </p:txBody>
      </p:sp>
      <p:sp>
        <p:nvSpPr>
          <p:cNvPr id="6" name="Date Placeholder 5"/>
          <p:cNvSpPr>
            <a:spLocks noGrp="1"/>
          </p:cNvSpPr>
          <p:nvPr>
            <p:ph type="dt" sz="half" idx="14"/>
          </p:nvPr>
        </p:nvSpPr>
        <p:spPr/>
        <p:txBody>
          <a:bodyPr/>
          <a:lstStyle/>
          <a:p>
            <a:endParaRPr lang="en-US" dirty="0">
              <a:solidFill>
                <a:srgbClr val="A1A1A1"/>
              </a:solidFill>
            </a:endParaRPr>
          </a:p>
        </p:txBody>
      </p:sp>
      <p:sp>
        <p:nvSpPr>
          <p:cNvPr id="8" name="Footer Placeholder 7"/>
          <p:cNvSpPr>
            <a:spLocks noGrp="1"/>
          </p:cNvSpPr>
          <p:nvPr>
            <p:ph type="ftr" sz="quarter" idx="15"/>
          </p:nvPr>
        </p:nvSpPr>
        <p:spPr/>
        <p:txBody>
          <a:bodyPr/>
          <a:lstStyle/>
          <a:p>
            <a:endParaRPr lang="en-US" dirty="0">
              <a:solidFill>
                <a:srgbClr val="A1A1A1"/>
              </a:solidFill>
            </a:endParaRPr>
          </a:p>
        </p:txBody>
      </p:sp>
      <p:sp>
        <p:nvSpPr>
          <p:cNvPr id="10" name="Slide Number Placeholder 9"/>
          <p:cNvSpPr>
            <a:spLocks noGrp="1"/>
          </p:cNvSpPr>
          <p:nvPr>
            <p:ph type="sldNum" sz="quarter" idx="16"/>
          </p:nvPr>
        </p:nvSpPr>
        <p:spPr/>
        <p:txBody>
          <a:bodyPr/>
          <a:lstStyle/>
          <a:p>
            <a:fld id="{B3CEEFAE-073D-426F-B1B3-DA068A342DA9}" type="slidenum">
              <a:rPr lang="en-US" smtClean="0">
                <a:solidFill>
                  <a:srgbClr val="A1A1A1"/>
                </a:solidFill>
              </a:rPr>
              <a:pPr/>
              <a:t>‹#›</a:t>
            </a:fld>
            <a:endParaRPr lang="en-US">
              <a:solidFill>
                <a:srgbClr val="A1A1A1"/>
              </a:solidFill>
            </a:endParaRPr>
          </a:p>
        </p:txBody>
      </p:sp>
      <p:sp>
        <p:nvSpPr>
          <p:cNvPr id="11" name="Text Placeholder 7"/>
          <p:cNvSpPr>
            <a:spLocks noGrp="1"/>
          </p:cNvSpPr>
          <p:nvPr>
            <p:ph type="body" sz="quarter" idx="17" hasCustomPrompt="1"/>
          </p:nvPr>
        </p:nvSpPr>
        <p:spPr>
          <a:xfrm>
            <a:off x="401138" y="914400"/>
            <a:ext cx="8344108" cy="395302"/>
          </a:xfrm>
        </p:spPr>
        <p:txBody>
          <a:bodyPr wrap="square" lIns="90000" tIns="46800" rIns="90000" bIns="46800">
            <a:noAutofit/>
          </a:bodyPr>
          <a:lstStyle>
            <a:lvl1pPr marL="0" indent="0">
              <a:spcBef>
                <a:spcPts val="623"/>
              </a:spcBef>
              <a:buFontTx/>
              <a:buNone/>
              <a:defRPr sz="1499" b="1"/>
            </a:lvl1pPr>
          </a:lstStyle>
          <a:p>
            <a:pPr lvl="0"/>
            <a:r>
              <a:rPr lang="en-US" dirty="0"/>
              <a:t>Click to add subtitle</a:t>
            </a:r>
          </a:p>
        </p:txBody>
      </p:sp>
    </p:spTree>
    <p:extLst>
      <p:ext uri="{BB962C8B-B14F-4D97-AF65-F5344CB8AC3E}">
        <p14:creationId xmlns:p14="http://schemas.microsoft.com/office/powerpoint/2010/main" val="229415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13E89-D08B-424A-8D7C-F500A481D02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263CA3-7447-423A-84DB-9F9269C9FAF9}"/>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A98986-3608-4498-AEF8-FE2344D95466}"/>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5EEDF4-F018-4776-82FB-1A278A7D2CDC}"/>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45D0020-7BCF-40C5-B70C-A943EEB28DE1}"/>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C20E1B-50CD-4DE6-897C-615820F78D92}"/>
              </a:ext>
            </a:extLst>
          </p:cNvPr>
          <p:cNvSpPr>
            <a:spLocks noGrp="1"/>
          </p:cNvSpPr>
          <p:nvPr>
            <p:ph type="dt" sz="half" idx="10"/>
          </p:nvPr>
        </p:nvSpPr>
        <p:spPr/>
        <p:txBody>
          <a:bodyPr/>
          <a:lstStyle/>
          <a:p>
            <a:fld id="{21396245-3895-44C0-A50F-CA20570A91C0}" type="datetimeFigureOut">
              <a:rPr lang="en-US" smtClean="0"/>
              <a:pPr/>
              <a:t>6/28/2018</a:t>
            </a:fld>
            <a:endParaRPr lang="en-US"/>
          </a:p>
        </p:txBody>
      </p:sp>
      <p:sp>
        <p:nvSpPr>
          <p:cNvPr id="8" name="Footer Placeholder 7">
            <a:extLst>
              <a:ext uri="{FF2B5EF4-FFF2-40B4-BE49-F238E27FC236}">
                <a16:creationId xmlns:a16="http://schemas.microsoft.com/office/drawing/2014/main" id="{6A998007-EDD6-4F81-A71B-1111C27293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2F0A63-B37E-4CB2-963B-54BBD19D057D}"/>
              </a:ext>
            </a:extLst>
          </p:cNvPr>
          <p:cNvSpPr>
            <a:spLocks noGrp="1"/>
          </p:cNvSpPr>
          <p:nvPr>
            <p:ph type="sldNum" sz="quarter" idx="12"/>
          </p:nvPr>
        </p:nvSpPr>
        <p:spPr/>
        <p:txBody>
          <a:bodyPr/>
          <a:lstStyle/>
          <a:p>
            <a:fld id="{916C3BF7-789B-4F38-A810-96EA9BC4FCEB}" type="slidenum">
              <a:rPr lang="en-US" smtClean="0"/>
              <a:pPr/>
              <a:t>‹#›</a:t>
            </a:fld>
            <a:endParaRPr lang="en-US"/>
          </a:p>
        </p:txBody>
      </p:sp>
    </p:spTree>
    <p:extLst>
      <p:ext uri="{BB962C8B-B14F-4D97-AF65-F5344CB8AC3E}">
        <p14:creationId xmlns:p14="http://schemas.microsoft.com/office/powerpoint/2010/main" val="1898188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tent and High picture to the right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402196" y="412626"/>
            <a:ext cx="4569220" cy="525401"/>
          </a:xfrm>
        </p:spPr>
        <p:txBody>
          <a:bodyPr/>
          <a:lstStyle/>
          <a:p>
            <a:r>
              <a:rPr lang="fr-FR"/>
              <a:t>Modifiez le style du titre</a:t>
            </a:r>
            <a:endParaRPr lang="en-US" dirty="0"/>
          </a:p>
        </p:txBody>
      </p:sp>
      <p:sp>
        <p:nvSpPr>
          <p:cNvPr id="3" name="Content Placeholder 2"/>
          <p:cNvSpPr>
            <a:spLocks noGrp="1"/>
          </p:cNvSpPr>
          <p:nvPr>
            <p:ph sz="half" idx="1"/>
          </p:nvPr>
        </p:nvSpPr>
        <p:spPr>
          <a:xfrm>
            <a:off x="401185" y="1514476"/>
            <a:ext cx="4570231" cy="4492625"/>
          </a:xfrm>
        </p:spPr>
        <p:txBody>
          <a:bodyPr>
            <a:noAutofit/>
          </a:bodyPr>
          <a:lstStyle>
            <a:lvl1pPr>
              <a:spcBef>
                <a:spcPts val="600"/>
              </a:spcBef>
              <a:defRPr sz="1349"/>
            </a:lvl1pPr>
            <a:lvl2pPr>
              <a:lnSpc>
                <a:spcPct val="105000"/>
              </a:lnSpc>
              <a:spcBef>
                <a:spcPts val="150"/>
              </a:spcBef>
              <a:spcAft>
                <a:spcPts val="150"/>
              </a:spcAft>
              <a:defRPr sz="1200"/>
            </a:lvl2pPr>
            <a:lvl3pPr>
              <a:defRPr sz="1050"/>
            </a:lvl3pPr>
            <a:lvl4pPr>
              <a:defRPr sz="900"/>
            </a:lvl4pPr>
            <a:lvl5pPr>
              <a:defRPr sz="900"/>
            </a:lvl5pPr>
            <a:lvl6pPr>
              <a:defRPr sz="1349"/>
            </a:lvl6pPr>
            <a:lvl7pPr>
              <a:defRPr sz="1349"/>
            </a:lvl7pPr>
            <a:lvl8pPr>
              <a:defRPr sz="1349"/>
            </a:lvl8pPr>
            <a:lvl9pPr>
              <a:defRPr sz="1349"/>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Picture Placeholder 8"/>
          <p:cNvSpPr>
            <a:spLocks noGrp="1"/>
          </p:cNvSpPr>
          <p:nvPr>
            <p:ph type="pic" sz="quarter" idx="13"/>
          </p:nvPr>
        </p:nvSpPr>
        <p:spPr>
          <a:xfrm>
            <a:off x="5349277" y="542927"/>
            <a:ext cx="3395969" cy="5464175"/>
          </a:xfrm>
        </p:spPr>
        <p:txBody>
          <a:bodyPr wrap="none" tIns="1080000" rtlCol="0">
            <a:normAutofit/>
          </a:bodyPr>
          <a:lstStyle>
            <a:lvl1pPr algn="ctr">
              <a:buNone/>
              <a:defRPr/>
            </a:lvl1pPr>
          </a:lstStyle>
          <a:p>
            <a:pPr lvl="0"/>
            <a:r>
              <a:rPr lang="fr-FR" noProof="0"/>
              <a:t>Cliquez sur l'icône pour ajouter une image</a:t>
            </a:r>
            <a:endParaRPr lang="en-US" noProof="0" dirty="0"/>
          </a:p>
        </p:txBody>
      </p:sp>
      <p:sp>
        <p:nvSpPr>
          <p:cNvPr id="6" name="Date Placeholder 5"/>
          <p:cNvSpPr>
            <a:spLocks noGrp="1"/>
          </p:cNvSpPr>
          <p:nvPr>
            <p:ph type="dt" sz="half" idx="14"/>
          </p:nvPr>
        </p:nvSpPr>
        <p:spPr/>
        <p:txBody>
          <a:bodyPr/>
          <a:lstStyle/>
          <a:p>
            <a:endParaRPr lang="en-US" dirty="0">
              <a:solidFill>
                <a:srgbClr val="A1A1A1"/>
              </a:solidFill>
            </a:endParaRPr>
          </a:p>
        </p:txBody>
      </p:sp>
      <p:sp>
        <p:nvSpPr>
          <p:cNvPr id="8" name="Footer Placeholder 7"/>
          <p:cNvSpPr>
            <a:spLocks noGrp="1"/>
          </p:cNvSpPr>
          <p:nvPr>
            <p:ph type="ftr" sz="quarter" idx="15"/>
          </p:nvPr>
        </p:nvSpPr>
        <p:spPr/>
        <p:txBody>
          <a:bodyPr/>
          <a:lstStyle/>
          <a:p>
            <a:endParaRPr lang="en-US" dirty="0">
              <a:solidFill>
                <a:srgbClr val="A1A1A1"/>
              </a:solidFill>
            </a:endParaRPr>
          </a:p>
        </p:txBody>
      </p:sp>
      <p:sp>
        <p:nvSpPr>
          <p:cNvPr id="10" name="Slide Number Placeholder 9"/>
          <p:cNvSpPr>
            <a:spLocks noGrp="1"/>
          </p:cNvSpPr>
          <p:nvPr>
            <p:ph type="sldNum" sz="quarter" idx="16"/>
          </p:nvPr>
        </p:nvSpPr>
        <p:spPr/>
        <p:txBody>
          <a:bodyPr/>
          <a:lstStyle/>
          <a:p>
            <a:fld id="{B3CEEFAE-073D-426F-B1B3-DA068A342DA9}" type="slidenum">
              <a:rPr lang="en-US" smtClean="0">
                <a:solidFill>
                  <a:srgbClr val="A1A1A1"/>
                </a:solidFill>
              </a:rPr>
              <a:pPr/>
              <a:t>‹#›</a:t>
            </a:fld>
            <a:endParaRPr lang="en-US">
              <a:solidFill>
                <a:srgbClr val="A1A1A1"/>
              </a:solidFill>
            </a:endParaRPr>
          </a:p>
        </p:txBody>
      </p:sp>
      <p:sp>
        <p:nvSpPr>
          <p:cNvPr id="12" name="Text Placeholder 7"/>
          <p:cNvSpPr>
            <a:spLocks noGrp="1"/>
          </p:cNvSpPr>
          <p:nvPr>
            <p:ph type="body" sz="quarter" idx="17" hasCustomPrompt="1"/>
          </p:nvPr>
        </p:nvSpPr>
        <p:spPr>
          <a:xfrm>
            <a:off x="401138" y="914400"/>
            <a:ext cx="4570278" cy="395302"/>
          </a:xfrm>
        </p:spPr>
        <p:txBody>
          <a:bodyPr wrap="square" lIns="90000" tIns="46800" rIns="90000" bIns="46800">
            <a:noAutofit/>
          </a:bodyPr>
          <a:lstStyle>
            <a:lvl1pPr marL="0" indent="0">
              <a:spcBef>
                <a:spcPts val="623"/>
              </a:spcBef>
              <a:buFontTx/>
              <a:buNone/>
              <a:defRPr sz="1499" b="1"/>
            </a:lvl1pPr>
          </a:lstStyle>
          <a:p>
            <a:pPr lvl="0"/>
            <a:r>
              <a:rPr lang="en-US" dirty="0"/>
              <a:t>Click to add subtitle</a:t>
            </a:r>
          </a:p>
        </p:txBody>
      </p:sp>
    </p:spTree>
    <p:extLst>
      <p:ext uri="{BB962C8B-B14F-4D97-AF65-F5344CB8AC3E}">
        <p14:creationId xmlns:p14="http://schemas.microsoft.com/office/powerpoint/2010/main" val="18107865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High picture to the left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4183958" y="412626"/>
            <a:ext cx="4548669" cy="525401"/>
          </a:xfrm>
        </p:spPr>
        <p:txBody>
          <a:bodyPr/>
          <a:lstStyle/>
          <a:p>
            <a:r>
              <a:rPr lang="fr-FR"/>
              <a:t>Modifiez le style du titre</a:t>
            </a:r>
            <a:endParaRPr lang="en-US" dirty="0"/>
          </a:p>
        </p:txBody>
      </p:sp>
      <p:sp>
        <p:nvSpPr>
          <p:cNvPr id="4" name="Content Placeholder 3"/>
          <p:cNvSpPr>
            <a:spLocks noGrp="1"/>
          </p:cNvSpPr>
          <p:nvPr>
            <p:ph sz="half" idx="2"/>
          </p:nvPr>
        </p:nvSpPr>
        <p:spPr>
          <a:xfrm>
            <a:off x="4183958" y="1514475"/>
            <a:ext cx="4561287" cy="4492626"/>
          </a:xfrm>
        </p:spPr>
        <p:txBody>
          <a:bodyPr>
            <a:noAutofit/>
          </a:bodyPr>
          <a:lstStyle>
            <a:lvl1pPr>
              <a:spcBef>
                <a:spcPts val="600"/>
              </a:spcBef>
              <a:defRPr sz="1349"/>
            </a:lvl1pPr>
            <a:lvl2pPr>
              <a:lnSpc>
                <a:spcPct val="105000"/>
              </a:lnSpc>
              <a:spcBef>
                <a:spcPts val="150"/>
              </a:spcBef>
              <a:spcAft>
                <a:spcPts val="150"/>
              </a:spcAft>
              <a:defRPr sz="1200"/>
            </a:lvl2pPr>
            <a:lvl3pPr>
              <a:defRPr sz="1050"/>
            </a:lvl3pPr>
            <a:lvl4pPr>
              <a:defRPr sz="900"/>
            </a:lvl4pPr>
            <a:lvl5pPr>
              <a:defRPr sz="900"/>
            </a:lvl5pPr>
            <a:lvl6pPr>
              <a:defRPr sz="1349"/>
            </a:lvl6pPr>
            <a:lvl7pPr>
              <a:defRPr sz="1349"/>
            </a:lvl7pPr>
            <a:lvl8pPr>
              <a:defRPr sz="1349"/>
            </a:lvl8pPr>
            <a:lvl9pPr>
              <a:defRPr sz="1349"/>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Picture Placeholder 8"/>
          <p:cNvSpPr>
            <a:spLocks noGrp="1"/>
          </p:cNvSpPr>
          <p:nvPr>
            <p:ph type="pic" sz="quarter" idx="13"/>
          </p:nvPr>
        </p:nvSpPr>
        <p:spPr>
          <a:xfrm>
            <a:off x="398757" y="542926"/>
            <a:ext cx="3395716" cy="5464174"/>
          </a:xfrm>
        </p:spPr>
        <p:txBody>
          <a:bodyPr wrap="none" tIns="1080000" rtlCol="0">
            <a:normAutofit/>
          </a:bodyPr>
          <a:lstStyle>
            <a:lvl1pPr algn="ctr">
              <a:buNone/>
              <a:defRPr/>
            </a:lvl1pPr>
          </a:lstStyle>
          <a:p>
            <a:pPr lvl="0"/>
            <a:r>
              <a:rPr lang="fr-FR" noProof="0"/>
              <a:t>Cliquez sur l'icône pour ajouter une image</a:t>
            </a:r>
            <a:endParaRPr lang="en-US" noProof="0" dirty="0"/>
          </a:p>
        </p:txBody>
      </p:sp>
      <p:sp>
        <p:nvSpPr>
          <p:cNvPr id="6" name="Date Placeholder 5"/>
          <p:cNvSpPr>
            <a:spLocks noGrp="1"/>
          </p:cNvSpPr>
          <p:nvPr>
            <p:ph type="dt" sz="half" idx="14"/>
          </p:nvPr>
        </p:nvSpPr>
        <p:spPr/>
        <p:txBody>
          <a:bodyPr/>
          <a:lstStyle/>
          <a:p>
            <a:endParaRPr lang="en-US" dirty="0">
              <a:solidFill>
                <a:srgbClr val="A1A1A1"/>
              </a:solidFill>
            </a:endParaRPr>
          </a:p>
        </p:txBody>
      </p:sp>
      <p:sp>
        <p:nvSpPr>
          <p:cNvPr id="8" name="Footer Placeholder 7"/>
          <p:cNvSpPr>
            <a:spLocks noGrp="1"/>
          </p:cNvSpPr>
          <p:nvPr>
            <p:ph type="ftr" sz="quarter" idx="15"/>
          </p:nvPr>
        </p:nvSpPr>
        <p:spPr/>
        <p:txBody>
          <a:bodyPr/>
          <a:lstStyle/>
          <a:p>
            <a:endParaRPr lang="en-US" dirty="0">
              <a:solidFill>
                <a:srgbClr val="A1A1A1"/>
              </a:solidFill>
            </a:endParaRPr>
          </a:p>
        </p:txBody>
      </p:sp>
      <p:sp>
        <p:nvSpPr>
          <p:cNvPr id="10" name="Slide Number Placeholder 9"/>
          <p:cNvSpPr>
            <a:spLocks noGrp="1"/>
          </p:cNvSpPr>
          <p:nvPr>
            <p:ph type="sldNum" sz="quarter" idx="16"/>
          </p:nvPr>
        </p:nvSpPr>
        <p:spPr/>
        <p:txBody>
          <a:bodyPr/>
          <a:lstStyle/>
          <a:p>
            <a:fld id="{B3CEEFAE-073D-426F-B1B3-DA068A342DA9}" type="slidenum">
              <a:rPr lang="en-US" smtClean="0">
                <a:solidFill>
                  <a:srgbClr val="A1A1A1"/>
                </a:solidFill>
              </a:rPr>
              <a:pPr/>
              <a:t>‹#›</a:t>
            </a:fld>
            <a:endParaRPr lang="en-US">
              <a:solidFill>
                <a:srgbClr val="A1A1A1"/>
              </a:solidFill>
            </a:endParaRPr>
          </a:p>
        </p:txBody>
      </p:sp>
      <p:sp>
        <p:nvSpPr>
          <p:cNvPr id="11" name="Text Placeholder 7"/>
          <p:cNvSpPr>
            <a:spLocks noGrp="1"/>
          </p:cNvSpPr>
          <p:nvPr>
            <p:ph type="body" sz="quarter" idx="17" hasCustomPrompt="1"/>
          </p:nvPr>
        </p:nvSpPr>
        <p:spPr>
          <a:xfrm>
            <a:off x="4183958" y="914400"/>
            <a:ext cx="4548669" cy="395302"/>
          </a:xfrm>
        </p:spPr>
        <p:txBody>
          <a:bodyPr wrap="square" lIns="90000" tIns="46800" rIns="90000" bIns="46800">
            <a:noAutofit/>
          </a:bodyPr>
          <a:lstStyle>
            <a:lvl1pPr marL="0" indent="0">
              <a:spcBef>
                <a:spcPts val="623"/>
              </a:spcBef>
              <a:buFontTx/>
              <a:buNone/>
              <a:defRPr sz="1499" b="1"/>
            </a:lvl1pPr>
          </a:lstStyle>
          <a:p>
            <a:pPr lvl="0"/>
            <a:r>
              <a:rPr lang="en-US" dirty="0"/>
              <a:t>Click to add subtitle</a:t>
            </a:r>
          </a:p>
        </p:txBody>
      </p:sp>
    </p:spTree>
    <p:extLst>
      <p:ext uri="{BB962C8B-B14F-4D97-AF65-F5344CB8AC3E}">
        <p14:creationId xmlns:p14="http://schemas.microsoft.com/office/powerpoint/2010/main" val="36174046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wo Pictures with 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7" name="Picture Placeholder 6"/>
          <p:cNvSpPr>
            <a:spLocks noGrp="1"/>
          </p:cNvSpPr>
          <p:nvPr>
            <p:ph type="pic" sz="quarter" idx="13"/>
          </p:nvPr>
        </p:nvSpPr>
        <p:spPr>
          <a:xfrm>
            <a:off x="398757" y="1514476"/>
            <a:ext cx="3975652" cy="4492625"/>
          </a:xfrm>
        </p:spPr>
        <p:txBody>
          <a:bodyPr wrap="none" tIns="1080000" rtlCol="0">
            <a:normAutofit/>
          </a:bodyPr>
          <a:lstStyle>
            <a:lvl1pPr algn="ctr">
              <a:buNone/>
              <a:defRPr/>
            </a:lvl1pPr>
          </a:lstStyle>
          <a:p>
            <a:pPr lvl="0"/>
            <a:r>
              <a:rPr lang="fr-FR" noProof="0"/>
              <a:t>Cliquez sur l'icône pour ajouter une image</a:t>
            </a:r>
            <a:endParaRPr lang="en-US" noProof="0" dirty="0"/>
          </a:p>
        </p:txBody>
      </p:sp>
      <p:sp>
        <p:nvSpPr>
          <p:cNvPr id="9" name="Picture Placeholder 8"/>
          <p:cNvSpPr>
            <a:spLocks noGrp="1"/>
          </p:cNvSpPr>
          <p:nvPr>
            <p:ph type="pic" sz="quarter" idx="14"/>
          </p:nvPr>
        </p:nvSpPr>
        <p:spPr>
          <a:xfrm>
            <a:off x="4768402" y="1514476"/>
            <a:ext cx="3976843" cy="4492625"/>
          </a:xfrm>
        </p:spPr>
        <p:txBody>
          <a:bodyPr wrap="none" tIns="1080000" rtlCol="0">
            <a:normAutofit/>
          </a:bodyPr>
          <a:lstStyle>
            <a:lvl1pPr algn="ctr">
              <a:buNone/>
              <a:defRPr/>
            </a:lvl1pPr>
          </a:lstStyle>
          <a:p>
            <a:pPr lvl="0"/>
            <a:r>
              <a:rPr lang="fr-FR" noProof="0"/>
              <a:t>Cliquez sur l'icône pour ajouter une image</a:t>
            </a:r>
            <a:endParaRPr lang="en-US" noProof="0" dirty="0"/>
          </a:p>
        </p:txBody>
      </p:sp>
      <p:sp>
        <p:nvSpPr>
          <p:cNvPr id="4" name="Date Placeholder 3"/>
          <p:cNvSpPr>
            <a:spLocks noGrp="1"/>
          </p:cNvSpPr>
          <p:nvPr>
            <p:ph type="dt" sz="half" idx="15"/>
          </p:nvPr>
        </p:nvSpPr>
        <p:spPr/>
        <p:txBody>
          <a:bodyPr/>
          <a:lstStyle/>
          <a:p>
            <a:endParaRPr lang="en-US" dirty="0">
              <a:solidFill>
                <a:srgbClr val="A1A1A1"/>
              </a:solidFill>
            </a:endParaRPr>
          </a:p>
        </p:txBody>
      </p:sp>
      <p:sp>
        <p:nvSpPr>
          <p:cNvPr id="6" name="Footer Placeholder 5"/>
          <p:cNvSpPr>
            <a:spLocks noGrp="1"/>
          </p:cNvSpPr>
          <p:nvPr>
            <p:ph type="ftr" sz="quarter" idx="16"/>
          </p:nvPr>
        </p:nvSpPr>
        <p:spPr/>
        <p:txBody>
          <a:bodyPr/>
          <a:lstStyle/>
          <a:p>
            <a:endParaRPr lang="en-US" dirty="0">
              <a:solidFill>
                <a:srgbClr val="A1A1A1"/>
              </a:solidFill>
            </a:endParaRPr>
          </a:p>
        </p:txBody>
      </p:sp>
      <p:sp>
        <p:nvSpPr>
          <p:cNvPr id="10" name="Slide Number Placeholder 9"/>
          <p:cNvSpPr>
            <a:spLocks noGrp="1"/>
          </p:cNvSpPr>
          <p:nvPr>
            <p:ph type="sldNum" sz="quarter" idx="17"/>
          </p:nvPr>
        </p:nvSpPr>
        <p:spPr/>
        <p:txBody>
          <a:bodyPr/>
          <a:lstStyle/>
          <a:p>
            <a:fld id="{B3CEEFAE-073D-426F-B1B3-DA068A342DA9}" type="slidenum">
              <a:rPr lang="en-US" smtClean="0">
                <a:solidFill>
                  <a:srgbClr val="A1A1A1"/>
                </a:solidFill>
              </a:rPr>
              <a:pPr/>
              <a:t>‹#›</a:t>
            </a:fld>
            <a:endParaRPr lang="en-US">
              <a:solidFill>
                <a:srgbClr val="A1A1A1"/>
              </a:solidFill>
            </a:endParaRPr>
          </a:p>
        </p:txBody>
      </p:sp>
      <p:sp>
        <p:nvSpPr>
          <p:cNvPr id="8" name="Text Placeholder 7"/>
          <p:cNvSpPr>
            <a:spLocks noGrp="1"/>
          </p:cNvSpPr>
          <p:nvPr>
            <p:ph type="body" sz="quarter" idx="18" hasCustomPrompt="1"/>
          </p:nvPr>
        </p:nvSpPr>
        <p:spPr>
          <a:xfrm>
            <a:off x="401138" y="914400"/>
            <a:ext cx="8344108" cy="395302"/>
          </a:xfrm>
        </p:spPr>
        <p:txBody>
          <a:bodyPr wrap="square" lIns="90000" tIns="46800" rIns="90000" bIns="46800">
            <a:noAutofit/>
          </a:bodyPr>
          <a:lstStyle>
            <a:lvl1pPr marL="0" indent="0">
              <a:spcBef>
                <a:spcPts val="623"/>
              </a:spcBef>
              <a:buFontTx/>
              <a:buNone/>
              <a:defRPr sz="1499" b="1"/>
            </a:lvl1pPr>
          </a:lstStyle>
          <a:p>
            <a:pPr lvl="0"/>
            <a:r>
              <a:rPr lang="en-US" dirty="0"/>
              <a:t>Click to add subtitle</a:t>
            </a:r>
          </a:p>
        </p:txBody>
      </p:sp>
    </p:spTree>
    <p:extLst>
      <p:ext uri="{BB962C8B-B14F-4D97-AF65-F5344CB8AC3E}">
        <p14:creationId xmlns:p14="http://schemas.microsoft.com/office/powerpoint/2010/main" val="34256145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Picture with Subtitl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98757" y="1514476"/>
            <a:ext cx="8346488" cy="4492625"/>
          </a:xfrm>
        </p:spPr>
        <p:txBody>
          <a:bodyPr wrap="none" tIns="1080000" rtlCol="0">
            <a:normAutofit/>
          </a:bodyPr>
          <a:lstStyle>
            <a:lvl1pPr marL="0" indent="0" algn="ctr">
              <a:buNone/>
              <a:defRPr sz="1499"/>
            </a:lvl1pPr>
            <a:lvl2pPr marL="342797" indent="0">
              <a:buNone/>
              <a:defRPr sz="2099"/>
            </a:lvl2pPr>
            <a:lvl3pPr marL="685595" indent="0">
              <a:buNone/>
              <a:defRPr sz="1799"/>
            </a:lvl3pPr>
            <a:lvl4pPr marL="1028392" indent="0">
              <a:buNone/>
              <a:defRPr sz="1499"/>
            </a:lvl4pPr>
            <a:lvl5pPr marL="1371188" indent="0">
              <a:buNone/>
              <a:defRPr sz="1499"/>
            </a:lvl5pPr>
            <a:lvl6pPr marL="1713986" indent="0">
              <a:buNone/>
              <a:defRPr sz="1499"/>
            </a:lvl6pPr>
            <a:lvl7pPr marL="2056783" indent="0">
              <a:buNone/>
              <a:defRPr sz="1499"/>
            </a:lvl7pPr>
            <a:lvl8pPr marL="2399580" indent="0">
              <a:buNone/>
              <a:defRPr sz="1499"/>
            </a:lvl8pPr>
            <a:lvl9pPr marL="2742377" indent="0">
              <a:buNone/>
              <a:defRPr sz="1499"/>
            </a:lvl9pPr>
          </a:lstStyle>
          <a:p>
            <a:pPr lvl="0"/>
            <a:r>
              <a:rPr lang="fr-FR" noProof="0"/>
              <a:t>Cliquez sur l'icône pour ajouter une image</a:t>
            </a:r>
            <a:endParaRPr lang="en-US" noProof="0" dirty="0"/>
          </a:p>
        </p:txBody>
      </p:sp>
      <p:sp>
        <p:nvSpPr>
          <p:cNvPr id="8" name="Title 7"/>
          <p:cNvSpPr>
            <a:spLocks noGrp="1"/>
          </p:cNvSpPr>
          <p:nvPr>
            <p:ph type="title"/>
          </p:nvPr>
        </p:nvSpPr>
        <p:spPr/>
        <p:txBody>
          <a:bodyPr/>
          <a:lstStyle/>
          <a:p>
            <a:r>
              <a:rPr lang="fr-FR"/>
              <a:t>Modifiez le style du titre</a:t>
            </a:r>
            <a:endParaRPr lang="en-US" dirty="0"/>
          </a:p>
        </p:txBody>
      </p:sp>
      <p:sp>
        <p:nvSpPr>
          <p:cNvPr id="4" name="Date Placeholder 3"/>
          <p:cNvSpPr>
            <a:spLocks noGrp="1"/>
          </p:cNvSpPr>
          <p:nvPr>
            <p:ph type="dt" sz="half" idx="10"/>
          </p:nvPr>
        </p:nvSpPr>
        <p:spPr/>
        <p:txBody>
          <a:bodyPr/>
          <a:lstStyle/>
          <a:p>
            <a:endParaRPr lang="en-US" dirty="0">
              <a:solidFill>
                <a:srgbClr val="A1A1A1"/>
              </a:solidFill>
            </a:endParaRPr>
          </a:p>
        </p:txBody>
      </p:sp>
      <p:sp>
        <p:nvSpPr>
          <p:cNvPr id="5" name="Footer Placeholder 4"/>
          <p:cNvSpPr>
            <a:spLocks noGrp="1"/>
          </p:cNvSpPr>
          <p:nvPr>
            <p:ph type="ftr" sz="quarter" idx="11"/>
          </p:nvPr>
        </p:nvSpPr>
        <p:spPr/>
        <p:txBody>
          <a:bodyPr/>
          <a:lstStyle/>
          <a:p>
            <a:endParaRPr lang="en-US" dirty="0">
              <a:solidFill>
                <a:srgbClr val="A1A1A1"/>
              </a:solidFill>
            </a:endParaRPr>
          </a:p>
        </p:txBody>
      </p:sp>
      <p:sp>
        <p:nvSpPr>
          <p:cNvPr id="6" name="Slide Number Placeholder 5"/>
          <p:cNvSpPr>
            <a:spLocks noGrp="1"/>
          </p:cNvSpPr>
          <p:nvPr>
            <p:ph type="sldNum" sz="quarter" idx="12"/>
          </p:nvPr>
        </p:nvSpPr>
        <p:spPr/>
        <p:txBody>
          <a:bodyPr/>
          <a:lstStyle/>
          <a:p>
            <a:fld id="{B3CEEFAE-073D-426F-B1B3-DA068A342DA9}" type="slidenum">
              <a:rPr lang="en-US" smtClean="0">
                <a:solidFill>
                  <a:srgbClr val="A1A1A1"/>
                </a:solidFill>
              </a:rPr>
              <a:pPr/>
              <a:t>‹#›</a:t>
            </a:fld>
            <a:endParaRPr lang="en-US">
              <a:solidFill>
                <a:srgbClr val="A1A1A1"/>
              </a:solidFill>
            </a:endParaRPr>
          </a:p>
        </p:txBody>
      </p:sp>
      <p:sp>
        <p:nvSpPr>
          <p:cNvPr id="9" name="Text Placeholder 8"/>
          <p:cNvSpPr>
            <a:spLocks noGrp="1"/>
          </p:cNvSpPr>
          <p:nvPr>
            <p:ph type="body" sz="quarter" idx="13" hasCustomPrompt="1"/>
          </p:nvPr>
        </p:nvSpPr>
        <p:spPr>
          <a:xfrm>
            <a:off x="401137" y="914400"/>
            <a:ext cx="8344109" cy="396000"/>
          </a:xfrm>
        </p:spPr>
        <p:txBody>
          <a:bodyPr>
            <a:noAutofit/>
          </a:bodyPr>
          <a:lstStyle>
            <a:lvl1pPr marL="0" indent="0">
              <a:spcBef>
                <a:spcPts val="623"/>
              </a:spcBef>
              <a:buFontTx/>
              <a:buNone/>
              <a:defRPr b="1"/>
            </a:lvl1pPr>
          </a:lstStyle>
          <a:p>
            <a:pPr lvl="0"/>
            <a:r>
              <a:rPr lang="en-US" dirty="0"/>
              <a:t>Click to add subtitle</a:t>
            </a:r>
          </a:p>
        </p:txBody>
      </p:sp>
    </p:spTree>
    <p:extLst>
      <p:ext uri="{BB962C8B-B14F-4D97-AF65-F5344CB8AC3E}">
        <p14:creationId xmlns:p14="http://schemas.microsoft.com/office/powerpoint/2010/main" val="31615045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icture without Title">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398756" y="542927"/>
            <a:ext cx="8346489" cy="5464174"/>
          </a:xfrm>
        </p:spPr>
        <p:txBody>
          <a:bodyPr wrap="none" tIns="1080000" rtlCol="0">
            <a:normAutofit/>
          </a:bodyPr>
          <a:lstStyle>
            <a:lvl1pPr marL="0" indent="0" algn="ctr">
              <a:buNone/>
              <a:defRPr sz="1499"/>
            </a:lvl1pPr>
            <a:lvl2pPr marL="342797" indent="0">
              <a:buNone/>
              <a:defRPr sz="2099"/>
            </a:lvl2pPr>
            <a:lvl3pPr marL="685595" indent="0">
              <a:buNone/>
              <a:defRPr sz="1799"/>
            </a:lvl3pPr>
            <a:lvl4pPr marL="1028392" indent="0">
              <a:buNone/>
              <a:defRPr sz="1499"/>
            </a:lvl4pPr>
            <a:lvl5pPr marL="1371188" indent="0">
              <a:buNone/>
              <a:defRPr sz="1499"/>
            </a:lvl5pPr>
            <a:lvl6pPr marL="1713986" indent="0">
              <a:buNone/>
              <a:defRPr sz="1499"/>
            </a:lvl6pPr>
            <a:lvl7pPr marL="2056783" indent="0">
              <a:buNone/>
              <a:defRPr sz="1499"/>
            </a:lvl7pPr>
            <a:lvl8pPr marL="2399580" indent="0">
              <a:buNone/>
              <a:defRPr sz="1499"/>
            </a:lvl8pPr>
            <a:lvl9pPr marL="2742377" indent="0">
              <a:buNone/>
              <a:defRPr sz="1499"/>
            </a:lvl9pPr>
          </a:lstStyle>
          <a:p>
            <a:pPr lvl="0"/>
            <a:r>
              <a:rPr lang="fr-FR" noProof="0"/>
              <a:t>Cliquez sur l'icône pour ajouter une image</a:t>
            </a:r>
            <a:endParaRPr lang="en-US" noProof="0" dirty="0"/>
          </a:p>
        </p:txBody>
      </p:sp>
      <p:sp>
        <p:nvSpPr>
          <p:cNvPr id="4" name="Date Placeholder 3"/>
          <p:cNvSpPr>
            <a:spLocks noGrp="1"/>
          </p:cNvSpPr>
          <p:nvPr>
            <p:ph type="dt" sz="half" idx="10"/>
          </p:nvPr>
        </p:nvSpPr>
        <p:spPr/>
        <p:txBody>
          <a:bodyPr/>
          <a:lstStyle/>
          <a:p>
            <a:endParaRPr lang="en-US" dirty="0">
              <a:solidFill>
                <a:srgbClr val="A1A1A1"/>
              </a:solidFill>
            </a:endParaRPr>
          </a:p>
        </p:txBody>
      </p:sp>
      <p:sp>
        <p:nvSpPr>
          <p:cNvPr id="7" name="Footer Placeholder 6"/>
          <p:cNvSpPr>
            <a:spLocks noGrp="1"/>
          </p:cNvSpPr>
          <p:nvPr>
            <p:ph type="ftr" sz="quarter" idx="11"/>
          </p:nvPr>
        </p:nvSpPr>
        <p:spPr/>
        <p:txBody>
          <a:bodyPr/>
          <a:lstStyle/>
          <a:p>
            <a:endParaRPr lang="en-US" dirty="0">
              <a:solidFill>
                <a:srgbClr val="A1A1A1"/>
              </a:solidFill>
            </a:endParaRPr>
          </a:p>
        </p:txBody>
      </p:sp>
      <p:sp>
        <p:nvSpPr>
          <p:cNvPr id="8" name="Slide Number Placeholder 7"/>
          <p:cNvSpPr>
            <a:spLocks noGrp="1"/>
          </p:cNvSpPr>
          <p:nvPr>
            <p:ph type="sldNum" sz="quarter" idx="12"/>
          </p:nvPr>
        </p:nvSpPr>
        <p:spPr/>
        <p:txBody>
          <a:bodyPr/>
          <a:lstStyle/>
          <a:p>
            <a:fld id="{B3CEEFAE-073D-426F-B1B3-DA068A342DA9}" type="slidenum">
              <a:rPr lang="en-US" smtClean="0">
                <a:solidFill>
                  <a:srgbClr val="A1A1A1"/>
                </a:solidFill>
              </a:rPr>
              <a:pPr/>
              <a:t>‹#›</a:t>
            </a:fld>
            <a:endParaRPr lang="en-US">
              <a:solidFill>
                <a:srgbClr val="A1A1A1"/>
              </a:solidFill>
            </a:endParaRPr>
          </a:p>
        </p:txBody>
      </p:sp>
    </p:spTree>
    <p:extLst>
      <p:ext uri="{BB962C8B-B14F-4D97-AF65-F5344CB8AC3E}">
        <p14:creationId xmlns:p14="http://schemas.microsoft.com/office/powerpoint/2010/main" val="23206529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ntent and Fact box to the righ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401137" y="1514476"/>
            <a:ext cx="4570280" cy="4492625"/>
          </a:xfrm>
        </p:spPr>
        <p:txBody>
          <a:bodyPr>
            <a:noAutofit/>
          </a:bodyPr>
          <a:lstStyle>
            <a:lvl1pPr>
              <a:spcBef>
                <a:spcPts val="600"/>
              </a:spcBef>
              <a:defRPr sz="1349"/>
            </a:lvl1pPr>
            <a:lvl2pPr>
              <a:lnSpc>
                <a:spcPct val="105000"/>
              </a:lnSpc>
              <a:spcBef>
                <a:spcPts val="150"/>
              </a:spcBef>
              <a:spcAft>
                <a:spcPts val="150"/>
              </a:spcAft>
              <a:defRPr sz="1200"/>
            </a:lvl2pPr>
            <a:lvl3pPr>
              <a:defRPr sz="1050"/>
            </a:lvl3pPr>
            <a:lvl4pPr>
              <a:defRPr sz="900"/>
            </a:lvl4pPr>
            <a:lvl5pPr>
              <a:defRPr sz="900"/>
            </a:lvl5pPr>
            <a:lvl6pPr>
              <a:defRPr sz="1349"/>
            </a:lvl6pPr>
            <a:lvl7pPr>
              <a:defRPr sz="1349"/>
            </a:lvl7pPr>
            <a:lvl8pPr>
              <a:defRPr sz="1349"/>
            </a:lvl8pPr>
            <a:lvl9pPr>
              <a:defRPr sz="1349"/>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Content Placeholder 2"/>
          <p:cNvSpPr>
            <a:spLocks noGrp="1"/>
          </p:cNvSpPr>
          <p:nvPr>
            <p:ph sz="half" idx="17"/>
          </p:nvPr>
        </p:nvSpPr>
        <p:spPr>
          <a:xfrm>
            <a:off x="5349278" y="1514476"/>
            <a:ext cx="3395968" cy="4492624"/>
          </a:xfrm>
          <a:solidFill>
            <a:schemeClr val="tx2"/>
          </a:solidFill>
        </p:spPr>
        <p:txBody>
          <a:bodyPr lIns="432000" tIns="360000" rIns="432000" bIns="360000">
            <a:noAutofit/>
          </a:bodyPr>
          <a:lstStyle>
            <a:lvl1pPr marL="0" indent="0">
              <a:buFontTx/>
              <a:buNone/>
              <a:defRPr sz="1349">
                <a:solidFill>
                  <a:schemeClr val="bg1"/>
                </a:solidFill>
              </a:defRPr>
            </a:lvl1pPr>
            <a:lvl2pPr marL="171398" indent="-163067">
              <a:lnSpc>
                <a:spcPct val="100000"/>
              </a:lnSpc>
              <a:buFont typeface="Wingdings" panose="05000000000000000000" pitchFamily="2" charset="2"/>
              <a:buChar char="§"/>
              <a:defRPr sz="1200">
                <a:solidFill>
                  <a:schemeClr val="bg1"/>
                </a:solidFill>
              </a:defRPr>
            </a:lvl2pPr>
            <a:lvl3pPr marL="351130" indent="-171398">
              <a:lnSpc>
                <a:spcPct val="100000"/>
              </a:lnSpc>
              <a:buClr>
                <a:schemeClr val="bg1"/>
              </a:buClr>
              <a:buFont typeface="Arial" panose="020B0604020202020204" pitchFamily="34" charset="0"/>
              <a:buChar char="‒"/>
              <a:defRPr sz="1050">
                <a:solidFill>
                  <a:schemeClr val="bg1"/>
                </a:solidFill>
              </a:defRPr>
            </a:lvl3pPr>
            <a:lvl4pPr>
              <a:defRPr sz="900">
                <a:solidFill>
                  <a:schemeClr val="bg1"/>
                </a:solidFill>
              </a:defRPr>
            </a:lvl4pPr>
            <a:lvl5pPr>
              <a:defRPr sz="900">
                <a:solidFill>
                  <a:schemeClr val="bg1"/>
                </a:solidFill>
              </a:defRPr>
            </a:lvl5pPr>
            <a:lvl6pPr>
              <a:defRPr sz="1349"/>
            </a:lvl6pPr>
            <a:lvl7pPr>
              <a:defRPr sz="1349"/>
            </a:lvl7pPr>
            <a:lvl8pPr>
              <a:defRPr sz="1349"/>
            </a:lvl8pPr>
            <a:lvl9pPr>
              <a:defRPr sz="1349"/>
            </a:lvl9pPr>
          </a:lstStyle>
          <a:p>
            <a:pPr lvl="0"/>
            <a:r>
              <a:rPr lang="fr-FR"/>
              <a:t>Modifiez les styles du texte du masque</a:t>
            </a:r>
          </a:p>
          <a:p>
            <a:pPr lvl="1"/>
            <a:r>
              <a:rPr lang="fr-FR"/>
              <a:t>Deuxième niveau</a:t>
            </a:r>
          </a:p>
          <a:p>
            <a:pPr lvl="2"/>
            <a:r>
              <a:rPr lang="fr-FR"/>
              <a:t>Troisième niveau</a:t>
            </a:r>
          </a:p>
        </p:txBody>
      </p:sp>
      <p:sp>
        <p:nvSpPr>
          <p:cNvPr id="6" name="Date Placeholder 5"/>
          <p:cNvSpPr>
            <a:spLocks noGrp="1"/>
          </p:cNvSpPr>
          <p:nvPr>
            <p:ph type="dt" sz="half" idx="18"/>
          </p:nvPr>
        </p:nvSpPr>
        <p:spPr/>
        <p:txBody>
          <a:bodyPr/>
          <a:lstStyle/>
          <a:p>
            <a:endParaRPr lang="en-US" dirty="0">
              <a:solidFill>
                <a:srgbClr val="A1A1A1"/>
              </a:solidFill>
            </a:endParaRPr>
          </a:p>
        </p:txBody>
      </p:sp>
      <p:sp>
        <p:nvSpPr>
          <p:cNvPr id="9" name="Footer Placeholder 8"/>
          <p:cNvSpPr>
            <a:spLocks noGrp="1"/>
          </p:cNvSpPr>
          <p:nvPr>
            <p:ph type="ftr" sz="quarter" idx="19"/>
          </p:nvPr>
        </p:nvSpPr>
        <p:spPr/>
        <p:txBody>
          <a:bodyPr/>
          <a:lstStyle/>
          <a:p>
            <a:endParaRPr lang="en-US" dirty="0">
              <a:solidFill>
                <a:srgbClr val="A1A1A1"/>
              </a:solidFill>
            </a:endParaRPr>
          </a:p>
        </p:txBody>
      </p:sp>
      <p:sp>
        <p:nvSpPr>
          <p:cNvPr id="10" name="Slide Number Placeholder 9"/>
          <p:cNvSpPr>
            <a:spLocks noGrp="1"/>
          </p:cNvSpPr>
          <p:nvPr>
            <p:ph type="sldNum" sz="quarter" idx="20"/>
          </p:nvPr>
        </p:nvSpPr>
        <p:spPr/>
        <p:txBody>
          <a:bodyPr/>
          <a:lstStyle/>
          <a:p>
            <a:fld id="{B3CEEFAE-073D-426F-B1B3-DA068A342DA9}" type="slidenum">
              <a:rPr lang="en-US" smtClean="0">
                <a:solidFill>
                  <a:srgbClr val="A1A1A1"/>
                </a:solidFill>
              </a:rPr>
              <a:pPr/>
              <a:t>‹#›</a:t>
            </a:fld>
            <a:endParaRPr lang="en-US">
              <a:solidFill>
                <a:srgbClr val="A1A1A1"/>
              </a:solidFill>
            </a:endParaRPr>
          </a:p>
        </p:txBody>
      </p:sp>
      <p:sp>
        <p:nvSpPr>
          <p:cNvPr id="5" name="Text Placeholder 4"/>
          <p:cNvSpPr>
            <a:spLocks noGrp="1"/>
          </p:cNvSpPr>
          <p:nvPr>
            <p:ph type="body" sz="quarter" idx="21" hasCustomPrompt="1"/>
          </p:nvPr>
        </p:nvSpPr>
        <p:spPr>
          <a:xfrm>
            <a:off x="401137" y="914400"/>
            <a:ext cx="8344109" cy="396000"/>
          </a:xfrm>
        </p:spPr>
        <p:txBody>
          <a:bodyPr>
            <a:noAutofit/>
          </a:bodyPr>
          <a:lstStyle>
            <a:lvl1pPr marL="0" indent="0">
              <a:spcBef>
                <a:spcPts val="623"/>
              </a:spcBef>
              <a:buFontTx/>
              <a:buNone/>
              <a:defRPr b="1"/>
            </a:lvl1pPr>
          </a:lstStyle>
          <a:p>
            <a:pPr lvl="0"/>
            <a:r>
              <a:rPr lang="en-US" dirty="0"/>
              <a:t>Click to add subtitle</a:t>
            </a:r>
          </a:p>
        </p:txBody>
      </p:sp>
    </p:spTree>
    <p:extLst>
      <p:ext uri="{BB962C8B-B14F-4D97-AF65-F5344CB8AC3E}">
        <p14:creationId xmlns:p14="http://schemas.microsoft.com/office/powerpoint/2010/main" val="37173598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Fact box to the left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4183958" y="1514476"/>
            <a:ext cx="4561287" cy="4492625"/>
          </a:xfrm>
        </p:spPr>
        <p:txBody>
          <a:bodyPr>
            <a:noAutofit/>
          </a:bodyPr>
          <a:lstStyle>
            <a:lvl1pPr>
              <a:spcBef>
                <a:spcPts val="600"/>
              </a:spcBef>
              <a:defRPr sz="1349"/>
            </a:lvl1pPr>
            <a:lvl2pPr>
              <a:lnSpc>
                <a:spcPct val="105000"/>
              </a:lnSpc>
              <a:spcBef>
                <a:spcPts val="150"/>
              </a:spcBef>
              <a:spcAft>
                <a:spcPts val="150"/>
              </a:spcAft>
              <a:defRPr sz="1200"/>
            </a:lvl2pPr>
            <a:lvl3pPr>
              <a:defRPr sz="1050"/>
            </a:lvl3pPr>
            <a:lvl4pPr>
              <a:defRPr sz="900"/>
            </a:lvl4pPr>
            <a:lvl5pPr>
              <a:defRPr sz="900"/>
            </a:lvl5pPr>
            <a:lvl6pPr>
              <a:defRPr sz="1349"/>
            </a:lvl6pPr>
            <a:lvl7pPr>
              <a:defRPr sz="1349"/>
            </a:lvl7pPr>
            <a:lvl8pPr>
              <a:defRPr sz="1349"/>
            </a:lvl8pPr>
            <a:lvl9pPr>
              <a:defRPr sz="1349"/>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Content Placeholder 2"/>
          <p:cNvSpPr>
            <a:spLocks noGrp="1"/>
          </p:cNvSpPr>
          <p:nvPr>
            <p:ph sz="half" idx="17"/>
          </p:nvPr>
        </p:nvSpPr>
        <p:spPr>
          <a:xfrm>
            <a:off x="398063" y="1514475"/>
            <a:ext cx="3395716" cy="4492624"/>
          </a:xfrm>
          <a:solidFill>
            <a:schemeClr val="tx2"/>
          </a:solidFill>
        </p:spPr>
        <p:txBody>
          <a:bodyPr lIns="432000" tIns="360000" rIns="432000" bIns="360000">
            <a:noAutofit/>
          </a:bodyPr>
          <a:lstStyle>
            <a:lvl1pPr marL="0" indent="0">
              <a:buFontTx/>
              <a:buNone/>
              <a:defRPr sz="1349">
                <a:solidFill>
                  <a:schemeClr val="bg1"/>
                </a:solidFill>
              </a:defRPr>
            </a:lvl1pPr>
            <a:lvl2pPr marL="171398" indent="-163067">
              <a:lnSpc>
                <a:spcPct val="100000"/>
              </a:lnSpc>
              <a:buFont typeface="Wingdings" panose="05000000000000000000" pitchFamily="2" charset="2"/>
              <a:buChar char="§"/>
              <a:defRPr sz="1200">
                <a:solidFill>
                  <a:schemeClr val="bg1"/>
                </a:solidFill>
              </a:defRPr>
            </a:lvl2pPr>
            <a:lvl3pPr marL="351130" indent="-171398">
              <a:lnSpc>
                <a:spcPct val="100000"/>
              </a:lnSpc>
              <a:buClr>
                <a:schemeClr val="bg1"/>
              </a:buClr>
              <a:buFont typeface="Arial" panose="020B0604020202020204" pitchFamily="34" charset="0"/>
              <a:buChar char="‒"/>
              <a:defRPr sz="1050">
                <a:solidFill>
                  <a:schemeClr val="bg1"/>
                </a:solidFill>
              </a:defRPr>
            </a:lvl3pPr>
            <a:lvl4pPr>
              <a:defRPr sz="900">
                <a:solidFill>
                  <a:schemeClr val="bg1"/>
                </a:solidFill>
              </a:defRPr>
            </a:lvl4pPr>
            <a:lvl5pPr>
              <a:defRPr sz="900">
                <a:solidFill>
                  <a:schemeClr val="bg1"/>
                </a:solidFill>
              </a:defRPr>
            </a:lvl5pPr>
            <a:lvl6pPr>
              <a:defRPr sz="1349"/>
            </a:lvl6pPr>
            <a:lvl7pPr>
              <a:defRPr sz="1349"/>
            </a:lvl7pPr>
            <a:lvl8pPr>
              <a:defRPr sz="1349"/>
            </a:lvl8pPr>
            <a:lvl9pPr>
              <a:defRPr sz="1349"/>
            </a:lvl9pPr>
          </a:lstStyle>
          <a:p>
            <a:pPr lvl="0"/>
            <a:r>
              <a:rPr lang="fr-FR"/>
              <a:t>Modifiez les styles du texte du masque</a:t>
            </a:r>
          </a:p>
          <a:p>
            <a:pPr lvl="1"/>
            <a:r>
              <a:rPr lang="fr-FR"/>
              <a:t>Deuxième niveau</a:t>
            </a:r>
          </a:p>
          <a:p>
            <a:pPr lvl="2"/>
            <a:r>
              <a:rPr lang="fr-FR"/>
              <a:t>Troisième niveau</a:t>
            </a:r>
          </a:p>
        </p:txBody>
      </p:sp>
      <p:sp>
        <p:nvSpPr>
          <p:cNvPr id="6" name="Date Placeholder 5"/>
          <p:cNvSpPr>
            <a:spLocks noGrp="1"/>
          </p:cNvSpPr>
          <p:nvPr>
            <p:ph type="dt" sz="half" idx="18"/>
          </p:nvPr>
        </p:nvSpPr>
        <p:spPr/>
        <p:txBody>
          <a:bodyPr/>
          <a:lstStyle/>
          <a:p>
            <a:endParaRPr lang="en-US" dirty="0">
              <a:solidFill>
                <a:srgbClr val="A1A1A1"/>
              </a:solidFill>
            </a:endParaRPr>
          </a:p>
        </p:txBody>
      </p:sp>
      <p:sp>
        <p:nvSpPr>
          <p:cNvPr id="9" name="Footer Placeholder 8"/>
          <p:cNvSpPr>
            <a:spLocks noGrp="1"/>
          </p:cNvSpPr>
          <p:nvPr>
            <p:ph type="ftr" sz="quarter" idx="19"/>
          </p:nvPr>
        </p:nvSpPr>
        <p:spPr/>
        <p:txBody>
          <a:bodyPr/>
          <a:lstStyle/>
          <a:p>
            <a:endParaRPr lang="en-US" dirty="0">
              <a:solidFill>
                <a:srgbClr val="A1A1A1"/>
              </a:solidFill>
            </a:endParaRPr>
          </a:p>
        </p:txBody>
      </p:sp>
      <p:sp>
        <p:nvSpPr>
          <p:cNvPr id="10" name="Slide Number Placeholder 9"/>
          <p:cNvSpPr>
            <a:spLocks noGrp="1"/>
          </p:cNvSpPr>
          <p:nvPr>
            <p:ph type="sldNum" sz="quarter" idx="20"/>
          </p:nvPr>
        </p:nvSpPr>
        <p:spPr/>
        <p:txBody>
          <a:bodyPr/>
          <a:lstStyle/>
          <a:p>
            <a:fld id="{B3CEEFAE-073D-426F-B1B3-DA068A342DA9}" type="slidenum">
              <a:rPr lang="en-US" smtClean="0">
                <a:solidFill>
                  <a:srgbClr val="A1A1A1"/>
                </a:solidFill>
              </a:rPr>
              <a:pPr/>
              <a:t>‹#›</a:t>
            </a:fld>
            <a:endParaRPr lang="en-US">
              <a:solidFill>
                <a:srgbClr val="A1A1A1"/>
              </a:solidFill>
            </a:endParaRPr>
          </a:p>
        </p:txBody>
      </p:sp>
      <p:sp>
        <p:nvSpPr>
          <p:cNvPr id="5" name="Text Placeholder 4"/>
          <p:cNvSpPr>
            <a:spLocks noGrp="1"/>
          </p:cNvSpPr>
          <p:nvPr>
            <p:ph type="body" sz="quarter" idx="21" hasCustomPrompt="1"/>
          </p:nvPr>
        </p:nvSpPr>
        <p:spPr>
          <a:xfrm>
            <a:off x="401137" y="914400"/>
            <a:ext cx="8344109" cy="396000"/>
          </a:xfrm>
        </p:spPr>
        <p:txBody>
          <a:bodyPr>
            <a:noAutofit/>
          </a:bodyPr>
          <a:lstStyle>
            <a:lvl1pPr marL="0" indent="0">
              <a:spcBef>
                <a:spcPts val="623"/>
              </a:spcBef>
              <a:buFontTx/>
              <a:buNone/>
              <a:defRPr b="1"/>
            </a:lvl1pPr>
          </a:lstStyle>
          <a:p>
            <a:pPr lvl="0"/>
            <a:r>
              <a:rPr lang="en-US" dirty="0"/>
              <a:t>Click to add subtitle</a:t>
            </a:r>
          </a:p>
        </p:txBody>
      </p:sp>
    </p:spTree>
    <p:extLst>
      <p:ext uri="{BB962C8B-B14F-4D97-AF65-F5344CB8AC3E}">
        <p14:creationId xmlns:p14="http://schemas.microsoft.com/office/powerpoint/2010/main" val="12601197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8" name="Rectangle 7"/>
          <p:cNvSpPr/>
          <p:nvPr/>
        </p:nvSpPr>
        <p:spPr>
          <a:xfrm>
            <a:off x="398756" y="542927"/>
            <a:ext cx="8346489" cy="54641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4475" tIns="80979" rIns="80979" bIns="80979" rtlCol="0" anchor="ctr">
            <a:noAutofit/>
          </a:bodyPr>
          <a:lstStyle/>
          <a:p>
            <a:pPr algn="ctr">
              <a:lnSpc>
                <a:spcPct val="95000"/>
              </a:lnSpc>
              <a:spcBef>
                <a:spcPts val="300"/>
              </a:spcBef>
            </a:pPr>
            <a:endParaRPr lang="en-US" sz="1200" dirty="0" err="1">
              <a:solidFill>
                <a:prstClr val="white"/>
              </a:solidFill>
            </a:endParaRPr>
          </a:p>
        </p:txBody>
      </p:sp>
      <p:sp>
        <p:nvSpPr>
          <p:cNvPr id="2" name="Title 1"/>
          <p:cNvSpPr>
            <a:spLocks noGrp="1"/>
          </p:cNvSpPr>
          <p:nvPr>
            <p:ph type="title"/>
          </p:nvPr>
        </p:nvSpPr>
        <p:spPr bwMode="white">
          <a:xfrm>
            <a:off x="1134001" y="2609749"/>
            <a:ext cx="6892400" cy="556179"/>
          </a:xfrm>
        </p:spPr>
        <p:txBody>
          <a:bodyPr wrap="square" anchor="ctr" anchorCtr="0">
            <a:noAutofit/>
          </a:bodyPr>
          <a:lstStyle>
            <a:lvl1pPr algn="ctr">
              <a:defRPr sz="2249" b="1" cap="all" baseline="0">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bwMode="white">
          <a:xfrm>
            <a:off x="1134001" y="3518761"/>
            <a:ext cx="6892400" cy="433965"/>
          </a:xfrm>
        </p:spPr>
        <p:txBody>
          <a:bodyPr wrap="square" anchor="t" anchorCtr="0">
            <a:noAutofit/>
          </a:bodyPr>
          <a:lstStyle>
            <a:lvl1pPr marL="0" indent="0" algn="ctr">
              <a:buNone/>
              <a:defRPr sz="1799" b="0">
                <a:solidFill>
                  <a:schemeClr val="bg1"/>
                </a:solidFill>
              </a:defRPr>
            </a:lvl1pPr>
            <a:lvl2pPr marL="342797" indent="0">
              <a:buNone/>
              <a:defRPr sz="1349">
                <a:solidFill>
                  <a:schemeClr val="tx1">
                    <a:tint val="75000"/>
                  </a:schemeClr>
                </a:solidFill>
              </a:defRPr>
            </a:lvl2pPr>
            <a:lvl3pPr marL="685595" indent="0">
              <a:buNone/>
              <a:defRPr sz="1200">
                <a:solidFill>
                  <a:schemeClr val="tx1">
                    <a:tint val="75000"/>
                  </a:schemeClr>
                </a:solidFill>
              </a:defRPr>
            </a:lvl3pPr>
            <a:lvl4pPr marL="1028392" indent="0">
              <a:buNone/>
              <a:defRPr sz="1050">
                <a:solidFill>
                  <a:schemeClr val="tx1">
                    <a:tint val="75000"/>
                  </a:schemeClr>
                </a:solidFill>
              </a:defRPr>
            </a:lvl4pPr>
            <a:lvl5pPr marL="1371188" indent="0">
              <a:buNone/>
              <a:defRPr sz="1050">
                <a:solidFill>
                  <a:schemeClr val="tx1">
                    <a:tint val="75000"/>
                  </a:schemeClr>
                </a:solidFill>
              </a:defRPr>
            </a:lvl5pPr>
            <a:lvl6pPr marL="1713986" indent="0">
              <a:buNone/>
              <a:defRPr sz="1050">
                <a:solidFill>
                  <a:schemeClr val="tx1">
                    <a:tint val="75000"/>
                  </a:schemeClr>
                </a:solidFill>
              </a:defRPr>
            </a:lvl6pPr>
            <a:lvl7pPr marL="2056783" indent="0">
              <a:buNone/>
              <a:defRPr sz="1050">
                <a:solidFill>
                  <a:schemeClr val="tx1">
                    <a:tint val="75000"/>
                  </a:schemeClr>
                </a:solidFill>
              </a:defRPr>
            </a:lvl7pPr>
            <a:lvl8pPr marL="2399580" indent="0">
              <a:buNone/>
              <a:defRPr sz="1050">
                <a:solidFill>
                  <a:schemeClr val="tx1">
                    <a:tint val="75000"/>
                  </a:schemeClr>
                </a:solidFill>
              </a:defRPr>
            </a:lvl8pPr>
            <a:lvl9pPr marL="2742377" indent="0">
              <a:buNone/>
              <a:defRPr sz="1050">
                <a:solidFill>
                  <a:schemeClr val="tx1">
                    <a:tint val="75000"/>
                  </a:schemeClr>
                </a:solidFill>
              </a:defRPr>
            </a:lvl9pPr>
          </a:lstStyle>
          <a:p>
            <a:pPr lvl="0"/>
            <a:r>
              <a:rPr lang="fr-FR"/>
              <a:t>Modifiez les styles du texte du masque</a:t>
            </a:r>
          </a:p>
        </p:txBody>
      </p:sp>
      <p:sp>
        <p:nvSpPr>
          <p:cNvPr id="7" name="Date Placeholder 6"/>
          <p:cNvSpPr>
            <a:spLocks noGrp="1"/>
          </p:cNvSpPr>
          <p:nvPr>
            <p:ph type="dt" sz="half" idx="10"/>
          </p:nvPr>
        </p:nvSpPr>
        <p:spPr/>
        <p:txBody>
          <a:bodyPr/>
          <a:lstStyle/>
          <a:p>
            <a:endParaRPr lang="en-US" dirty="0">
              <a:solidFill>
                <a:srgbClr val="A1A1A1"/>
              </a:solidFill>
            </a:endParaRPr>
          </a:p>
        </p:txBody>
      </p:sp>
      <p:sp>
        <p:nvSpPr>
          <p:cNvPr id="9" name="Footer Placeholder 8"/>
          <p:cNvSpPr>
            <a:spLocks noGrp="1"/>
          </p:cNvSpPr>
          <p:nvPr>
            <p:ph type="ftr" sz="quarter" idx="11"/>
          </p:nvPr>
        </p:nvSpPr>
        <p:spPr/>
        <p:txBody>
          <a:bodyPr/>
          <a:lstStyle/>
          <a:p>
            <a:endParaRPr lang="en-US" dirty="0">
              <a:solidFill>
                <a:srgbClr val="A1A1A1"/>
              </a:solidFill>
            </a:endParaRPr>
          </a:p>
        </p:txBody>
      </p:sp>
      <p:sp>
        <p:nvSpPr>
          <p:cNvPr id="10" name="Slide Number Placeholder 9"/>
          <p:cNvSpPr>
            <a:spLocks noGrp="1"/>
          </p:cNvSpPr>
          <p:nvPr>
            <p:ph type="sldNum" sz="quarter" idx="12"/>
          </p:nvPr>
        </p:nvSpPr>
        <p:spPr/>
        <p:txBody>
          <a:bodyPr/>
          <a:lstStyle/>
          <a:p>
            <a:fld id="{B3CEEFAE-073D-426F-B1B3-DA068A342DA9}" type="slidenum">
              <a:rPr lang="en-US" smtClean="0">
                <a:solidFill>
                  <a:srgbClr val="A1A1A1"/>
                </a:solidFill>
              </a:rPr>
              <a:pPr/>
              <a:t>‹#›</a:t>
            </a:fld>
            <a:endParaRPr lang="en-US">
              <a:solidFill>
                <a:srgbClr val="A1A1A1"/>
              </a:solidFill>
            </a:endParaRPr>
          </a:p>
        </p:txBody>
      </p:sp>
    </p:spTree>
    <p:extLst>
      <p:ext uri="{BB962C8B-B14F-4D97-AF65-F5344CB8AC3E}">
        <p14:creationId xmlns:p14="http://schemas.microsoft.com/office/powerpoint/2010/main" val="23543195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Centered text">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28233"/>
            <a:ext cx="7772400" cy="831600"/>
          </a:xfrm>
        </p:spPr>
        <p:txBody>
          <a:bodyPr anchor="ctr" anchorCtr="0">
            <a:noAutofit/>
          </a:bodyPr>
          <a:lstStyle>
            <a:lvl1pPr algn="ctr">
              <a:defRPr sz="3599" b="0" i="1" cap="none" baseline="0"/>
            </a:lvl1pPr>
          </a:lstStyle>
          <a:p>
            <a:r>
              <a:rPr lang="fr-FR"/>
              <a:t>Modifiez le style du titre</a:t>
            </a:r>
            <a:endParaRPr lang="en-US" dirty="0"/>
          </a:p>
        </p:txBody>
      </p:sp>
      <p:sp>
        <p:nvSpPr>
          <p:cNvPr id="3" name="Subtitle 2"/>
          <p:cNvSpPr>
            <a:spLocks noGrp="1"/>
          </p:cNvSpPr>
          <p:nvPr>
            <p:ph type="subTitle" idx="1"/>
          </p:nvPr>
        </p:nvSpPr>
        <p:spPr>
          <a:xfrm>
            <a:off x="685623" y="3773240"/>
            <a:ext cx="7772756" cy="517065"/>
          </a:xfrm>
        </p:spPr>
        <p:txBody>
          <a:bodyPr>
            <a:noAutofit/>
          </a:bodyPr>
          <a:lstStyle>
            <a:lvl1pPr marL="0" indent="0" algn="ctr">
              <a:buNone/>
              <a:defRPr sz="2399">
                <a:solidFill>
                  <a:schemeClr val="tx1">
                    <a:tint val="75000"/>
                  </a:schemeClr>
                </a:solidFill>
              </a:defRPr>
            </a:lvl1pPr>
            <a:lvl2pPr marL="342797" indent="0" algn="ctr">
              <a:buNone/>
              <a:defRPr>
                <a:solidFill>
                  <a:schemeClr val="tx1">
                    <a:tint val="75000"/>
                  </a:schemeClr>
                </a:solidFill>
              </a:defRPr>
            </a:lvl2pPr>
            <a:lvl3pPr marL="685595" indent="0" algn="ctr">
              <a:buNone/>
              <a:defRPr>
                <a:solidFill>
                  <a:schemeClr val="tx1">
                    <a:tint val="75000"/>
                  </a:schemeClr>
                </a:solidFill>
              </a:defRPr>
            </a:lvl3pPr>
            <a:lvl4pPr marL="1028392" indent="0" algn="ctr">
              <a:buNone/>
              <a:defRPr>
                <a:solidFill>
                  <a:schemeClr val="tx1">
                    <a:tint val="75000"/>
                  </a:schemeClr>
                </a:solidFill>
              </a:defRPr>
            </a:lvl4pPr>
            <a:lvl5pPr marL="1371188" indent="0" algn="ctr">
              <a:buNone/>
              <a:defRPr>
                <a:solidFill>
                  <a:schemeClr val="tx1">
                    <a:tint val="75000"/>
                  </a:schemeClr>
                </a:solidFill>
              </a:defRPr>
            </a:lvl5pPr>
            <a:lvl6pPr marL="1713986" indent="0" algn="ctr">
              <a:buNone/>
              <a:defRPr>
                <a:solidFill>
                  <a:schemeClr val="tx1">
                    <a:tint val="75000"/>
                  </a:schemeClr>
                </a:solidFill>
              </a:defRPr>
            </a:lvl6pPr>
            <a:lvl7pPr marL="2056783" indent="0" algn="ctr">
              <a:buNone/>
              <a:defRPr>
                <a:solidFill>
                  <a:schemeClr val="tx1">
                    <a:tint val="75000"/>
                  </a:schemeClr>
                </a:solidFill>
              </a:defRPr>
            </a:lvl7pPr>
            <a:lvl8pPr marL="2399580" indent="0" algn="ctr">
              <a:buNone/>
              <a:defRPr>
                <a:solidFill>
                  <a:schemeClr val="tx1">
                    <a:tint val="75000"/>
                  </a:schemeClr>
                </a:solidFill>
              </a:defRPr>
            </a:lvl8pPr>
            <a:lvl9pPr marL="2742377" indent="0" algn="ctr">
              <a:buNone/>
              <a:defRPr>
                <a:solidFill>
                  <a:schemeClr val="tx1">
                    <a:tint val="75000"/>
                  </a:schemeClr>
                </a:solidFill>
              </a:defRPr>
            </a:lvl9pPr>
          </a:lstStyle>
          <a:p>
            <a:r>
              <a:rPr lang="fr-FR"/>
              <a:t>Modifiez le style des sous-titres du masque</a:t>
            </a:r>
            <a:endParaRPr lang="en-US" dirty="0"/>
          </a:p>
        </p:txBody>
      </p:sp>
      <p:sp>
        <p:nvSpPr>
          <p:cNvPr id="7" name="Date Placeholder 6"/>
          <p:cNvSpPr>
            <a:spLocks noGrp="1"/>
          </p:cNvSpPr>
          <p:nvPr>
            <p:ph type="dt" sz="half" idx="10"/>
          </p:nvPr>
        </p:nvSpPr>
        <p:spPr/>
        <p:txBody>
          <a:bodyPr/>
          <a:lstStyle/>
          <a:p>
            <a:endParaRPr lang="en-US" dirty="0">
              <a:solidFill>
                <a:srgbClr val="A1A1A1"/>
              </a:solidFill>
            </a:endParaRPr>
          </a:p>
        </p:txBody>
      </p:sp>
      <p:sp>
        <p:nvSpPr>
          <p:cNvPr id="8" name="Footer Placeholder 7"/>
          <p:cNvSpPr>
            <a:spLocks noGrp="1"/>
          </p:cNvSpPr>
          <p:nvPr>
            <p:ph type="ftr" sz="quarter" idx="11"/>
          </p:nvPr>
        </p:nvSpPr>
        <p:spPr/>
        <p:txBody>
          <a:bodyPr/>
          <a:lstStyle/>
          <a:p>
            <a:endParaRPr lang="en-US" dirty="0">
              <a:solidFill>
                <a:srgbClr val="A1A1A1"/>
              </a:solidFill>
            </a:endParaRPr>
          </a:p>
        </p:txBody>
      </p:sp>
      <p:sp>
        <p:nvSpPr>
          <p:cNvPr id="9" name="Slide Number Placeholder 8"/>
          <p:cNvSpPr>
            <a:spLocks noGrp="1"/>
          </p:cNvSpPr>
          <p:nvPr>
            <p:ph type="sldNum" sz="quarter" idx="12"/>
          </p:nvPr>
        </p:nvSpPr>
        <p:spPr/>
        <p:txBody>
          <a:bodyPr/>
          <a:lstStyle/>
          <a:p>
            <a:fld id="{B3CEEFAE-073D-426F-B1B3-DA068A342DA9}" type="slidenum">
              <a:rPr lang="en-US" smtClean="0">
                <a:solidFill>
                  <a:srgbClr val="A1A1A1"/>
                </a:solidFill>
              </a:rPr>
              <a:pPr/>
              <a:t>‹#›</a:t>
            </a:fld>
            <a:endParaRPr lang="en-US">
              <a:solidFill>
                <a:srgbClr val="A1A1A1"/>
              </a:solidFill>
            </a:endParaRPr>
          </a:p>
        </p:txBody>
      </p:sp>
    </p:spTree>
    <p:extLst>
      <p:ext uri="{BB962C8B-B14F-4D97-AF65-F5344CB8AC3E}">
        <p14:creationId xmlns:p14="http://schemas.microsoft.com/office/powerpoint/2010/main" val="16629958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1371243" y="1560735"/>
            <a:ext cx="6415802" cy="4633691"/>
          </a:xfrm>
        </p:spPr>
        <p:txBody>
          <a:bodyPr lIns="0" rIns="0"/>
          <a:lstStyle>
            <a:lvl1pPr marL="257098" indent="-257098">
              <a:buFont typeface="+mj-lt"/>
              <a:buAutoNum type="arabicPeriod"/>
              <a:defRPr/>
            </a:lvl1pPr>
            <a:lvl2pPr marL="478488" indent="-205917">
              <a:defRPr/>
            </a:lvl2pPr>
            <a:lvl3pPr marL="664169" indent="-174970">
              <a:defRPr/>
            </a:lvl3pPr>
            <a:lvl4pPr marL="827237" indent="-163067">
              <a:defRPr/>
            </a:lvl4pPr>
            <a:lvl5pPr marL="979591" indent="-141642">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 name="Title 1"/>
          <p:cNvSpPr>
            <a:spLocks noGrp="1"/>
          </p:cNvSpPr>
          <p:nvPr>
            <p:ph type="title"/>
          </p:nvPr>
        </p:nvSpPr>
        <p:spPr>
          <a:xfrm>
            <a:off x="1360963" y="801876"/>
            <a:ext cx="6426082" cy="525401"/>
          </a:xfrm>
        </p:spPr>
        <p:txBody>
          <a:bodyPr anchor="b"/>
          <a:lstStyle/>
          <a:p>
            <a:r>
              <a:rPr lang="fr-FR"/>
              <a:t>Modifiez le style du titre</a:t>
            </a:r>
            <a:endParaRPr lang="en-US" dirty="0"/>
          </a:p>
        </p:txBody>
      </p:sp>
      <p:sp>
        <p:nvSpPr>
          <p:cNvPr id="5" name="Date Placeholder 4"/>
          <p:cNvSpPr>
            <a:spLocks noGrp="1"/>
          </p:cNvSpPr>
          <p:nvPr>
            <p:ph type="dt" sz="half" idx="16"/>
          </p:nvPr>
        </p:nvSpPr>
        <p:spPr/>
        <p:txBody>
          <a:bodyPr/>
          <a:lstStyle/>
          <a:p>
            <a:endParaRPr lang="en-US" dirty="0">
              <a:solidFill>
                <a:srgbClr val="A1A1A1"/>
              </a:solidFill>
            </a:endParaRPr>
          </a:p>
        </p:txBody>
      </p:sp>
      <p:sp>
        <p:nvSpPr>
          <p:cNvPr id="7" name="Footer Placeholder 6"/>
          <p:cNvSpPr>
            <a:spLocks noGrp="1"/>
          </p:cNvSpPr>
          <p:nvPr>
            <p:ph type="ftr" sz="quarter" idx="17"/>
          </p:nvPr>
        </p:nvSpPr>
        <p:spPr/>
        <p:txBody>
          <a:bodyPr/>
          <a:lstStyle/>
          <a:p>
            <a:endParaRPr lang="en-US" dirty="0">
              <a:solidFill>
                <a:srgbClr val="A1A1A1"/>
              </a:solidFill>
            </a:endParaRPr>
          </a:p>
        </p:txBody>
      </p:sp>
      <p:sp>
        <p:nvSpPr>
          <p:cNvPr id="8" name="Slide Number Placeholder 7"/>
          <p:cNvSpPr>
            <a:spLocks noGrp="1"/>
          </p:cNvSpPr>
          <p:nvPr>
            <p:ph type="sldNum" sz="quarter" idx="18"/>
          </p:nvPr>
        </p:nvSpPr>
        <p:spPr/>
        <p:txBody>
          <a:bodyPr/>
          <a:lstStyle/>
          <a:p>
            <a:fld id="{B3CEEFAE-073D-426F-B1B3-DA068A342DA9}" type="slidenum">
              <a:rPr lang="en-US" smtClean="0">
                <a:solidFill>
                  <a:srgbClr val="A1A1A1"/>
                </a:solidFill>
              </a:rPr>
              <a:pPr/>
              <a:t>‹#›</a:t>
            </a:fld>
            <a:endParaRPr lang="en-US">
              <a:solidFill>
                <a:srgbClr val="A1A1A1"/>
              </a:solidFill>
            </a:endParaRPr>
          </a:p>
        </p:txBody>
      </p:sp>
    </p:spTree>
    <p:extLst>
      <p:ext uri="{BB962C8B-B14F-4D97-AF65-F5344CB8AC3E}">
        <p14:creationId xmlns:p14="http://schemas.microsoft.com/office/powerpoint/2010/main" val="4004290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15607-063E-4903-AB77-258C100ABE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51DCB2-DEEE-42D7-8FE4-C3BEE7FCBFAA}"/>
              </a:ext>
            </a:extLst>
          </p:cNvPr>
          <p:cNvSpPr>
            <a:spLocks noGrp="1"/>
          </p:cNvSpPr>
          <p:nvPr>
            <p:ph type="dt" sz="half" idx="10"/>
          </p:nvPr>
        </p:nvSpPr>
        <p:spPr/>
        <p:txBody>
          <a:bodyPr/>
          <a:lstStyle/>
          <a:p>
            <a:fld id="{21396245-3895-44C0-A50F-CA20570A91C0}" type="datetimeFigureOut">
              <a:rPr lang="en-US" smtClean="0"/>
              <a:pPr/>
              <a:t>6/28/2018</a:t>
            </a:fld>
            <a:endParaRPr lang="en-US"/>
          </a:p>
        </p:txBody>
      </p:sp>
      <p:sp>
        <p:nvSpPr>
          <p:cNvPr id="4" name="Footer Placeholder 3">
            <a:extLst>
              <a:ext uri="{FF2B5EF4-FFF2-40B4-BE49-F238E27FC236}">
                <a16:creationId xmlns:a16="http://schemas.microsoft.com/office/drawing/2014/main" id="{9DB35933-8A2F-42EE-A7F6-324F02152A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4C6B33-5143-4EBD-A8C0-2B8C1C6E82BA}"/>
              </a:ext>
            </a:extLst>
          </p:cNvPr>
          <p:cNvSpPr>
            <a:spLocks noGrp="1"/>
          </p:cNvSpPr>
          <p:nvPr>
            <p:ph type="sldNum" sz="quarter" idx="12"/>
          </p:nvPr>
        </p:nvSpPr>
        <p:spPr/>
        <p:txBody>
          <a:bodyPr/>
          <a:lstStyle/>
          <a:p>
            <a:fld id="{916C3BF7-789B-4F38-A810-96EA9BC4FCEB}" type="slidenum">
              <a:rPr lang="en-US" smtClean="0"/>
              <a:pPr/>
              <a:t>‹#›</a:t>
            </a:fld>
            <a:endParaRPr lang="en-US"/>
          </a:p>
        </p:txBody>
      </p:sp>
    </p:spTree>
    <p:extLst>
      <p:ext uri="{BB962C8B-B14F-4D97-AF65-F5344CB8AC3E}">
        <p14:creationId xmlns:p14="http://schemas.microsoft.com/office/powerpoint/2010/main" val="28567812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rand Promise">
    <p:spTree>
      <p:nvGrpSpPr>
        <p:cNvPr id="1" name=""/>
        <p:cNvGrpSpPr/>
        <p:nvPr/>
      </p:nvGrpSpPr>
      <p:grpSpPr>
        <a:xfrm>
          <a:off x="0" y="0"/>
          <a:ext cx="0" cy="0"/>
          <a:chOff x="0" y="0"/>
          <a:chExt cx="0" cy="0"/>
        </a:xfrm>
      </p:grpSpPr>
      <p:sp>
        <p:nvSpPr>
          <p:cNvPr id="16" name="Text Box 2"/>
          <p:cNvSpPr txBox="1">
            <a:spLocks noChangeArrowheads="1"/>
          </p:cNvSpPr>
          <p:nvPr/>
        </p:nvSpPr>
        <p:spPr bwMode="auto">
          <a:xfrm>
            <a:off x="1460375" y="2215681"/>
            <a:ext cx="6223252" cy="1619625"/>
          </a:xfrm>
          <a:prstGeom prst="rect">
            <a:avLst/>
          </a:prstGeom>
          <a:noFill/>
          <a:ln w="9525" algn="ctr">
            <a:noFill/>
            <a:miter lim="800000"/>
            <a:headEnd/>
            <a:tailEnd/>
          </a:ln>
        </p:spPr>
        <p:txBody>
          <a:bodyPr lIns="80351" tIns="80351" rIns="81638" bIns="40819" anchor="ctr"/>
          <a:lstStyle/>
          <a:p>
            <a:pPr algn="ctr">
              <a:lnSpc>
                <a:spcPct val="90000"/>
              </a:lnSpc>
              <a:spcBef>
                <a:spcPts val="1339"/>
              </a:spcBef>
              <a:buClr>
                <a:srgbClr val="0099CC"/>
              </a:buClr>
            </a:pPr>
            <a:r>
              <a:rPr lang="en-GB" sz="2999" b="1" i="1" dirty="0">
                <a:solidFill>
                  <a:srgbClr val="0099CC"/>
                </a:solidFill>
              </a:rPr>
              <a:t>COMMITTED TO</a:t>
            </a:r>
            <a:br>
              <a:rPr lang="en-GB" sz="2999" b="1" i="1" dirty="0">
                <a:solidFill>
                  <a:srgbClr val="0099CC"/>
                </a:solidFill>
              </a:rPr>
            </a:br>
            <a:r>
              <a:rPr lang="en-GB" sz="2999" b="1" i="1" dirty="0">
                <a:solidFill>
                  <a:srgbClr val="0099CC"/>
                </a:solidFill>
              </a:rPr>
              <a:t>SUSTAINABLE</a:t>
            </a:r>
            <a:r>
              <a:rPr lang="en-GB" sz="4949" b="1" i="1" dirty="0">
                <a:solidFill>
                  <a:srgbClr val="0099CC"/>
                </a:solidFill>
              </a:rPr>
              <a:t> </a:t>
            </a:r>
            <a:r>
              <a:rPr lang="en-GB" sz="2999" b="1" i="1" dirty="0">
                <a:solidFill>
                  <a:srgbClr val="0099CC"/>
                </a:solidFill>
              </a:rPr>
              <a:t>PRODUCTIVITY.</a:t>
            </a:r>
          </a:p>
        </p:txBody>
      </p:sp>
      <p:sp>
        <p:nvSpPr>
          <p:cNvPr id="4" name="Date Placeholder 3"/>
          <p:cNvSpPr>
            <a:spLocks noGrp="1"/>
          </p:cNvSpPr>
          <p:nvPr>
            <p:ph type="dt" sz="half" idx="10"/>
          </p:nvPr>
        </p:nvSpPr>
        <p:spPr/>
        <p:txBody>
          <a:bodyPr/>
          <a:lstStyle/>
          <a:p>
            <a:endParaRPr lang="en-US" dirty="0">
              <a:solidFill>
                <a:srgbClr val="A1A1A1"/>
              </a:solidFill>
            </a:endParaRPr>
          </a:p>
        </p:txBody>
      </p:sp>
      <p:sp>
        <p:nvSpPr>
          <p:cNvPr id="6" name="Footer Placeholder 5"/>
          <p:cNvSpPr>
            <a:spLocks noGrp="1"/>
          </p:cNvSpPr>
          <p:nvPr>
            <p:ph type="ftr" sz="quarter" idx="11"/>
          </p:nvPr>
        </p:nvSpPr>
        <p:spPr/>
        <p:txBody>
          <a:bodyPr/>
          <a:lstStyle/>
          <a:p>
            <a:endParaRPr lang="en-US" dirty="0">
              <a:solidFill>
                <a:srgbClr val="A1A1A1"/>
              </a:solidFill>
            </a:endParaRPr>
          </a:p>
        </p:txBody>
      </p:sp>
      <p:sp>
        <p:nvSpPr>
          <p:cNvPr id="7" name="Slide Number Placeholder 6"/>
          <p:cNvSpPr>
            <a:spLocks noGrp="1"/>
          </p:cNvSpPr>
          <p:nvPr>
            <p:ph type="sldNum" sz="quarter" idx="12"/>
          </p:nvPr>
        </p:nvSpPr>
        <p:spPr/>
        <p:txBody>
          <a:bodyPr/>
          <a:lstStyle/>
          <a:p>
            <a:fld id="{B3CEEFAE-073D-426F-B1B3-DA068A342DA9}" type="slidenum">
              <a:rPr lang="en-US" smtClean="0">
                <a:solidFill>
                  <a:srgbClr val="A1A1A1"/>
                </a:solidFill>
              </a:rPr>
              <a:pPr/>
              <a:t>‹#›</a:t>
            </a:fld>
            <a:endParaRPr lang="en-US">
              <a:solidFill>
                <a:srgbClr val="A1A1A1"/>
              </a:solidFill>
            </a:endParaRPr>
          </a:p>
        </p:txBody>
      </p:sp>
    </p:spTree>
    <p:extLst>
      <p:ext uri="{BB962C8B-B14F-4D97-AF65-F5344CB8AC3E}">
        <p14:creationId xmlns:p14="http://schemas.microsoft.com/office/powerpoint/2010/main" val="1302823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Logo slide">
    <p:spTree>
      <p:nvGrpSpPr>
        <p:cNvPr id="1" name=""/>
        <p:cNvGrpSpPr/>
        <p:nvPr/>
      </p:nvGrpSpPr>
      <p:grpSpPr>
        <a:xfrm>
          <a:off x="0" y="0"/>
          <a:ext cx="0" cy="0"/>
          <a:chOff x="0" y="0"/>
          <a:chExt cx="0" cy="0"/>
        </a:xfrm>
      </p:grpSpPr>
      <p:pic>
        <p:nvPicPr>
          <p:cNvPr id="3" name="Picture 2" descr="Y:\Jobb\AC_AB_041\J-1206_Feb-10_Mall\jpg\Logga_stor.g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19077" y="1470029"/>
            <a:ext cx="5112469" cy="3426839"/>
          </a:xfrm>
          <a:prstGeom prst="rect">
            <a:avLst/>
          </a:prstGeom>
          <a:noFill/>
        </p:spPr>
      </p:pic>
    </p:spTree>
    <p:extLst>
      <p:ext uri="{BB962C8B-B14F-4D97-AF65-F5344CB8AC3E}">
        <p14:creationId xmlns:p14="http://schemas.microsoft.com/office/powerpoint/2010/main" val="10851755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ntent and Picture to th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401185" y="1514476"/>
            <a:ext cx="4570231" cy="4492625"/>
          </a:xfrm>
        </p:spPr>
        <p:txBody>
          <a:bodyPr>
            <a:noAutofit/>
          </a:bodyPr>
          <a:lstStyle>
            <a:lvl1pPr>
              <a:spcBef>
                <a:spcPts val="600"/>
              </a:spcBef>
              <a:defRPr sz="1349"/>
            </a:lvl1pPr>
            <a:lvl2pPr>
              <a:lnSpc>
                <a:spcPct val="105000"/>
              </a:lnSpc>
              <a:spcBef>
                <a:spcPts val="150"/>
              </a:spcBef>
              <a:spcAft>
                <a:spcPts val="150"/>
              </a:spcAft>
              <a:defRPr sz="1200"/>
            </a:lvl2pPr>
            <a:lvl3pPr>
              <a:defRPr sz="1050"/>
            </a:lvl3pPr>
            <a:lvl4pPr>
              <a:defRPr sz="900"/>
            </a:lvl4pPr>
            <a:lvl5pPr>
              <a:defRPr sz="900"/>
            </a:lvl5pPr>
            <a:lvl6pPr>
              <a:defRPr sz="1349"/>
            </a:lvl6pPr>
            <a:lvl7pPr>
              <a:defRPr sz="1349"/>
            </a:lvl7pPr>
            <a:lvl8pPr>
              <a:defRPr sz="1349"/>
            </a:lvl8pPr>
            <a:lvl9pPr>
              <a:defRPr sz="1349"/>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Picture Placeholder 8"/>
          <p:cNvSpPr>
            <a:spLocks noGrp="1"/>
          </p:cNvSpPr>
          <p:nvPr>
            <p:ph type="pic" sz="quarter" idx="13"/>
          </p:nvPr>
        </p:nvSpPr>
        <p:spPr>
          <a:xfrm>
            <a:off x="5349276" y="1514476"/>
            <a:ext cx="3395969" cy="4492625"/>
          </a:xfrm>
        </p:spPr>
        <p:txBody>
          <a:bodyPr wrap="none" tIns="1080000" rtlCol="0">
            <a:normAutofit/>
          </a:bodyPr>
          <a:lstStyle>
            <a:lvl1pPr algn="ctr">
              <a:buNone/>
              <a:defRPr/>
            </a:lvl1pPr>
          </a:lstStyle>
          <a:p>
            <a:pPr lvl="0"/>
            <a:r>
              <a:rPr lang="fr-FR" noProof="0"/>
              <a:t>Cliquez sur l'icône pour ajouter une image</a:t>
            </a:r>
            <a:endParaRPr lang="en-US" noProof="0" dirty="0"/>
          </a:p>
        </p:txBody>
      </p:sp>
      <p:sp>
        <p:nvSpPr>
          <p:cNvPr id="6" name="Date Placeholder 5"/>
          <p:cNvSpPr>
            <a:spLocks noGrp="1"/>
          </p:cNvSpPr>
          <p:nvPr>
            <p:ph type="dt" sz="half" idx="14"/>
          </p:nvPr>
        </p:nvSpPr>
        <p:spPr/>
        <p:txBody>
          <a:bodyPr/>
          <a:lstStyle/>
          <a:p>
            <a:endParaRPr lang="en-US" dirty="0">
              <a:solidFill>
                <a:srgbClr val="A1A1A1"/>
              </a:solidFill>
            </a:endParaRPr>
          </a:p>
        </p:txBody>
      </p:sp>
      <p:sp>
        <p:nvSpPr>
          <p:cNvPr id="8" name="Footer Placeholder 7"/>
          <p:cNvSpPr>
            <a:spLocks noGrp="1"/>
          </p:cNvSpPr>
          <p:nvPr>
            <p:ph type="ftr" sz="quarter" idx="15"/>
          </p:nvPr>
        </p:nvSpPr>
        <p:spPr/>
        <p:txBody>
          <a:bodyPr/>
          <a:lstStyle/>
          <a:p>
            <a:endParaRPr lang="en-US" dirty="0">
              <a:solidFill>
                <a:srgbClr val="A1A1A1"/>
              </a:solidFill>
            </a:endParaRPr>
          </a:p>
        </p:txBody>
      </p:sp>
      <p:sp>
        <p:nvSpPr>
          <p:cNvPr id="10" name="Slide Number Placeholder 9"/>
          <p:cNvSpPr>
            <a:spLocks noGrp="1"/>
          </p:cNvSpPr>
          <p:nvPr>
            <p:ph type="sldNum" sz="quarter" idx="16"/>
          </p:nvPr>
        </p:nvSpPr>
        <p:spPr/>
        <p:txBody>
          <a:bodyPr/>
          <a:lstStyle/>
          <a:p>
            <a:fld id="{B3CEEFAE-073D-426F-B1B3-DA068A342DA9}" type="slidenum">
              <a:rPr lang="en-US" smtClean="0">
                <a:solidFill>
                  <a:srgbClr val="A1A1A1"/>
                </a:solidFill>
              </a:rPr>
              <a:pPr/>
              <a:t>‹#›</a:t>
            </a:fld>
            <a:endParaRPr lang="en-US">
              <a:solidFill>
                <a:srgbClr val="A1A1A1"/>
              </a:solidFill>
            </a:endParaRPr>
          </a:p>
        </p:txBody>
      </p:sp>
    </p:spTree>
    <p:extLst>
      <p:ext uri="{BB962C8B-B14F-4D97-AF65-F5344CB8AC3E}">
        <p14:creationId xmlns:p14="http://schemas.microsoft.com/office/powerpoint/2010/main" val="32268096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Picture to the lef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4" name="Content Placeholder 3"/>
          <p:cNvSpPr>
            <a:spLocks noGrp="1"/>
          </p:cNvSpPr>
          <p:nvPr>
            <p:ph sz="half" idx="2"/>
          </p:nvPr>
        </p:nvSpPr>
        <p:spPr>
          <a:xfrm>
            <a:off x="4183959" y="1514476"/>
            <a:ext cx="4561286" cy="4492624"/>
          </a:xfrm>
        </p:spPr>
        <p:txBody>
          <a:bodyPr>
            <a:noAutofit/>
          </a:bodyPr>
          <a:lstStyle>
            <a:lvl1pPr>
              <a:spcBef>
                <a:spcPts val="600"/>
              </a:spcBef>
              <a:defRPr sz="1349"/>
            </a:lvl1pPr>
            <a:lvl2pPr>
              <a:lnSpc>
                <a:spcPct val="105000"/>
              </a:lnSpc>
              <a:spcBef>
                <a:spcPts val="150"/>
              </a:spcBef>
              <a:spcAft>
                <a:spcPts val="150"/>
              </a:spcAft>
              <a:defRPr sz="1200"/>
            </a:lvl2pPr>
            <a:lvl3pPr>
              <a:defRPr sz="1050"/>
            </a:lvl3pPr>
            <a:lvl4pPr>
              <a:defRPr sz="900"/>
            </a:lvl4pPr>
            <a:lvl5pPr>
              <a:defRPr sz="900"/>
            </a:lvl5pPr>
            <a:lvl6pPr>
              <a:defRPr sz="1349"/>
            </a:lvl6pPr>
            <a:lvl7pPr>
              <a:defRPr sz="1349"/>
            </a:lvl7pPr>
            <a:lvl8pPr>
              <a:defRPr sz="1349"/>
            </a:lvl8pPr>
            <a:lvl9pPr>
              <a:defRPr sz="1349"/>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Picture Placeholder 8"/>
          <p:cNvSpPr>
            <a:spLocks noGrp="1"/>
          </p:cNvSpPr>
          <p:nvPr>
            <p:ph type="pic" sz="quarter" idx="13"/>
          </p:nvPr>
        </p:nvSpPr>
        <p:spPr>
          <a:xfrm>
            <a:off x="401185" y="1514476"/>
            <a:ext cx="3392097" cy="4492625"/>
          </a:xfrm>
        </p:spPr>
        <p:txBody>
          <a:bodyPr wrap="none" tIns="1080000" rtlCol="0">
            <a:normAutofit/>
          </a:bodyPr>
          <a:lstStyle>
            <a:lvl1pPr algn="ctr">
              <a:buNone/>
              <a:defRPr/>
            </a:lvl1pPr>
          </a:lstStyle>
          <a:p>
            <a:pPr lvl="0"/>
            <a:r>
              <a:rPr lang="fr-FR" noProof="0"/>
              <a:t>Cliquez sur l'icône pour ajouter une image</a:t>
            </a:r>
            <a:endParaRPr lang="en-US" noProof="0" dirty="0"/>
          </a:p>
        </p:txBody>
      </p:sp>
      <p:sp>
        <p:nvSpPr>
          <p:cNvPr id="6" name="Date Placeholder 5"/>
          <p:cNvSpPr>
            <a:spLocks noGrp="1"/>
          </p:cNvSpPr>
          <p:nvPr>
            <p:ph type="dt" sz="half" idx="14"/>
          </p:nvPr>
        </p:nvSpPr>
        <p:spPr/>
        <p:txBody>
          <a:bodyPr/>
          <a:lstStyle/>
          <a:p>
            <a:endParaRPr lang="en-US" dirty="0">
              <a:solidFill>
                <a:srgbClr val="A1A1A1"/>
              </a:solidFill>
            </a:endParaRPr>
          </a:p>
        </p:txBody>
      </p:sp>
      <p:sp>
        <p:nvSpPr>
          <p:cNvPr id="8" name="Footer Placeholder 7"/>
          <p:cNvSpPr>
            <a:spLocks noGrp="1"/>
          </p:cNvSpPr>
          <p:nvPr>
            <p:ph type="ftr" sz="quarter" idx="15"/>
          </p:nvPr>
        </p:nvSpPr>
        <p:spPr/>
        <p:txBody>
          <a:bodyPr/>
          <a:lstStyle/>
          <a:p>
            <a:endParaRPr lang="en-US" dirty="0">
              <a:solidFill>
                <a:srgbClr val="A1A1A1"/>
              </a:solidFill>
            </a:endParaRPr>
          </a:p>
        </p:txBody>
      </p:sp>
      <p:sp>
        <p:nvSpPr>
          <p:cNvPr id="10" name="Slide Number Placeholder 9"/>
          <p:cNvSpPr>
            <a:spLocks noGrp="1"/>
          </p:cNvSpPr>
          <p:nvPr>
            <p:ph type="sldNum" sz="quarter" idx="16"/>
          </p:nvPr>
        </p:nvSpPr>
        <p:spPr/>
        <p:txBody>
          <a:bodyPr/>
          <a:lstStyle/>
          <a:p>
            <a:fld id="{B3CEEFAE-073D-426F-B1B3-DA068A342DA9}" type="slidenum">
              <a:rPr lang="en-US" smtClean="0">
                <a:solidFill>
                  <a:srgbClr val="A1A1A1"/>
                </a:solidFill>
              </a:rPr>
              <a:pPr/>
              <a:t>‹#›</a:t>
            </a:fld>
            <a:endParaRPr lang="en-US">
              <a:solidFill>
                <a:srgbClr val="A1A1A1"/>
              </a:solidFill>
            </a:endParaRPr>
          </a:p>
        </p:txBody>
      </p:sp>
    </p:spTree>
    <p:extLst>
      <p:ext uri="{BB962C8B-B14F-4D97-AF65-F5344CB8AC3E}">
        <p14:creationId xmlns:p14="http://schemas.microsoft.com/office/powerpoint/2010/main" val="23991971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wo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7" name="Picture Placeholder 6"/>
          <p:cNvSpPr>
            <a:spLocks noGrp="1"/>
          </p:cNvSpPr>
          <p:nvPr>
            <p:ph type="pic" sz="quarter" idx="13"/>
          </p:nvPr>
        </p:nvSpPr>
        <p:spPr>
          <a:xfrm>
            <a:off x="398757" y="1514476"/>
            <a:ext cx="3975652" cy="4492625"/>
          </a:xfrm>
        </p:spPr>
        <p:txBody>
          <a:bodyPr wrap="none" tIns="1080000" rtlCol="0">
            <a:normAutofit/>
          </a:bodyPr>
          <a:lstStyle>
            <a:lvl1pPr algn="ctr">
              <a:buNone/>
              <a:defRPr/>
            </a:lvl1pPr>
          </a:lstStyle>
          <a:p>
            <a:pPr lvl="0"/>
            <a:r>
              <a:rPr lang="fr-FR" noProof="0"/>
              <a:t>Cliquez sur l'icône pour ajouter une image</a:t>
            </a:r>
            <a:endParaRPr lang="en-US" noProof="0" dirty="0"/>
          </a:p>
        </p:txBody>
      </p:sp>
      <p:sp>
        <p:nvSpPr>
          <p:cNvPr id="9" name="Picture Placeholder 8"/>
          <p:cNvSpPr>
            <a:spLocks noGrp="1"/>
          </p:cNvSpPr>
          <p:nvPr>
            <p:ph type="pic" sz="quarter" idx="14"/>
          </p:nvPr>
        </p:nvSpPr>
        <p:spPr>
          <a:xfrm>
            <a:off x="4768402" y="1514476"/>
            <a:ext cx="3976843" cy="4492625"/>
          </a:xfrm>
        </p:spPr>
        <p:txBody>
          <a:bodyPr wrap="none" tIns="1080000" rtlCol="0">
            <a:normAutofit/>
          </a:bodyPr>
          <a:lstStyle>
            <a:lvl1pPr algn="ctr">
              <a:buNone/>
              <a:defRPr/>
            </a:lvl1pPr>
          </a:lstStyle>
          <a:p>
            <a:pPr lvl="0"/>
            <a:r>
              <a:rPr lang="fr-FR" noProof="0"/>
              <a:t>Cliquez sur l'icône pour ajouter une image</a:t>
            </a:r>
            <a:endParaRPr lang="en-US" noProof="0" dirty="0"/>
          </a:p>
        </p:txBody>
      </p:sp>
      <p:sp>
        <p:nvSpPr>
          <p:cNvPr id="4" name="Date Placeholder 3"/>
          <p:cNvSpPr>
            <a:spLocks noGrp="1"/>
          </p:cNvSpPr>
          <p:nvPr>
            <p:ph type="dt" sz="half" idx="15"/>
          </p:nvPr>
        </p:nvSpPr>
        <p:spPr/>
        <p:txBody>
          <a:bodyPr/>
          <a:lstStyle/>
          <a:p>
            <a:endParaRPr lang="en-US" dirty="0">
              <a:solidFill>
                <a:srgbClr val="A1A1A1"/>
              </a:solidFill>
            </a:endParaRPr>
          </a:p>
        </p:txBody>
      </p:sp>
      <p:sp>
        <p:nvSpPr>
          <p:cNvPr id="6" name="Footer Placeholder 5"/>
          <p:cNvSpPr>
            <a:spLocks noGrp="1"/>
          </p:cNvSpPr>
          <p:nvPr>
            <p:ph type="ftr" sz="quarter" idx="16"/>
          </p:nvPr>
        </p:nvSpPr>
        <p:spPr/>
        <p:txBody>
          <a:bodyPr/>
          <a:lstStyle/>
          <a:p>
            <a:endParaRPr lang="en-US" dirty="0">
              <a:solidFill>
                <a:srgbClr val="A1A1A1"/>
              </a:solidFill>
            </a:endParaRPr>
          </a:p>
        </p:txBody>
      </p:sp>
      <p:sp>
        <p:nvSpPr>
          <p:cNvPr id="10" name="Slide Number Placeholder 9"/>
          <p:cNvSpPr>
            <a:spLocks noGrp="1"/>
          </p:cNvSpPr>
          <p:nvPr>
            <p:ph type="sldNum" sz="quarter" idx="17"/>
          </p:nvPr>
        </p:nvSpPr>
        <p:spPr/>
        <p:txBody>
          <a:bodyPr/>
          <a:lstStyle/>
          <a:p>
            <a:fld id="{B3CEEFAE-073D-426F-B1B3-DA068A342DA9}" type="slidenum">
              <a:rPr lang="en-US" smtClean="0">
                <a:solidFill>
                  <a:srgbClr val="A1A1A1"/>
                </a:solidFill>
              </a:rPr>
              <a:pPr/>
              <a:t>‹#›</a:t>
            </a:fld>
            <a:endParaRPr lang="en-US">
              <a:solidFill>
                <a:srgbClr val="A1A1A1"/>
              </a:solidFill>
            </a:endParaRPr>
          </a:p>
        </p:txBody>
      </p:sp>
    </p:spTree>
    <p:extLst>
      <p:ext uri="{BB962C8B-B14F-4D97-AF65-F5344CB8AC3E}">
        <p14:creationId xmlns:p14="http://schemas.microsoft.com/office/powerpoint/2010/main" val="35782653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and 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98757" y="1514476"/>
            <a:ext cx="8346488" cy="4492625"/>
          </a:xfrm>
        </p:spPr>
        <p:txBody>
          <a:bodyPr wrap="none" tIns="1080000" rtlCol="0">
            <a:normAutofit/>
          </a:bodyPr>
          <a:lstStyle>
            <a:lvl1pPr marL="0" indent="0" algn="ctr">
              <a:buNone/>
              <a:defRPr sz="1499"/>
            </a:lvl1pPr>
            <a:lvl2pPr marL="342797" indent="0">
              <a:buNone/>
              <a:defRPr sz="2099"/>
            </a:lvl2pPr>
            <a:lvl3pPr marL="685595" indent="0">
              <a:buNone/>
              <a:defRPr sz="1799"/>
            </a:lvl3pPr>
            <a:lvl4pPr marL="1028392" indent="0">
              <a:buNone/>
              <a:defRPr sz="1499"/>
            </a:lvl4pPr>
            <a:lvl5pPr marL="1371188" indent="0">
              <a:buNone/>
              <a:defRPr sz="1499"/>
            </a:lvl5pPr>
            <a:lvl6pPr marL="1713986" indent="0">
              <a:buNone/>
              <a:defRPr sz="1499"/>
            </a:lvl6pPr>
            <a:lvl7pPr marL="2056783" indent="0">
              <a:buNone/>
              <a:defRPr sz="1499"/>
            </a:lvl7pPr>
            <a:lvl8pPr marL="2399580" indent="0">
              <a:buNone/>
              <a:defRPr sz="1499"/>
            </a:lvl8pPr>
            <a:lvl9pPr marL="2742377" indent="0">
              <a:buNone/>
              <a:defRPr sz="1499"/>
            </a:lvl9pPr>
          </a:lstStyle>
          <a:p>
            <a:pPr lvl="0"/>
            <a:r>
              <a:rPr lang="fr-FR" noProof="0"/>
              <a:t>Cliquez sur l'icône pour ajouter une image</a:t>
            </a:r>
            <a:endParaRPr lang="en-US" noProof="0" dirty="0"/>
          </a:p>
        </p:txBody>
      </p:sp>
      <p:sp>
        <p:nvSpPr>
          <p:cNvPr id="8" name="Title 7"/>
          <p:cNvSpPr>
            <a:spLocks noGrp="1"/>
          </p:cNvSpPr>
          <p:nvPr>
            <p:ph type="title"/>
          </p:nvPr>
        </p:nvSpPr>
        <p:spPr/>
        <p:txBody>
          <a:bodyPr/>
          <a:lstStyle/>
          <a:p>
            <a:r>
              <a:rPr lang="fr-FR"/>
              <a:t>Modifiez le style du titre</a:t>
            </a:r>
            <a:endParaRPr lang="en-US" dirty="0"/>
          </a:p>
        </p:txBody>
      </p:sp>
      <p:sp>
        <p:nvSpPr>
          <p:cNvPr id="4" name="Date Placeholder 3"/>
          <p:cNvSpPr>
            <a:spLocks noGrp="1"/>
          </p:cNvSpPr>
          <p:nvPr>
            <p:ph type="dt" sz="half" idx="10"/>
          </p:nvPr>
        </p:nvSpPr>
        <p:spPr/>
        <p:txBody>
          <a:bodyPr/>
          <a:lstStyle/>
          <a:p>
            <a:endParaRPr lang="en-US" dirty="0">
              <a:solidFill>
                <a:srgbClr val="A1A1A1"/>
              </a:solidFill>
            </a:endParaRPr>
          </a:p>
        </p:txBody>
      </p:sp>
      <p:sp>
        <p:nvSpPr>
          <p:cNvPr id="5" name="Footer Placeholder 4"/>
          <p:cNvSpPr>
            <a:spLocks noGrp="1"/>
          </p:cNvSpPr>
          <p:nvPr>
            <p:ph type="ftr" sz="quarter" idx="11"/>
          </p:nvPr>
        </p:nvSpPr>
        <p:spPr/>
        <p:txBody>
          <a:bodyPr/>
          <a:lstStyle/>
          <a:p>
            <a:endParaRPr lang="en-US" dirty="0">
              <a:solidFill>
                <a:srgbClr val="A1A1A1"/>
              </a:solidFill>
            </a:endParaRPr>
          </a:p>
        </p:txBody>
      </p:sp>
      <p:sp>
        <p:nvSpPr>
          <p:cNvPr id="6" name="Slide Number Placeholder 5"/>
          <p:cNvSpPr>
            <a:spLocks noGrp="1"/>
          </p:cNvSpPr>
          <p:nvPr>
            <p:ph type="sldNum" sz="quarter" idx="12"/>
          </p:nvPr>
        </p:nvSpPr>
        <p:spPr/>
        <p:txBody>
          <a:bodyPr/>
          <a:lstStyle/>
          <a:p>
            <a:fld id="{B3CEEFAE-073D-426F-B1B3-DA068A342DA9}" type="slidenum">
              <a:rPr lang="en-US" smtClean="0">
                <a:solidFill>
                  <a:srgbClr val="A1A1A1"/>
                </a:solidFill>
              </a:rPr>
              <a:pPr/>
              <a:t>‹#›</a:t>
            </a:fld>
            <a:endParaRPr lang="en-US">
              <a:solidFill>
                <a:srgbClr val="A1A1A1"/>
              </a:solidFill>
            </a:endParaRPr>
          </a:p>
        </p:txBody>
      </p:sp>
    </p:spTree>
    <p:extLst>
      <p:ext uri="{BB962C8B-B14F-4D97-AF65-F5344CB8AC3E}">
        <p14:creationId xmlns:p14="http://schemas.microsoft.com/office/powerpoint/2010/main" val="22842996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a:xfrm>
            <a:off x="401185" y="1514476"/>
            <a:ext cx="8344061" cy="44926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endParaRPr lang="en-US" dirty="0">
              <a:solidFill>
                <a:srgbClr val="A1A1A1"/>
              </a:solidFill>
            </a:endParaRPr>
          </a:p>
        </p:txBody>
      </p:sp>
      <p:sp>
        <p:nvSpPr>
          <p:cNvPr id="8" name="Footer Placeholder 7"/>
          <p:cNvSpPr>
            <a:spLocks noGrp="1"/>
          </p:cNvSpPr>
          <p:nvPr>
            <p:ph type="ftr" sz="quarter" idx="11"/>
          </p:nvPr>
        </p:nvSpPr>
        <p:spPr/>
        <p:txBody>
          <a:bodyPr/>
          <a:lstStyle/>
          <a:p>
            <a:endParaRPr lang="en-US" dirty="0">
              <a:solidFill>
                <a:srgbClr val="A1A1A1"/>
              </a:solidFill>
            </a:endParaRPr>
          </a:p>
        </p:txBody>
      </p:sp>
      <p:sp>
        <p:nvSpPr>
          <p:cNvPr id="9" name="Slide Number Placeholder 8"/>
          <p:cNvSpPr>
            <a:spLocks noGrp="1"/>
          </p:cNvSpPr>
          <p:nvPr>
            <p:ph type="sldNum" sz="quarter" idx="12"/>
          </p:nvPr>
        </p:nvSpPr>
        <p:spPr/>
        <p:txBody>
          <a:bodyPr/>
          <a:lstStyle/>
          <a:p>
            <a:fld id="{B3CEEFAE-073D-426F-B1B3-DA068A342DA9}" type="slidenum">
              <a:rPr lang="en-US" smtClean="0">
                <a:solidFill>
                  <a:srgbClr val="A1A1A1"/>
                </a:solidFill>
              </a:rPr>
              <a:pPr/>
              <a:t>‹#›</a:t>
            </a:fld>
            <a:endParaRPr lang="en-US">
              <a:solidFill>
                <a:srgbClr val="A1A1A1"/>
              </a:solidFill>
            </a:endParaRPr>
          </a:p>
        </p:txBody>
      </p:sp>
    </p:spTree>
    <p:extLst>
      <p:ext uri="{BB962C8B-B14F-4D97-AF65-F5344CB8AC3E}">
        <p14:creationId xmlns:p14="http://schemas.microsoft.com/office/powerpoint/2010/main" val="10926257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46100"/>
            <a:ext cx="2115845" cy="54610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401137" y="546100"/>
            <a:ext cx="6075863" cy="546100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endParaRPr lang="en-US" dirty="0">
              <a:solidFill>
                <a:srgbClr val="A1A1A1"/>
              </a:solidFill>
            </a:endParaRPr>
          </a:p>
        </p:txBody>
      </p:sp>
      <p:sp>
        <p:nvSpPr>
          <p:cNvPr id="8" name="Footer Placeholder 7"/>
          <p:cNvSpPr>
            <a:spLocks noGrp="1"/>
          </p:cNvSpPr>
          <p:nvPr>
            <p:ph type="ftr" sz="quarter" idx="11"/>
          </p:nvPr>
        </p:nvSpPr>
        <p:spPr/>
        <p:txBody>
          <a:bodyPr/>
          <a:lstStyle/>
          <a:p>
            <a:endParaRPr lang="en-US" dirty="0">
              <a:solidFill>
                <a:srgbClr val="A1A1A1"/>
              </a:solidFill>
            </a:endParaRPr>
          </a:p>
        </p:txBody>
      </p:sp>
      <p:sp>
        <p:nvSpPr>
          <p:cNvPr id="9" name="Slide Number Placeholder 8"/>
          <p:cNvSpPr>
            <a:spLocks noGrp="1"/>
          </p:cNvSpPr>
          <p:nvPr>
            <p:ph type="sldNum" sz="quarter" idx="12"/>
          </p:nvPr>
        </p:nvSpPr>
        <p:spPr/>
        <p:txBody>
          <a:bodyPr/>
          <a:lstStyle/>
          <a:p>
            <a:fld id="{B3CEEFAE-073D-426F-B1B3-DA068A342DA9}" type="slidenum">
              <a:rPr lang="en-US" smtClean="0">
                <a:solidFill>
                  <a:srgbClr val="A1A1A1"/>
                </a:solidFill>
              </a:rPr>
              <a:pPr/>
              <a:t>‹#›</a:t>
            </a:fld>
            <a:endParaRPr lang="en-US">
              <a:solidFill>
                <a:srgbClr val="A1A1A1"/>
              </a:solidFill>
            </a:endParaRPr>
          </a:p>
        </p:txBody>
      </p:sp>
    </p:spTree>
    <p:extLst>
      <p:ext uri="{BB962C8B-B14F-4D97-AF65-F5344CB8AC3E}">
        <p14:creationId xmlns:p14="http://schemas.microsoft.com/office/powerpoint/2010/main" val="39551064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Picture 33" descr="Logga"/>
          <p:cNvPicPr>
            <a:picLocks noChangeAspect="1" noChangeArrowheads="1"/>
          </p:cNvPicPr>
          <p:nvPr/>
        </p:nvPicPr>
        <p:blipFill>
          <a:blip r:embed="rId2"/>
          <a:srcRect/>
          <a:stretch>
            <a:fillRect/>
          </a:stretch>
        </p:blipFill>
        <p:spPr bwMode="auto">
          <a:xfrm>
            <a:off x="8048625" y="6000750"/>
            <a:ext cx="874713" cy="417513"/>
          </a:xfrm>
          <a:prstGeom prst="rect">
            <a:avLst/>
          </a:prstGeom>
          <a:noFill/>
          <a:ln w="9525">
            <a:noFill/>
            <a:miter lim="800000"/>
            <a:headEnd/>
            <a:tailEnd/>
          </a:ln>
        </p:spPr>
      </p:pic>
      <p:pic>
        <p:nvPicPr>
          <p:cNvPr id="7" name="Picture 2" descr="Y:\Jobb\AC_AB_041\J-1206_Feb-10_Group-pres\jpg\ATL Sustain Device.gif"/>
          <p:cNvPicPr>
            <a:picLocks noChangeAspect="1" noChangeArrowheads="1"/>
          </p:cNvPicPr>
          <p:nvPr/>
        </p:nvPicPr>
        <p:blipFill>
          <a:blip r:embed="rId3"/>
          <a:srcRect/>
          <a:stretch>
            <a:fillRect/>
          </a:stretch>
        </p:blipFill>
        <p:spPr bwMode="auto">
          <a:xfrm>
            <a:off x="360363" y="6305550"/>
            <a:ext cx="1762125" cy="166688"/>
          </a:xfrm>
          <a:prstGeom prst="rect">
            <a:avLst/>
          </a:prstGeom>
          <a:noFill/>
          <a:ln w="9525">
            <a:noFill/>
            <a:miter lim="800000"/>
            <a:headEnd/>
            <a:tailEnd/>
          </a:ln>
        </p:spPr>
      </p:pic>
    </p:spTree>
    <p:extLst>
      <p:ext uri="{BB962C8B-B14F-4D97-AF65-F5344CB8AC3E}">
        <p14:creationId xmlns:p14="http://schemas.microsoft.com/office/powerpoint/2010/main" val="3247793453"/>
      </p:ext>
    </p:extLst>
  </p:cSld>
  <p:clrMapOvr>
    <a:masterClrMapping/>
  </p:clrMapOvr>
  <p:transition spd="slow">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8775" y="369888"/>
            <a:ext cx="8455025" cy="51911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44488" y="1497013"/>
            <a:ext cx="8455025" cy="42211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B153913F-FD15-48D3-AAB3-729825461671}" type="slidenum">
              <a:rPr lang="en-US"/>
              <a:pPr>
                <a:defRPr/>
              </a:pPr>
              <a:t>‹#›</a:t>
            </a:fld>
            <a:endParaRPr lang="en-US" dirty="0"/>
          </a:p>
        </p:txBody>
      </p:sp>
    </p:spTree>
    <p:extLst>
      <p:ext uri="{BB962C8B-B14F-4D97-AF65-F5344CB8AC3E}">
        <p14:creationId xmlns:p14="http://schemas.microsoft.com/office/powerpoint/2010/main" val="2433634973"/>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78AA19-B23C-4330-9329-839AE5402479}"/>
              </a:ext>
            </a:extLst>
          </p:cNvPr>
          <p:cNvSpPr>
            <a:spLocks noGrp="1"/>
          </p:cNvSpPr>
          <p:nvPr>
            <p:ph type="dt" sz="half" idx="10"/>
          </p:nvPr>
        </p:nvSpPr>
        <p:spPr/>
        <p:txBody>
          <a:bodyPr/>
          <a:lstStyle/>
          <a:p>
            <a:fld id="{21396245-3895-44C0-A50F-CA20570A91C0}" type="datetimeFigureOut">
              <a:rPr lang="en-US" smtClean="0"/>
              <a:pPr/>
              <a:t>6/28/2018</a:t>
            </a:fld>
            <a:endParaRPr lang="en-US"/>
          </a:p>
        </p:txBody>
      </p:sp>
      <p:sp>
        <p:nvSpPr>
          <p:cNvPr id="3" name="Footer Placeholder 2">
            <a:extLst>
              <a:ext uri="{FF2B5EF4-FFF2-40B4-BE49-F238E27FC236}">
                <a16:creationId xmlns:a16="http://schemas.microsoft.com/office/drawing/2014/main" id="{AE724444-7B3F-40ED-AA59-BC23E350CE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BA98C4-A9F3-447B-A214-C6A2325A35FA}"/>
              </a:ext>
            </a:extLst>
          </p:cNvPr>
          <p:cNvSpPr>
            <a:spLocks noGrp="1"/>
          </p:cNvSpPr>
          <p:nvPr>
            <p:ph type="sldNum" sz="quarter" idx="12"/>
          </p:nvPr>
        </p:nvSpPr>
        <p:spPr/>
        <p:txBody>
          <a:bodyPr/>
          <a:lstStyle/>
          <a:p>
            <a:fld id="{916C3BF7-789B-4F38-A810-96EA9BC4FCEB}" type="slidenum">
              <a:rPr lang="en-US" smtClean="0"/>
              <a:pPr/>
              <a:t>‹#›</a:t>
            </a:fld>
            <a:endParaRPr lang="en-US"/>
          </a:p>
        </p:txBody>
      </p:sp>
    </p:spTree>
    <p:extLst>
      <p:ext uri="{BB962C8B-B14F-4D97-AF65-F5344CB8AC3E}">
        <p14:creationId xmlns:p14="http://schemas.microsoft.com/office/powerpoint/2010/main" val="40350807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6758986"/>
      </p:ext>
    </p:extLst>
  </p:cSld>
  <p:clrMapOvr>
    <a:masterClrMapping/>
  </p:clrMapOvr>
  <p:transition spd="slow">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8775" y="369888"/>
            <a:ext cx="8455025" cy="51911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44488" y="1497013"/>
            <a:ext cx="4151312" cy="422116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97013"/>
            <a:ext cx="4151313" cy="422116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8F06E0EF-B4A1-4066-BC33-EF5A5724D90C}" type="slidenum">
              <a:rPr lang="en-US"/>
              <a:pPr>
                <a:defRPr/>
              </a:pPr>
              <a:t>‹#›</a:t>
            </a:fld>
            <a:endParaRPr lang="en-US" dirty="0"/>
          </a:p>
        </p:txBody>
      </p:sp>
    </p:spTree>
    <p:extLst>
      <p:ext uri="{BB962C8B-B14F-4D97-AF65-F5344CB8AC3E}">
        <p14:creationId xmlns:p14="http://schemas.microsoft.com/office/powerpoint/2010/main" val="133092406"/>
      </p:ext>
    </p:extLst>
  </p:cSld>
  <p:clrMapOvr>
    <a:masterClrMapping/>
  </p:clrMapOvr>
  <p:transition spd="slow">
    <p:wipe dir="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42C59D34-BB63-44EF-BE08-CB7342B8E531}" type="slidenum">
              <a:rPr lang="en-US"/>
              <a:pPr>
                <a:defRPr/>
              </a:pPr>
              <a:t>‹#›</a:t>
            </a:fld>
            <a:endParaRPr lang="en-US" dirty="0"/>
          </a:p>
        </p:txBody>
      </p:sp>
    </p:spTree>
    <p:extLst>
      <p:ext uri="{BB962C8B-B14F-4D97-AF65-F5344CB8AC3E}">
        <p14:creationId xmlns:p14="http://schemas.microsoft.com/office/powerpoint/2010/main" val="1200911651"/>
      </p:ext>
    </p:extLst>
  </p:cSld>
  <p:clrMapOvr>
    <a:masterClrMapping/>
  </p:clrMapOvr>
  <p:transition spd="slow">
    <p:wipe dir="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8775" y="369888"/>
            <a:ext cx="8455025" cy="519112"/>
          </a:xfrm>
          <a:prstGeom prst="rect">
            <a:avLst/>
          </a:prstGeom>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CF556CC2-0766-4A45-ADE8-52CF220B135B}" type="slidenum">
              <a:rPr lang="en-US"/>
              <a:pPr>
                <a:defRPr/>
              </a:pPr>
              <a:t>‹#›</a:t>
            </a:fld>
            <a:endParaRPr lang="en-US" dirty="0"/>
          </a:p>
        </p:txBody>
      </p:sp>
    </p:spTree>
    <p:extLst>
      <p:ext uri="{BB962C8B-B14F-4D97-AF65-F5344CB8AC3E}">
        <p14:creationId xmlns:p14="http://schemas.microsoft.com/office/powerpoint/2010/main" val="1764182996"/>
      </p:ext>
    </p:extLst>
  </p:cSld>
  <p:clrMapOvr>
    <a:masterClrMapping/>
  </p:clrMapOvr>
  <p:transition spd="slow">
    <p:wipe dir="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0C35B4B2-2195-485B-BBE1-3DCA01915FBA}" type="slidenum">
              <a:rPr lang="en-US"/>
              <a:pPr>
                <a:defRPr/>
              </a:pPr>
              <a:t>‹#›</a:t>
            </a:fld>
            <a:endParaRPr lang="en-US" dirty="0"/>
          </a:p>
        </p:txBody>
      </p:sp>
    </p:spTree>
    <p:extLst>
      <p:ext uri="{BB962C8B-B14F-4D97-AF65-F5344CB8AC3E}">
        <p14:creationId xmlns:p14="http://schemas.microsoft.com/office/powerpoint/2010/main" val="4066789936"/>
      </p:ext>
    </p:extLst>
  </p:cSld>
  <p:clrMapOvr>
    <a:masterClrMapping/>
  </p:clrMapOvr>
  <p:transition spd="slow">
    <p:wipe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44F1D0B-2A2D-462B-9B13-D9A9488FA1BA}" type="slidenum">
              <a:rPr lang="en-US"/>
              <a:pPr>
                <a:defRPr/>
              </a:pPr>
              <a:t>‹#›</a:t>
            </a:fld>
            <a:endParaRPr lang="en-US" dirty="0"/>
          </a:p>
        </p:txBody>
      </p:sp>
    </p:spTree>
    <p:extLst>
      <p:ext uri="{BB962C8B-B14F-4D97-AF65-F5344CB8AC3E}">
        <p14:creationId xmlns:p14="http://schemas.microsoft.com/office/powerpoint/2010/main" val="1896077026"/>
      </p:ext>
    </p:extLst>
  </p:cSld>
  <p:clrMapOvr>
    <a:masterClrMapping/>
  </p:clrMapOvr>
  <p:transition spd="slow">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A0F279B-7842-4493-A78C-C92258532DC4}" type="slidenum">
              <a:rPr lang="en-US"/>
              <a:pPr>
                <a:defRPr/>
              </a:pPr>
              <a:t>‹#›</a:t>
            </a:fld>
            <a:endParaRPr lang="en-US" dirty="0"/>
          </a:p>
        </p:txBody>
      </p:sp>
    </p:spTree>
    <p:extLst>
      <p:ext uri="{BB962C8B-B14F-4D97-AF65-F5344CB8AC3E}">
        <p14:creationId xmlns:p14="http://schemas.microsoft.com/office/powerpoint/2010/main" val="2523533381"/>
      </p:ext>
    </p:extLst>
  </p:cSld>
  <p:clrMapOvr>
    <a:masterClrMapping/>
  </p:clrMapOvr>
  <p:transition spd="slow">
    <p:wipe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58775" y="369888"/>
            <a:ext cx="8455025" cy="51911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44488" y="1497013"/>
            <a:ext cx="8455025" cy="42211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CFA4668D-D38A-49FF-9BEE-41E6C45EE9ED}" type="slidenum">
              <a:rPr lang="en-US"/>
              <a:pPr>
                <a:defRPr/>
              </a:pPr>
              <a:t>‹#›</a:t>
            </a:fld>
            <a:endParaRPr lang="en-US" dirty="0"/>
          </a:p>
        </p:txBody>
      </p:sp>
    </p:spTree>
    <p:extLst>
      <p:ext uri="{BB962C8B-B14F-4D97-AF65-F5344CB8AC3E}">
        <p14:creationId xmlns:p14="http://schemas.microsoft.com/office/powerpoint/2010/main" val="3807749613"/>
      </p:ext>
    </p:extLst>
  </p:cSld>
  <p:clrMapOvr>
    <a:masterClrMapping/>
  </p:clrMapOvr>
  <p:transition spd="slow">
    <p:wipe dir="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369888"/>
            <a:ext cx="2116137" cy="53482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44488" y="369888"/>
            <a:ext cx="6200775" cy="53482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0E4FA071-94AF-4259-B4D2-955CD22B8203}" type="slidenum">
              <a:rPr lang="en-US"/>
              <a:pPr>
                <a:defRPr/>
              </a:pPr>
              <a:t>‹#›</a:t>
            </a:fld>
            <a:endParaRPr lang="en-US" dirty="0"/>
          </a:p>
        </p:txBody>
      </p:sp>
    </p:spTree>
    <p:extLst>
      <p:ext uri="{BB962C8B-B14F-4D97-AF65-F5344CB8AC3E}">
        <p14:creationId xmlns:p14="http://schemas.microsoft.com/office/powerpoint/2010/main" val="1517825659"/>
      </p:ext>
    </p:extLst>
  </p:cSld>
  <p:clrMapOvr>
    <a:masterClrMapping/>
  </p:clrMapOvr>
  <p:transition spd="slow">
    <p:wipe dir="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2" name="Content Placeholder 11"/>
          <p:cNvSpPr>
            <a:spLocks noGrp="1"/>
          </p:cNvSpPr>
          <p:nvPr>
            <p:ph sz="quarter" idx="14"/>
          </p:nvPr>
        </p:nvSpPr>
        <p:spPr>
          <a:xfrm>
            <a:off x="344488" y="1497013"/>
            <a:ext cx="8455025" cy="42211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2" name="Title 1"/>
          <p:cNvSpPr>
            <a:spLocks noGrp="1"/>
          </p:cNvSpPr>
          <p:nvPr>
            <p:ph type="title"/>
          </p:nvPr>
        </p:nvSpPr>
        <p:spPr>
          <a:xfrm>
            <a:off x="353684" y="445864"/>
            <a:ext cx="8148966" cy="461665"/>
          </a:xfrm>
          <a:prstGeom prst="rect">
            <a:avLst/>
          </a:prstGeom>
        </p:spPr>
        <p:txBody>
          <a:bodyPr/>
          <a:lstStyle/>
          <a:p>
            <a:r>
              <a:rPr lang="en-US" dirty="0"/>
              <a:t>Click to edit Master title style</a:t>
            </a:r>
            <a:endParaRPr lang="sv-SE" dirty="0"/>
          </a:p>
        </p:txBody>
      </p:sp>
      <p:sp>
        <p:nvSpPr>
          <p:cNvPr id="7" name="Subtitle 2"/>
          <p:cNvSpPr>
            <a:spLocks noGrp="1"/>
          </p:cNvSpPr>
          <p:nvPr>
            <p:ph type="subTitle" idx="1"/>
          </p:nvPr>
        </p:nvSpPr>
        <p:spPr>
          <a:xfrm>
            <a:off x="353683" y="907529"/>
            <a:ext cx="8148965" cy="359296"/>
          </a:xfrm>
          <a:prstGeom prst="rect">
            <a:avLst/>
          </a:prstGeom>
        </p:spPr>
        <p:txBody>
          <a:bodyPr>
            <a:noAutofit/>
          </a:bodyPr>
          <a:lstStyle>
            <a:lvl1pPr marL="0" indent="0" algn="l">
              <a:buNone/>
              <a:defRPr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sv-SE" dirty="0"/>
          </a:p>
        </p:txBody>
      </p:sp>
      <p:sp>
        <p:nvSpPr>
          <p:cNvPr id="5" name="Date Placeholder 3"/>
          <p:cNvSpPr>
            <a:spLocks noGrp="1"/>
          </p:cNvSpPr>
          <p:nvPr>
            <p:ph type="dt" sz="half" idx="15"/>
          </p:nvPr>
        </p:nvSpPr>
        <p:spPr>
          <a:xfrm>
            <a:off x="4475163" y="6651625"/>
            <a:ext cx="185737" cy="200025"/>
          </a:xfrm>
          <a:prstGeom prst="rect">
            <a:avLst/>
          </a:prstGeom>
          <a:ln/>
        </p:spPr>
        <p:txBody>
          <a:bodyPr/>
          <a:lstStyle>
            <a:lvl1pPr>
              <a:defRPr/>
            </a:lvl1pPr>
          </a:lstStyle>
          <a:p>
            <a:pPr marL="0" marR="0" lvl="0" indent="0" algn="ctr" defTabSz="914400" rtl="0" eaLnBrk="1" fontAlgn="base" latinLnBrk="0" hangingPunct="1">
              <a:lnSpc>
                <a:spcPct val="100000"/>
              </a:lnSpc>
              <a:spcBef>
                <a:spcPct val="25000"/>
              </a:spcBef>
              <a:spcAft>
                <a:spcPct val="0"/>
              </a:spcAft>
              <a:buClr>
                <a:srgbClr val="0099CC"/>
              </a:buClr>
              <a:buSzTx/>
              <a:buFont typeface="Wingdings" pitchFamily="2" charset="2"/>
              <a:buNone/>
              <a:tabLst/>
              <a:defRPr/>
            </a:pPr>
            <a:endParaRPr kumimoji="0"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 name="Footer Placeholder 4"/>
          <p:cNvSpPr>
            <a:spLocks noGrp="1"/>
          </p:cNvSpPr>
          <p:nvPr>
            <p:ph type="ftr" sz="quarter" idx="16"/>
          </p:nvPr>
        </p:nvSpPr>
        <p:spPr>
          <a:xfrm>
            <a:off x="319088" y="6651625"/>
            <a:ext cx="835025" cy="200025"/>
          </a:xfrm>
          <a:prstGeom prst="rect">
            <a:avLst/>
          </a:prstGeom>
          <a:ln/>
        </p:spPr>
        <p:txBody>
          <a:bodyPr/>
          <a:lstStyle>
            <a:lvl1pPr>
              <a:defRPr/>
            </a:lvl1pPr>
          </a:lstStyle>
          <a:p>
            <a:pPr marL="0" marR="0" lvl="0" indent="0" algn="ctr" defTabSz="914400" rtl="0" eaLnBrk="1" fontAlgn="base" latinLnBrk="0" hangingPunct="1">
              <a:lnSpc>
                <a:spcPct val="100000"/>
              </a:lnSpc>
              <a:spcBef>
                <a:spcPct val="25000"/>
              </a:spcBef>
              <a:spcAft>
                <a:spcPct val="0"/>
              </a:spcAft>
              <a:buClr>
                <a:srgbClr val="0099CC"/>
              </a:buClr>
              <a:buSzTx/>
              <a:buFont typeface="Wingdings" pitchFamily="2" charset="2"/>
              <a:buNone/>
              <a:tabLst/>
              <a:defRPr/>
            </a:pPr>
            <a:endParaRPr kumimoji="0"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8" name="Slide Number Placeholder 9"/>
          <p:cNvSpPr>
            <a:spLocks noGrp="1"/>
          </p:cNvSpPr>
          <p:nvPr>
            <p:ph type="sldNum" sz="quarter" idx="17"/>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5D732EC-0721-419C-893B-9E883353216E}" type="slidenum">
              <a:rPr kumimoji="0" lang="sv-SE" sz="800" b="1" i="0" u="none" strike="noStrike" kern="1200" cap="none" spc="0" normalizeH="0" baseline="0" noProof="0">
                <a:ln>
                  <a:noFill/>
                </a:ln>
                <a:solidFill>
                  <a:srgbClr val="FFFFFF"/>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sv-SE" sz="800" b="1"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301663050"/>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D3BD8-8B8C-4F70-941A-E5145840E902}"/>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56C1C7-37ED-407C-9B92-C3CC3B55F0BA}"/>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DCB3EF-34DB-46B4-9EB0-AC72131F2BFF}"/>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C73D6C-2904-494E-9CEC-7334D470BC70}"/>
              </a:ext>
            </a:extLst>
          </p:cNvPr>
          <p:cNvSpPr>
            <a:spLocks noGrp="1"/>
          </p:cNvSpPr>
          <p:nvPr>
            <p:ph type="dt" sz="half" idx="10"/>
          </p:nvPr>
        </p:nvSpPr>
        <p:spPr/>
        <p:txBody>
          <a:bodyPr/>
          <a:lstStyle/>
          <a:p>
            <a:fld id="{21396245-3895-44C0-A50F-CA20570A91C0}" type="datetimeFigureOut">
              <a:rPr lang="en-US" smtClean="0"/>
              <a:pPr/>
              <a:t>6/28/2018</a:t>
            </a:fld>
            <a:endParaRPr lang="en-US"/>
          </a:p>
        </p:txBody>
      </p:sp>
      <p:sp>
        <p:nvSpPr>
          <p:cNvPr id="6" name="Footer Placeholder 5">
            <a:extLst>
              <a:ext uri="{FF2B5EF4-FFF2-40B4-BE49-F238E27FC236}">
                <a16:creationId xmlns:a16="http://schemas.microsoft.com/office/drawing/2014/main" id="{22E0013B-190B-410C-B62E-05C6AFFE21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3C6FB-7383-4FC1-9B00-7B99362FEB23}"/>
              </a:ext>
            </a:extLst>
          </p:cNvPr>
          <p:cNvSpPr>
            <a:spLocks noGrp="1"/>
          </p:cNvSpPr>
          <p:nvPr>
            <p:ph type="sldNum" sz="quarter" idx="12"/>
          </p:nvPr>
        </p:nvSpPr>
        <p:spPr/>
        <p:txBody>
          <a:bodyPr/>
          <a:lstStyle/>
          <a:p>
            <a:fld id="{916C3BF7-789B-4F38-A810-96EA9BC4FCEB}" type="slidenum">
              <a:rPr lang="en-US" smtClean="0"/>
              <a:pPr/>
              <a:t>‹#›</a:t>
            </a:fld>
            <a:endParaRPr lang="en-US"/>
          </a:p>
        </p:txBody>
      </p:sp>
    </p:spTree>
    <p:extLst>
      <p:ext uri="{BB962C8B-B14F-4D97-AF65-F5344CB8AC3E}">
        <p14:creationId xmlns:p14="http://schemas.microsoft.com/office/powerpoint/2010/main" val="41685051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133600" y="838200"/>
            <a:ext cx="6629400" cy="1295400"/>
          </a:xfrm>
        </p:spPr>
        <p:txBody>
          <a:bodyPr/>
          <a:lstStyle>
            <a:lvl1pPr>
              <a:defRPr sz="4800"/>
            </a:lvl1pPr>
          </a:lstStyle>
          <a:p>
            <a:r>
              <a:rPr lang="en-US"/>
              <a:t>Click to edit Master title style</a:t>
            </a:r>
          </a:p>
        </p:txBody>
      </p:sp>
      <p:sp>
        <p:nvSpPr>
          <p:cNvPr id="3075" name="Rectangle 3"/>
          <p:cNvSpPr>
            <a:spLocks noGrp="1" noChangeArrowheads="1"/>
          </p:cNvSpPr>
          <p:nvPr>
            <p:ph type="subTitle" idx="1"/>
          </p:nvPr>
        </p:nvSpPr>
        <p:spPr>
          <a:xfrm>
            <a:off x="4191000" y="4876800"/>
            <a:ext cx="4495800" cy="1066800"/>
          </a:xfrm>
        </p:spPr>
        <p:txBody>
          <a:bodyPr/>
          <a:lstStyle>
            <a:lvl1pPr marL="0" indent="0">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EF194BB2-4607-4DDD-999E-62331D9C055F}"/>
              </a:ext>
            </a:extLst>
          </p:cNvPr>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1C498D-463B-458D-A6C4-6B172A7826F6}"/>
              </a:ext>
            </a:extLst>
          </p:cNvPr>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6986B0-0724-49BF-809B-B79BD2BE840B}"/>
              </a:ext>
            </a:extLst>
          </p:cNvPr>
          <p:cNvSpPr>
            <a:spLocks noGrp="1" noChangeArrowheads="1"/>
          </p:cNvSpPr>
          <p:nvPr>
            <p:ph type="sldNum" sz="quarter" idx="12"/>
          </p:nvPr>
        </p:nvSpPr>
        <p:spPr>
          <a:xfrm>
            <a:off x="6553200" y="6248400"/>
            <a:ext cx="1905000" cy="457200"/>
          </a:xfrm>
        </p:spPr>
        <p:txBody>
          <a:bodyPr/>
          <a:lstStyle>
            <a:lvl1pPr>
              <a:defRPr/>
            </a:lvl1pPr>
          </a:lstStyle>
          <a:p>
            <a:fld id="{050BB914-4957-4C8E-AE50-AF3E26B44EBF}" type="slidenum">
              <a:rPr lang="en-US" altLang="en-US"/>
              <a:pPr/>
              <a:t>‹#›</a:t>
            </a:fld>
            <a:endParaRPr lang="en-US" altLang="en-US"/>
          </a:p>
        </p:txBody>
      </p:sp>
    </p:spTree>
    <p:extLst>
      <p:ext uri="{BB962C8B-B14F-4D97-AF65-F5344CB8AC3E}">
        <p14:creationId xmlns:p14="http://schemas.microsoft.com/office/powerpoint/2010/main" val="10572205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6C321B0-0C01-4341-9972-3CD1ECDE6E1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ED966E0-FA22-4B52-8C43-2DDA64E559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7762F13-F81E-4566-B59D-00449CEB603E}"/>
              </a:ext>
            </a:extLst>
          </p:cNvPr>
          <p:cNvSpPr>
            <a:spLocks noGrp="1" noChangeArrowheads="1"/>
          </p:cNvSpPr>
          <p:nvPr>
            <p:ph type="sldNum" sz="quarter" idx="12"/>
          </p:nvPr>
        </p:nvSpPr>
        <p:spPr>
          <a:ln/>
        </p:spPr>
        <p:txBody>
          <a:bodyPr/>
          <a:lstStyle>
            <a:lvl1pPr>
              <a:defRPr/>
            </a:lvl1pPr>
          </a:lstStyle>
          <a:p>
            <a:fld id="{A400BF49-5DCB-47E6-A318-3E1B9A8A1185}" type="slidenum">
              <a:rPr lang="en-US" altLang="en-US"/>
              <a:pPr/>
              <a:t>‹#›</a:t>
            </a:fld>
            <a:endParaRPr lang="en-US" altLang="en-US"/>
          </a:p>
        </p:txBody>
      </p:sp>
    </p:spTree>
    <p:extLst>
      <p:ext uri="{BB962C8B-B14F-4D97-AF65-F5344CB8AC3E}">
        <p14:creationId xmlns:p14="http://schemas.microsoft.com/office/powerpoint/2010/main" val="39758131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28573C9-33EA-472F-9408-0BB06A38D5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5ECAAEC-273F-4452-8550-7921CAD7CE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E20B9C-1D44-4982-85D8-B7AA35D77E90}"/>
              </a:ext>
            </a:extLst>
          </p:cNvPr>
          <p:cNvSpPr>
            <a:spLocks noGrp="1" noChangeArrowheads="1"/>
          </p:cNvSpPr>
          <p:nvPr>
            <p:ph type="sldNum" sz="quarter" idx="12"/>
          </p:nvPr>
        </p:nvSpPr>
        <p:spPr>
          <a:ln/>
        </p:spPr>
        <p:txBody>
          <a:bodyPr/>
          <a:lstStyle>
            <a:lvl1pPr>
              <a:defRPr/>
            </a:lvl1pPr>
          </a:lstStyle>
          <a:p>
            <a:fld id="{B2143BF1-AC0B-47A8-A721-D711CC2F3B4F}" type="slidenum">
              <a:rPr lang="en-US" altLang="en-US"/>
              <a:pPr/>
              <a:t>‹#›</a:t>
            </a:fld>
            <a:endParaRPr lang="en-US" altLang="en-US"/>
          </a:p>
        </p:txBody>
      </p:sp>
    </p:spTree>
    <p:extLst>
      <p:ext uri="{BB962C8B-B14F-4D97-AF65-F5344CB8AC3E}">
        <p14:creationId xmlns:p14="http://schemas.microsoft.com/office/powerpoint/2010/main" val="26772894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7526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38700" y="17526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68FE562-671B-4AA6-B98A-73EDAD83634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D43F65-AB55-42A0-B35A-660CA1091B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5D61EBB-7BFA-4E34-9A51-890D7C63CE9C}"/>
              </a:ext>
            </a:extLst>
          </p:cNvPr>
          <p:cNvSpPr>
            <a:spLocks noGrp="1" noChangeArrowheads="1"/>
          </p:cNvSpPr>
          <p:nvPr>
            <p:ph type="sldNum" sz="quarter" idx="12"/>
          </p:nvPr>
        </p:nvSpPr>
        <p:spPr>
          <a:ln/>
        </p:spPr>
        <p:txBody>
          <a:bodyPr/>
          <a:lstStyle>
            <a:lvl1pPr>
              <a:defRPr/>
            </a:lvl1pPr>
          </a:lstStyle>
          <a:p>
            <a:fld id="{80FEFD1D-49B4-4594-BA0A-BB02DF9BEA81}" type="slidenum">
              <a:rPr lang="en-US" altLang="en-US"/>
              <a:pPr/>
              <a:t>‹#›</a:t>
            </a:fld>
            <a:endParaRPr lang="en-US" altLang="en-US"/>
          </a:p>
        </p:txBody>
      </p:sp>
    </p:spTree>
    <p:extLst>
      <p:ext uri="{BB962C8B-B14F-4D97-AF65-F5344CB8AC3E}">
        <p14:creationId xmlns:p14="http://schemas.microsoft.com/office/powerpoint/2010/main" val="30188151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A778B15-EAAC-4E58-8EC1-C2A53F87D6B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0C03BCE-A371-4A96-9FA3-5C5C495110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1C7C367-93AE-4923-B6C8-28D313CD1C71}"/>
              </a:ext>
            </a:extLst>
          </p:cNvPr>
          <p:cNvSpPr>
            <a:spLocks noGrp="1" noChangeArrowheads="1"/>
          </p:cNvSpPr>
          <p:nvPr>
            <p:ph type="sldNum" sz="quarter" idx="12"/>
          </p:nvPr>
        </p:nvSpPr>
        <p:spPr>
          <a:ln/>
        </p:spPr>
        <p:txBody>
          <a:bodyPr/>
          <a:lstStyle>
            <a:lvl1pPr>
              <a:defRPr/>
            </a:lvl1pPr>
          </a:lstStyle>
          <a:p>
            <a:fld id="{DF14FC61-92F6-4988-AB9C-6C7B3CC30EDD}" type="slidenum">
              <a:rPr lang="en-US" altLang="en-US"/>
              <a:pPr/>
              <a:t>‹#›</a:t>
            </a:fld>
            <a:endParaRPr lang="en-US" altLang="en-US"/>
          </a:p>
        </p:txBody>
      </p:sp>
    </p:spTree>
    <p:extLst>
      <p:ext uri="{BB962C8B-B14F-4D97-AF65-F5344CB8AC3E}">
        <p14:creationId xmlns:p14="http://schemas.microsoft.com/office/powerpoint/2010/main" val="37208256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22F7527-1743-40A4-909F-BD505FE7325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B14D2A4-BE06-43E3-B166-3C0751AE26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9D33354-FD68-430E-B48E-0D87760481C0}"/>
              </a:ext>
            </a:extLst>
          </p:cNvPr>
          <p:cNvSpPr>
            <a:spLocks noGrp="1" noChangeArrowheads="1"/>
          </p:cNvSpPr>
          <p:nvPr>
            <p:ph type="sldNum" sz="quarter" idx="12"/>
          </p:nvPr>
        </p:nvSpPr>
        <p:spPr>
          <a:ln/>
        </p:spPr>
        <p:txBody>
          <a:bodyPr/>
          <a:lstStyle>
            <a:lvl1pPr>
              <a:defRPr/>
            </a:lvl1pPr>
          </a:lstStyle>
          <a:p>
            <a:fld id="{43C6BB52-2F84-49FF-B12E-0B39D39ADE6F}" type="slidenum">
              <a:rPr lang="en-US" altLang="en-US"/>
              <a:pPr/>
              <a:t>‹#›</a:t>
            </a:fld>
            <a:endParaRPr lang="en-US" altLang="en-US"/>
          </a:p>
        </p:txBody>
      </p:sp>
    </p:spTree>
    <p:extLst>
      <p:ext uri="{BB962C8B-B14F-4D97-AF65-F5344CB8AC3E}">
        <p14:creationId xmlns:p14="http://schemas.microsoft.com/office/powerpoint/2010/main" val="30958445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EA57B76-A6DC-4911-BC87-AA50AF45650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C2AC430-6A2C-488B-AD37-DD404BD82B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9588BD3-318D-4E8E-BF1F-9AFAEC5E2813}"/>
              </a:ext>
            </a:extLst>
          </p:cNvPr>
          <p:cNvSpPr>
            <a:spLocks noGrp="1" noChangeArrowheads="1"/>
          </p:cNvSpPr>
          <p:nvPr>
            <p:ph type="sldNum" sz="quarter" idx="12"/>
          </p:nvPr>
        </p:nvSpPr>
        <p:spPr>
          <a:ln/>
        </p:spPr>
        <p:txBody>
          <a:bodyPr/>
          <a:lstStyle>
            <a:lvl1pPr>
              <a:defRPr/>
            </a:lvl1pPr>
          </a:lstStyle>
          <a:p>
            <a:fld id="{45DC2174-E45B-42BA-B223-BFFCD78EE772}" type="slidenum">
              <a:rPr lang="en-US" altLang="en-US"/>
              <a:pPr/>
              <a:t>‹#›</a:t>
            </a:fld>
            <a:endParaRPr lang="en-US" altLang="en-US"/>
          </a:p>
        </p:txBody>
      </p:sp>
    </p:spTree>
    <p:extLst>
      <p:ext uri="{BB962C8B-B14F-4D97-AF65-F5344CB8AC3E}">
        <p14:creationId xmlns:p14="http://schemas.microsoft.com/office/powerpoint/2010/main" val="31421835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7CF96E9-9310-4FFD-B3E5-158843C3AC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3BF503B-E235-4120-B783-4A93D3A76D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5557355-EFD8-45C2-8200-D216D5286A3D}"/>
              </a:ext>
            </a:extLst>
          </p:cNvPr>
          <p:cNvSpPr>
            <a:spLocks noGrp="1" noChangeArrowheads="1"/>
          </p:cNvSpPr>
          <p:nvPr>
            <p:ph type="sldNum" sz="quarter" idx="12"/>
          </p:nvPr>
        </p:nvSpPr>
        <p:spPr>
          <a:ln/>
        </p:spPr>
        <p:txBody>
          <a:bodyPr/>
          <a:lstStyle>
            <a:lvl1pPr>
              <a:defRPr/>
            </a:lvl1pPr>
          </a:lstStyle>
          <a:p>
            <a:fld id="{DCD03C1C-97E4-4EAB-BD75-5ECD568E6131}" type="slidenum">
              <a:rPr lang="en-US" altLang="en-US"/>
              <a:pPr/>
              <a:t>‹#›</a:t>
            </a:fld>
            <a:endParaRPr lang="en-US" altLang="en-US"/>
          </a:p>
        </p:txBody>
      </p:sp>
    </p:spTree>
    <p:extLst>
      <p:ext uri="{BB962C8B-B14F-4D97-AF65-F5344CB8AC3E}">
        <p14:creationId xmlns:p14="http://schemas.microsoft.com/office/powerpoint/2010/main" val="30845720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FEDC173-9EBA-494D-BECB-74286E78A9F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D9E0548-8D94-4AC2-9EF9-D4B7B860D7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5575118-0283-4C1A-8FCD-4B20D2082969}"/>
              </a:ext>
            </a:extLst>
          </p:cNvPr>
          <p:cNvSpPr>
            <a:spLocks noGrp="1" noChangeArrowheads="1"/>
          </p:cNvSpPr>
          <p:nvPr>
            <p:ph type="sldNum" sz="quarter" idx="12"/>
          </p:nvPr>
        </p:nvSpPr>
        <p:spPr>
          <a:ln/>
        </p:spPr>
        <p:txBody>
          <a:bodyPr/>
          <a:lstStyle>
            <a:lvl1pPr>
              <a:defRPr/>
            </a:lvl1pPr>
          </a:lstStyle>
          <a:p>
            <a:fld id="{F2E7DFF8-3A76-43E8-887A-9996176242BA}" type="slidenum">
              <a:rPr lang="en-US" altLang="en-US"/>
              <a:pPr/>
              <a:t>‹#›</a:t>
            </a:fld>
            <a:endParaRPr lang="en-US" altLang="en-US"/>
          </a:p>
        </p:txBody>
      </p:sp>
    </p:spTree>
    <p:extLst>
      <p:ext uri="{BB962C8B-B14F-4D97-AF65-F5344CB8AC3E}">
        <p14:creationId xmlns:p14="http://schemas.microsoft.com/office/powerpoint/2010/main" val="31537367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F784A0-940C-45C5-BBB0-DA61E66F128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44CE33-47B0-4B62-AA36-8ECF91CB17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0055F1-685C-42CC-B0DE-B4F43470E91E}"/>
              </a:ext>
            </a:extLst>
          </p:cNvPr>
          <p:cNvSpPr>
            <a:spLocks noGrp="1" noChangeArrowheads="1"/>
          </p:cNvSpPr>
          <p:nvPr>
            <p:ph type="sldNum" sz="quarter" idx="12"/>
          </p:nvPr>
        </p:nvSpPr>
        <p:spPr>
          <a:ln/>
        </p:spPr>
        <p:txBody>
          <a:bodyPr/>
          <a:lstStyle>
            <a:lvl1pPr>
              <a:defRPr/>
            </a:lvl1pPr>
          </a:lstStyle>
          <a:p>
            <a:fld id="{5B1E2F4C-F87F-4EB5-B518-23F6C3BFE54B}" type="slidenum">
              <a:rPr lang="en-US" altLang="en-US"/>
              <a:pPr/>
              <a:t>‹#›</a:t>
            </a:fld>
            <a:endParaRPr lang="en-US" altLang="en-US"/>
          </a:p>
        </p:txBody>
      </p:sp>
    </p:spTree>
    <p:extLst>
      <p:ext uri="{BB962C8B-B14F-4D97-AF65-F5344CB8AC3E}">
        <p14:creationId xmlns:p14="http://schemas.microsoft.com/office/powerpoint/2010/main" val="3542951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F821E-696E-4B67-9646-F3661497F714}"/>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D8BC5E-5F91-4109-B4B2-D535C0E62896}"/>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146190-D083-4A91-A761-022E3D9E8D65}"/>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E16935-0B08-4B07-9BC5-D3EF914436AC}"/>
              </a:ext>
            </a:extLst>
          </p:cNvPr>
          <p:cNvSpPr>
            <a:spLocks noGrp="1"/>
          </p:cNvSpPr>
          <p:nvPr>
            <p:ph type="dt" sz="half" idx="10"/>
          </p:nvPr>
        </p:nvSpPr>
        <p:spPr/>
        <p:txBody>
          <a:bodyPr/>
          <a:lstStyle/>
          <a:p>
            <a:fld id="{21396245-3895-44C0-A50F-CA20570A91C0}" type="datetimeFigureOut">
              <a:rPr lang="en-US" smtClean="0"/>
              <a:pPr/>
              <a:t>6/28/2018</a:t>
            </a:fld>
            <a:endParaRPr lang="en-US"/>
          </a:p>
        </p:txBody>
      </p:sp>
      <p:sp>
        <p:nvSpPr>
          <p:cNvPr id="6" name="Footer Placeholder 5">
            <a:extLst>
              <a:ext uri="{FF2B5EF4-FFF2-40B4-BE49-F238E27FC236}">
                <a16:creationId xmlns:a16="http://schemas.microsoft.com/office/drawing/2014/main" id="{9802E6E3-78EF-491A-B42B-42E42BAD79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F772E-B1B1-4891-BA6C-DBC10E1C1928}"/>
              </a:ext>
            </a:extLst>
          </p:cNvPr>
          <p:cNvSpPr>
            <a:spLocks noGrp="1"/>
          </p:cNvSpPr>
          <p:nvPr>
            <p:ph type="sldNum" sz="quarter" idx="12"/>
          </p:nvPr>
        </p:nvSpPr>
        <p:spPr/>
        <p:txBody>
          <a:bodyPr/>
          <a:lstStyle/>
          <a:p>
            <a:fld id="{916C3BF7-789B-4F38-A810-96EA9BC4FCEB}" type="slidenum">
              <a:rPr lang="en-US" smtClean="0"/>
              <a:pPr/>
              <a:t>‹#›</a:t>
            </a:fld>
            <a:endParaRPr lang="en-US"/>
          </a:p>
        </p:txBody>
      </p:sp>
    </p:spTree>
    <p:extLst>
      <p:ext uri="{BB962C8B-B14F-4D97-AF65-F5344CB8AC3E}">
        <p14:creationId xmlns:p14="http://schemas.microsoft.com/office/powerpoint/2010/main" val="20188033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381000"/>
            <a:ext cx="20764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60769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7AEC6B8-E16F-40A1-86E0-C19AB3CB606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B1A866-F2F7-4DE9-B472-291A012728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ACE858-6B96-45B2-98B2-7845B15A3661}"/>
              </a:ext>
            </a:extLst>
          </p:cNvPr>
          <p:cNvSpPr>
            <a:spLocks noGrp="1" noChangeArrowheads="1"/>
          </p:cNvSpPr>
          <p:nvPr>
            <p:ph type="sldNum" sz="quarter" idx="12"/>
          </p:nvPr>
        </p:nvSpPr>
        <p:spPr>
          <a:ln/>
        </p:spPr>
        <p:txBody>
          <a:bodyPr/>
          <a:lstStyle>
            <a:lvl1pPr>
              <a:defRPr/>
            </a:lvl1pPr>
          </a:lstStyle>
          <a:p>
            <a:fld id="{BB247EA3-9670-463D-A920-2AF150DB4620}" type="slidenum">
              <a:rPr lang="en-US" altLang="en-US"/>
              <a:pPr/>
              <a:t>‹#›</a:t>
            </a:fld>
            <a:endParaRPr lang="en-US" altLang="en-US"/>
          </a:p>
        </p:txBody>
      </p:sp>
    </p:spTree>
    <p:extLst>
      <p:ext uri="{BB962C8B-B14F-4D97-AF65-F5344CB8AC3E}">
        <p14:creationId xmlns:p14="http://schemas.microsoft.com/office/powerpoint/2010/main" val="41932392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Title Slide Bottom Right – Blue">
    <p:spTree>
      <p:nvGrpSpPr>
        <p:cNvPr id="1" name=""/>
        <p:cNvGrpSpPr/>
        <p:nvPr/>
      </p:nvGrpSpPr>
      <p:grpSpPr>
        <a:xfrm>
          <a:off x="0" y="0"/>
          <a:ext cx="0" cy="0"/>
          <a:chOff x="0" y="0"/>
          <a:chExt cx="0" cy="0"/>
        </a:xfrm>
      </p:grpSpPr>
      <p:pic>
        <p:nvPicPr>
          <p:cNvPr id="1027" name="Picture 3" descr="W:\1_Aktuellt\1_JOBB_Pågående\AC_AB_041\J-2106_C_Dec-13_PowerPoint_mall_MB\jpg\Blue box.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gray">
          <a:xfrm>
            <a:off x="4404371" y="3563161"/>
            <a:ext cx="4344650" cy="2773363"/>
          </a:xfrm>
          <a:prstGeom prst="rect">
            <a:avLst/>
          </a:prstGeom>
          <a:noFill/>
          <a:ln w="9525">
            <a:solidFill>
              <a:schemeClr val="accent1"/>
            </a:solidFill>
          </a:ln>
          <a:extLst>
            <a:ext uri="{909E8E84-426E-40DD-AFC4-6F175D3DCCD1}">
              <a14:hiddenFill xmlns:a14="http://schemas.microsoft.com/office/drawing/2010/main">
                <a:solidFill>
                  <a:srgbClr val="FFFFFF"/>
                </a:solidFill>
              </a14:hiddenFill>
            </a:ext>
          </a:extLst>
        </p:spPr>
      </p:pic>
      <p:sp>
        <p:nvSpPr>
          <p:cNvPr id="14" name="Picture Placeholder 2"/>
          <p:cNvSpPr>
            <a:spLocks noGrp="1"/>
          </p:cNvSpPr>
          <p:nvPr>
            <p:ph type="pic" idx="10"/>
          </p:nvPr>
        </p:nvSpPr>
        <p:spPr>
          <a:xfrm>
            <a:off x="-6857" y="-9144"/>
            <a:ext cx="9157713" cy="6876287"/>
          </a:xfrm>
          <a:custGeom>
            <a:avLst/>
            <a:gdLst/>
            <a:ahLst/>
            <a:cxnLst/>
            <a:rect l="l" t="t" r="r" b="b"/>
            <a:pathLst>
              <a:path w="12213464" h="6876287">
                <a:moveTo>
                  <a:pt x="5887656" y="3578584"/>
                </a:moveTo>
                <a:lnTo>
                  <a:pt x="5887656" y="6336918"/>
                </a:lnTo>
                <a:lnTo>
                  <a:pt x="11672508" y="6336918"/>
                </a:lnTo>
                <a:lnTo>
                  <a:pt x="11672508" y="3578584"/>
                </a:lnTo>
                <a:close/>
                <a:moveTo>
                  <a:pt x="0" y="0"/>
                </a:moveTo>
                <a:lnTo>
                  <a:pt x="12213464" y="0"/>
                </a:lnTo>
                <a:lnTo>
                  <a:pt x="12213464" y="6876287"/>
                </a:lnTo>
                <a:lnTo>
                  <a:pt x="0" y="6876287"/>
                </a:lnTo>
                <a:close/>
              </a:path>
            </a:pathLst>
          </a:custGeom>
        </p:spPr>
        <p:txBody>
          <a:bodyPr wrap="none" tIns="2880000" rtlCol="0">
            <a:normAutofit/>
          </a:bodyPr>
          <a:lstStyle>
            <a:lvl1pPr marL="0" marR="0" indent="0" algn="ctr" defTabSz="685622" rtl="0" eaLnBrk="1" fontAlgn="base" latinLnBrk="0" hangingPunct="1">
              <a:lnSpc>
                <a:spcPct val="105000"/>
              </a:lnSpc>
              <a:spcBef>
                <a:spcPts val="891"/>
              </a:spcBef>
              <a:spcAft>
                <a:spcPct val="0"/>
              </a:spcAft>
              <a:buClr>
                <a:schemeClr val="tx2"/>
              </a:buClr>
              <a:buSzTx/>
              <a:buFont typeface="Wingdings" pitchFamily="2" charset="2"/>
              <a:buNone/>
              <a:tabLst/>
              <a:defRPr sz="1500"/>
            </a:lvl1pPr>
            <a:lvl2pPr marL="342812" indent="0">
              <a:buNone/>
              <a:defRPr sz="2099"/>
            </a:lvl2pPr>
            <a:lvl3pPr marL="685622" indent="0">
              <a:buNone/>
              <a:defRPr sz="1800"/>
            </a:lvl3pPr>
            <a:lvl4pPr marL="1028435" indent="0">
              <a:buNone/>
              <a:defRPr sz="1500"/>
            </a:lvl4pPr>
            <a:lvl5pPr marL="1371245" indent="0">
              <a:buNone/>
              <a:defRPr sz="1500"/>
            </a:lvl5pPr>
            <a:lvl6pPr marL="1714057" indent="0">
              <a:buNone/>
              <a:defRPr sz="1500"/>
            </a:lvl6pPr>
            <a:lvl7pPr marL="2056868" indent="0">
              <a:buNone/>
              <a:defRPr sz="1500"/>
            </a:lvl7pPr>
            <a:lvl8pPr marL="2399680" indent="0">
              <a:buNone/>
              <a:defRPr sz="1500"/>
            </a:lvl8pPr>
            <a:lvl9pPr marL="2742491" indent="0">
              <a:buNone/>
              <a:defRPr sz="1500"/>
            </a:lvl9pPr>
          </a:lstStyle>
          <a:p>
            <a:pPr marL="0" marR="0" lvl="0" indent="0" algn="ctr" defTabSz="685622" rtl="0" eaLnBrk="1" fontAlgn="base" latinLnBrk="0" hangingPunct="1">
              <a:lnSpc>
                <a:spcPct val="105000"/>
              </a:lnSpc>
              <a:spcBef>
                <a:spcPts val="891"/>
              </a:spcBef>
              <a:spcAft>
                <a:spcPct val="0"/>
              </a:spcAft>
              <a:buClr>
                <a:schemeClr val="tx2"/>
              </a:buClr>
              <a:buSzTx/>
              <a:buFont typeface="Wingdings" pitchFamily="2" charset="2"/>
              <a:buNone/>
              <a:tabLst/>
              <a:defRPr/>
            </a:pPr>
            <a:r>
              <a:rPr lang="en-US" noProof="0"/>
              <a:t>Click icon to add picture</a:t>
            </a:r>
            <a:endParaRPr lang="en-US" noProof="0" dirty="0"/>
          </a:p>
        </p:txBody>
      </p:sp>
      <p:sp>
        <p:nvSpPr>
          <p:cNvPr id="2" name="Title 1"/>
          <p:cNvSpPr>
            <a:spLocks noGrp="1"/>
          </p:cNvSpPr>
          <p:nvPr>
            <p:ph type="ctrTitle" hasCustomPrompt="1"/>
          </p:nvPr>
        </p:nvSpPr>
        <p:spPr bwMode="gray">
          <a:xfrm>
            <a:off x="4623679" y="3720228"/>
            <a:ext cx="3907691" cy="1387176"/>
          </a:xfrm>
        </p:spPr>
        <p:txBody>
          <a:bodyPr wrap="square" anchor="t" anchorCtr="0">
            <a:noAutofit/>
          </a:bodyPr>
          <a:lstStyle>
            <a:lvl1pPr>
              <a:defRPr cap="none" baseline="0">
                <a:solidFill>
                  <a:schemeClr val="bg1"/>
                </a:solidFill>
              </a:defRPr>
            </a:lvl1pPr>
          </a:lstStyle>
          <a:p>
            <a:r>
              <a:rPr lang="en-US" dirty="0"/>
              <a:t>Add title</a:t>
            </a:r>
          </a:p>
        </p:txBody>
      </p:sp>
      <p:sp>
        <p:nvSpPr>
          <p:cNvPr id="3" name="Subtitle 2"/>
          <p:cNvSpPr>
            <a:spLocks noGrp="1"/>
          </p:cNvSpPr>
          <p:nvPr>
            <p:ph type="subTitle" idx="1" hasCustomPrompt="1"/>
          </p:nvPr>
        </p:nvSpPr>
        <p:spPr bwMode="gray">
          <a:xfrm>
            <a:off x="4623679" y="5215659"/>
            <a:ext cx="2869240" cy="878189"/>
          </a:xfrm>
        </p:spPr>
        <p:txBody>
          <a:bodyPr wrap="square" lIns="0" tIns="0" rIns="0" bIns="0" anchor="b" anchorCtr="0">
            <a:noAutofit/>
          </a:bodyPr>
          <a:lstStyle>
            <a:lvl1pPr marL="0" indent="0" algn="l">
              <a:lnSpc>
                <a:spcPct val="120000"/>
              </a:lnSpc>
              <a:spcBef>
                <a:spcPts val="600"/>
              </a:spcBef>
              <a:buNone/>
              <a:defRPr sz="1050" b="0" baseline="0">
                <a:solidFill>
                  <a:schemeClr val="bg1"/>
                </a:solidFill>
              </a:defRPr>
            </a:lvl1pPr>
            <a:lvl2pPr marL="342812" indent="0" algn="ctr">
              <a:buNone/>
              <a:defRPr>
                <a:solidFill>
                  <a:schemeClr val="tx1">
                    <a:tint val="75000"/>
                  </a:schemeClr>
                </a:solidFill>
              </a:defRPr>
            </a:lvl2pPr>
            <a:lvl3pPr marL="685622" indent="0" algn="ctr">
              <a:buNone/>
              <a:defRPr>
                <a:solidFill>
                  <a:schemeClr val="tx1">
                    <a:tint val="75000"/>
                  </a:schemeClr>
                </a:solidFill>
              </a:defRPr>
            </a:lvl3pPr>
            <a:lvl4pPr marL="1028435" indent="0" algn="ctr">
              <a:buNone/>
              <a:defRPr>
                <a:solidFill>
                  <a:schemeClr val="tx1">
                    <a:tint val="75000"/>
                  </a:schemeClr>
                </a:solidFill>
              </a:defRPr>
            </a:lvl4pPr>
            <a:lvl5pPr marL="1371245" indent="0" algn="ctr">
              <a:buNone/>
              <a:defRPr>
                <a:solidFill>
                  <a:schemeClr val="tx1">
                    <a:tint val="75000"/>
                  </a:schemeClr>
                </a:solidFill>
              </a:defRPr>
            </a:lvl5pPr>
            <a:lvl6pPr marL="1714057" indent="0" algn="ctr">
              <a:buNone/>
              <a:defRPr>
                <a:solidFill>
                  <a:schemeClr val="tx1">
                    <a:tint val="75000"/>
                  </a:schemeClr>
                </a:solidFill>
              </a:defRPr>
            </a:lvl6pPr>
            <a:lvl7pPr marL="2056868" indent="0" algn="ctr">
              <a:buNone/>
              <a:defRPr>
                <a:solidFill>
                  <a:schemeClr val="tx1">
                    <a:tint val="75000"/>
                  </a:schemeClr>
                </a:solidFill>
              </a:defRPr>
            </a:lvl7pPr>
            <a:lvl8pPr marL="2399680" indent="0" algn="ctr">
              <a:buNone/>
              <a:defRPr>
                <a:solidFill>
                  <a:schemeClr val="tx1">
                    <a:tint val="75000"/>
                  </a:schemeClr>
                </a:solidFill>
              </a:defRPr>
            </a:lvl8pPr>
            <a:lvl9pPr marL="2742491" indent="0" algn="ctr">
              <a:buNone/>
              <a:defRPr>
                <a:solidFill>
                  <a:schemeClr val="tx1">
                    <a:tint val="75000"/>
                  </a:schemeClr>
                </a:solidFill>
              </a:defRPr>
            </a:lvl9pPr>
          </a:lstStyle>
          <a:p>
            <a:r>
              <a:rPr lang="en-US" dirty="0"/>
              <a:t>Add subtitle, author name and date</a:t>
            </a:r>
          </a:p>
        </p:txBody>
      </p:sp>
    </p:spTree>
    <p:extLst>
      <p:ext uri="{BB962C8B-B14F-4D97-AF65-F5344CB8AC3E}">
        <p14:creationId xmlns:p14="http://schemas.microsoft.com/office/powerpoint/2010/main" val="169221534"/>
      </p:ext>
    </p:extLst>
  </p:cSld>
  <p:clrMapOvr>
    <a:masterClrMapping/>
  </p:clrMapOvr>
  <p:hf hdr="0"/>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Title Slide Bottom Right – White">
    <p:spTree>
      <p:nvGrpSpPr>
        <p:cNvPr id="1" name=""/>
        <p:cNvGrpSpPr/>
        <p:nvPr/>
      </p:nvGrpSpPr>
      <p:grpSpPr>
        <a:xfrm>
          <a:off x="0" y="0"/>
          <a:ext cx="0" cy="0"/>
          <a:chOff x="0" y="0"/>
          <a:chExt cx="0" cy="0"/>
        </a:xfrm>
      </p:grpSpPr>
      <p:pic>
        <p:nvPicPr>
          <p:cNvPr id="10" name="Picture 4" descr="W:\1_Aktuellt\1_JOBB_Pågående\AC_AB_041\J-2106_C_Dec-13_PowerPoint_mall_MB\jpg\White box.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gray">
          <a:xfrm>
            <a:off x="4400596" y="3563155"/>
            <a:ext cx="4344650" cy="2773362"/>
          </a:xfrm>
          <a:prstGeom prst="rect">
            <a:avLst/>
          </a:prstGeom>
          <a:noFill/>
          <a:ln w="9525">
            <a:solidFill>
              <a:schemeClr val="bg1"/>
            </a:solidFill>
          </a:ln>
          <a:extLst>
            <a:ext uri="{909E8E84-426E-40DD-AFC4-6F175D3DCCD1}">
              <a14:hiddenFill xmlns:a14="http://schemas.microsoft.com/office/drawing/2010/main">
                <a:solidFill>
                  <a:srgbClr val="FFFFFF"/>
                </a:solidFill>
              </a14:hiddenFill>
            </a:ext>
          </a:extLst>
        </p:spPr>
      </p:pic>
      <p:sp>
        <p:nvSpPr>
          <p:cNvPr id="9" name="Picture Placeholder 2"/>
          <p:cNvSpPr>
            <a:spLocks noGrp="1"/>
          </p:cNvSpPr>
          <p:nvPr>
            <p:ph type="pic" idx="10"/>
          </p:nvPr>
        </p:nvSpPr>
        <p:spPr>
          <a:xfrm>
            <a:off x="-6857" y="-9144"/>
            <a:ext cx="9157713" cy="6876287"/>
          </a:xfrm>
          <a:custGeom>
            <a:avLst/>
            <a:gdLst/>
            <a:ahLst/>
            <a:cxnLst/>
            <a:rect l="l" t="t" r="r" b="b"/>
            <a:pathLst>
              <a:path w="12213464" h="6876287">
                <a:moveTo>
                  <a:pt x="5887656" y="3578584"/>
                </a:moveTo>
                <a:lnTo>
                  <a:pt x="5887656" y="6336918"/>
                </a:lnTo>
                <a:lnTo>
                  <a:pt x="11672508" y="6336918"/>
                </a:lnTo>
                <a:lnTo>
                  <a:pt x="11672508" y="3578584"/>
                </a:lnTo>
                <a:close/>
                <a:moveTo>
                  <a:pt x="0" y="0"/>
                </a:moveTo>
                <a:lnTo>
                  <a:pt x="12213464" y="0"/>
                </a:lnTo>
                <a:lnTo>
                  <a:pt x="12213464" y="6876287"/>
                </a:lnTo>
                <a:lnTo>
                  <a:pt x="0" y="6876287"/>
                </a:lnTo>
                <a:close/>
              </a:path>
            </a:pathLst>
          </a:custGeom>
        </p:spPr>
        <p:txBody>
          <a:bodyPr wrap="none" tIns="2880000" rtlCol="0">
            <a:normAutofit/>
          </a:bodyPr>
          <a:lstStyle>
            <a:lvl1pPr marL="0" marR="0" indent="0" algn="ctr" defTabSz="685622" rtl="0" eaLnBrk="1" fontAlgn="base" latinLnBrk="0" hangingPunct="1">
              <a:lnSpc>
                <a:spcPct val="105000"/>
              </a:lnSpc>
              <a:spcBef>
                <a:spcPts val="891"/>
              </a:spcBef>
              <a:spcAft>
                <a:spcPct val="0"/>
              </a:spcAft>
              <a:buClr>
                <a:schemeClr val="tx2"/>
              </a:buClr>
              <a:buSzTx/>
              <a:buFont typeface="Wingdings" pitchFamily="2" charset="2"/>
              <a:buNone/>
              <a:tabLst/>
              <a:defRPr sz="1500"/>
            </a:lvl1pPr>
            <a:lvl2pPr marL="342812" indent="0">
              <a:buNone/>
              <a:defRPr sz="2099"/>
            </a:lvl2pPr>
            <a:lvl3pPr marL="685622" indent="0">
              <a:buNone/>
              <a:defRPr sz="1800"/>
            </a:lvl3pPr>
            <a:lvl4pPr marL="1028435" indent="0">
              <a:buNone/>
              <a:defRPr sz="1500"/>
            </a:lvl4pPr>
            <a:lvl5pPr marL="1371245" indent="0">
              <a:buNone/>
              <a:defRPr sz="1500"/>
            </a:lvl5pPr>
            <a:lvl6pPr marL="1714057" indent="0">
              <a:buNone/>
              <a:defRPr sz="1500"/>
            </a:lvl6pPr>
            <a:lvl7pPr marL="2056868" indent="0">
              <a:buNone/>
              <a:defRPr sz="1500"/>
            </a:lvl7pPr>
            <a:lvl8pPr marL="2399680" indent="0">
              <a:buNone/>
              <a:defRPr sz="1500"/>
            </a:lvl8pPr>
            <a:lvl9pPr marL="2742491" indent="0">
              <a:buNone/>
              <a:defRPr sz="1500"/>
            </a:lvl9pPr>
          </a:lstStyle>
          <a:p>
            <a:pPr marL="0" marR="0" lvl="0" indent="0" algn="ctr" defTabSz="685622" rtl="0" eaLnBrk="1" fontAlgn="base" latinLnBrk="0" hangingPunct="1">
              <a:lnSpc>
                <a:spcPct val="105000"/>
              </a:lnSpc>
              <a:spcBef>
                <a:spcPts val="891"/>
              </a:spcBef>
              <a:spcAft>
                <a:spcPct val="0"/>
              </a:spcAft>
              <a:buClr>
                <a:schemeClr val="tx2"/>
              </a:buClr>
              <a:buSzTx/>
              <a:buFont typeface="Wingdings" pitchFamily="2" charset="2"/>
              <a:buNone/>
              <a:tabLst/>
              <a:defRPr/>
            </a:pPr>
            <a:r>
              <a:rPr lang="en-US" noProof="0"/>
              <a:t>Click icon to add picture</a:t>
            </a:r>
            <a:endParaRPr lang="en-US" noProof="0" dirty="0"/>
          </a:p>
        </p:txBody>
      </p:sp>
      <p:sp>
        <p:nvSpPr>
          <p:cNvPr id="2" name="Title 1"/>
          <p:cNvSpPr>
            <a:spLocks noGrp="1"/>
          </p:cNvSpPr>
          <p:nvPr>
            <p:ph type="ctrTitle" hasCustomPrompt="1"/>
          </p:nvPr>
        </p:nvSpPr>
        <p:spPr bwMode="gray">
          <a:xfrm>
            <a:off x="4623679" y="3720235"/>
            <a:ext cx="3907691" cy="1402635"/>
          </a:xfrm>
        </p:spPr>
        <p:txBody>
          <a:bodyPr wrap="square" anchor="t" anchorCtr="0">
            <a:noAutofit/>
          </a:bodyPr>
          <a:lstStyle>
            <a:lvl1pPr>
              <a:defRPr cap="none">
                <a:solidFill>
                  <a:schemeClr val="tx2"/>
                </a:solidFill>
              </a:defRPr>
            </a:lvl1pPr>
          </a:lstStyle>
          <a:p>
            <a:r>
              <a:rPr lang="en-US" dirty="0"/>
              <a:t>Add title</a:t>
            </a:r>
          </a:p>
        </p:txBody>
      </p:sp>
      <p:sp>
        <p:nvSpPr>
          <p:cNvPr id="3" name="Subtitle 2"/>
          <p:cNvSpPr>
            <a:spLocks noGrp="1"/>
          </p:cNvSpPr>
          <p:nvPr>
            <p:ph type="subTitle" idx="1" hasCustomPrompt="1"/>
          </p:nvPr>
        </p:nvSpPr>
        <p:spPr bwMode="gray">
          <a:xfrm>
            <a:off x="4623679" y="5232407"/>
            <a:ext cx="2869240" cy="861441"/>
          </a:xfrm>
        </p:spPr>
        <p:txBody>
          <a:bodyPr wrap="square" lIns="0" tIns="0" rIns="0" bIns="0" anchor="b" anchorCtr="0">
            <a:noAutofit/>
          </a:bodyPr>
          <a:lstStyle>
            <a:lvl1pPr marL="0" indent="0" algn="l">
              <a:lnSpc>
                <a:spcPct val="120000"/>
              </a:lnSpc>
              <a:spcBef>
                <a:spcPts val="600"/>
              </a:spcBef>
              <a:buNone/>
              <a:defRPr sz="1050" b="0" baseline="0">
                <a:solidFill>
                  <a:schemeClr val="tx2"/>
                </a:solidFill>
              </a:defRPr>
            </a:lvl1pPr>
            <a:lvl2pPr marL="342812" indent="0" algn="ctr">
              <a:buNone/>
              <a:defRPr>
                <a:solidFill>
                  <a:schemeClr val="tx1">
                    <a:tint val="75000"/>
                  </a:schemeClr>
                </a:solidFill>
              </a:defRPr>
            </a:lvl2pPr>
            <a:lvl3pPr marL="685622" indent="0" algn="ctr">
              <a:buNone/>
              <a:defRPr>
                <a:solidFill>
                  <a:schemeClr val="tx1">
                    <a:tint val="75000"/>
                  </a:schemeClr>
                </a:solidFill>
              </a:defRPr>
            </a:lvl3pPr>
            <a:lvl4pPr marL="1028435" indent="0" algn="ctr">
              <a:buNone/>
              <a:defRPr>
                <a:solidFill>
                  <a:schemeClr val="tx1">
                    <a:tint val="75000"/>
                  </a:schemeClr>
                </a:solidFill>
              </a:defRPr>
            </a:lvl4pPr>
            <a:lvl5pPr marL="1371245" indent="0" algn="ctr">
              <a:buNone/>
              <a:defRPr>
                <a:solidFill>
                  <a:schemeClr val="tx1">
                    <a:tint val="75000"/>
                  </a:schemeClr>
                </a:solidFill>
              </a:defRPr>
            </a:lvl5pPr>
            <a:lvl6pPr marL="1714057" indent="0" algn="ctr">
              <a:buNone/>
              <a:defRPr>
                <a:solidFill>
                  <a:schemeClr val="tx1">
                    <a:tint val="75000"/>
                  </a:schemeClr>
                </a:solidFill>
              </a:defRPr>
            </a:lvl6pPr>
            <a:lvl7pPr marL="2056868" indent="0" algn="ctr">
              <a:buNone/>
              <a:defRPr>
                <a:solidFill>
                  <a:schemeClr val="tx1">
                    <a:tint val="75000"/>
                  </a:schemeClr>
                </a:solidFill>
              </a:defRPr>
            </a:lvl7pPr>
            <a:lvl8pPr marL="2399680" indent="0" algn="ctr">
              <a:buNone/>
              <a:defRPr>
                <a:solidFill>
                  <a:schemeClr val="tx1">
                    <a:tint val="75000"/>
                  </a:schemeClr>
                </a:solidFill>
              </a:defRPr>
            </a:lvl8pPr>
            <a:lvl9pPr marL="2742491" indent="0" algn="ctr">
              <a:buNone/>
              <a:defRPr>
                <a:solidFill>
                  <a:schemeClr val="tx1">
                    <a:tint val="75000"/>
                  </a:schemeClr>
                </a:solidFill>
              </a:defRPr>
            </a:lvl9pPr>
          </a:lstStyle>
          <a:p>
            <a:r>
              <a:rPr lang="en-US" dirty="0"/>
              <a:t>Add subtitle, author name and date</a:t>
            </a:r>
          </a:p>
        </p:txBody>
      </p:sp>
    </p:spTree>
    <p:extLst>
      <p:ext uri="{BB962C8B-B14F-4D97-AF65-F5344CB8AC3E}">
        <p14:creationId xmlns:p14="http://schemas.microsoft.com/office/powerpoint/2010/main" val="3730675314"/>
      </p:ext>
    </p:extLst>
  </p:cSld>
  <p:clrMapOvr>
    <a:masterClrMapping/>
  </p:clrMapOvr>
  <p:hf hdr="0"/>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Title Slide Top Right – Blue">
    <p:spTree>
      <p:nvGrpSpPr>
        <p:cNvPr id="1" name=""/>
        <p:cNvGrpSpPr/>
        <p:nvPr/>
      </p:nvGrpSpPr>
      <p:grpSpPr>
        <a:xfrm>
          <a:off x="0" y="0"/>
          <a:ext cx="0" cy="0"/>
          <a:chOff x="0" y="0"/>
          <a:chExt cx="0" cy="0"/>
        </a:xfrm>
      </p:grpSpPr>
      <p:pic>
        <p:nvPicPr>
          <p:cNvPr id="7" name="Picture 3" descr="W:\1_Aktuellt\1_JOBB_Pågående\AC_AB_041\J-2106_C_Dec-13_PowerPoint_mall_MB\jpg\Blue box.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gray">
          <a:xfrm>
            <a:off x="4404371" y="533892"/>
            <a:ext cx="4344650" cy="2773363"/>
          </a:xfrm>
          <a:prstGeom prst="rect">
            <a:avLst/>
          </a:prstGeom>
          <a:noFill/>
          <a:ln w="9525">
            <a:solidFill>
              <a:schemeClr val="accent1"/>
            </a:solidFill>
          </a:ln>
          <a:extLst>
            <a:ext uri="{909E8E84-426E-40DD-AFC4-6F175D3DCCD1}">
              <a14:hiddenFill xmlns:a14="http://schemas.microsoft.com/office/drawing/2010/main">
                <a:solidFill>
                  <a:srgbClr val="FFFFFF"/>
                </a:solidFill>
              </a14:hiddenFill>
            </a:ext>
          </a:extLst>
        </p:spPr>
      </p:pic>
      <p:sp>
        <p:nvSpPr>
          <p:cNvPr id="10" name="Picture Placeholder 2"/>
          <p:cNvSpPr>
            <a:spLocks noGrp="1"/>
          </p:cNvSpPr>
          <p:nvPr>
            <p:ph type="pic" idx="10"/>
          </p:nvPr>
        </p:nvSpPr>
        <p:spPr>
          <a:xfrm>
            <a:off x="-6857" y="-9144"/>
            <a:ext cx="9157713" cy="6876287"/>
          </a:xfrm>
          <a:custGeom>
            <a:avLst/>
            <a:gdLst/>
            <a:ahLst/>
            <a:cxnLst/>
            <a:rect l="l" t="t" r="r" b="b"/>
            <a:pathLst>
              <a:path w="12213464" h="6876287">
                <a:moveTo>
                  <a:pt x="5887656" y="552069"/>
                </a:moveTo>
                <a:lnTo>
                  <a:pt x="5887656" y="3310403"/>
                </a:lnTo>
                <a:lnTo>
                  <a:pt x="11672508" y="3310403"/>
                </a:lnTo>
                <a:lnTo>
                  <a:pt x="11672508" y="552069"/>
                </a:lnTo>
                <a:close/>
                <a:moveTo>
                  <a:pt x="0" y="0"/>
                </a:moveTo>
                <a:lnTo>
                  <a:pt x="12213464" y="0"/>
                </a:lnTo>
                <a:lnTo>
                  <a:pt x="12213464" y="6876287"/>
                </a:lnTo>
                <a:lnTo>
                  <a:pt x="0" y="6876287"/>
                </a:lnTo>
                <a:close/>
              </a:path>
            </a:pathLst>
          </a:custGeom>
        </p:spPr>
        <p:txBody>
          <a:bodyPr wrap="none" tIns="3600000" rtlCol="0">
            <a:normAutofit/>
          </a:bodyPr>
          <a:lstStyle>
            <a:lvl1pPr marL="0" marR="0" indent="0" algn="ctr" defTabSz="685622" rtl="0" eaLnBrk="1" fontAlgn="base" latinLnBrk="0" hangingPunct="1">
              <a:lnSpc>
                <a:spcPct val="105000"/>
              </a:lnSpc>
              <a:spcBef>
                <a:spcPts val="891"/>
              </a:spcBef>
              <a:spcAft>
                <a:spcPct val="0"/>
              </a:spcAft>
              <a:buClr>
                <a:schemeClr val="tx2"/>
              </a:buClr>
              <a:buSzTx/>
              <a:buFont typeface="Wingdings" pitchFamily="2" charset="2"/>
              <a:buNone/>
              <a:tabLst/>
              <a:defRPr sz="1500"/>
            </a:lvl1pPr>
            <a:lvl2pPr marL="342812" indent="0">
              <a:buNone/>
              <a:defRPr sz="2099"/>
            </a:lvl2pPr>
            <a:lvl3pPr marL="685622" indent="0">
              <a:buNone/>
              <a:defRPr sz="1800"/>
            </a:lvl3pPr>
            <a:lvl4pPr marL="1028435" indent="0">
              <a:buNone/>
              <a:defRPr sz="1500"/>
            </a:lvl4pPr>
            <a:lvl5pPr marL="1371245" indent="0">
              <a:buNone/>
              <a:defRPr sz="1500"/>
            </a:lvl5pPr>
            <a:lvl6pPr marL="1714057" indent="0">
              <a:buNone/>
              <a:defRPr sz="1500"/>
            </a:lvl6pPr>
            <a:lvl7pPr marL="2056868" indent="0">
              <a:buNone/>
              <a:defRPr sz="1500"/>
            </a:lvl7pPr>
            <a:lvl8pPr marL="2399680" indent="0">
              <a:buNone/>
              <a:defRPr sz="1500"/>
            </a:lvl8pPr>
            <a:lvl9pPr marL="2742491" indent="0">
              <a:buNone/>
              <a:defRPr sz="1500"/>
            </a:lvl9pPr>
          </a:lstStyle>
          <a:p>
            <a:pPr marL="0" marR="0" lvl="0" indent="0" algn="ctr" defTabSz="685622" rtl="0" eaLnBrk="1" fontAlgn="base" latinLnBrk="0" hangingPunct="1">
              <a:lnSpc>
                <a:spcPct val="105000"/>
              </a:lnSpc>
              <a:spcBef>
                <a:spcPts val="891"/>
              </a:spcBef>
              <a:spcAft>
                <a:spcPct val="0"/>
              </a:spcAft>
              <a:buClr>
                <a:schemeClr val="tx2"/>
              </a:buClr>
              <a:buSzTx/>
              <a:buFont typeface="Wingdings" pitchFamily="2" charset="2"/>
              <a:buNone/>
              <a:tabLst/>
              <a:defRPr/>
            </a:pPr>
            <a:r>
              <a:rPr lang="en-US" noProof="0"/>
              <a:t>Click icon to add picture</a:t>
            </a:r>
            <a:endParaRPr lang="en-US" noProof="0" dirty="0"/>
          </a:p>
        </p:txBody>
      </p:sp>
      <p:sp>
        <p:nvSpPr>
          <p:cNvPr id="2" name="Title 1"/>
          <p:cNvSpPr>
            <a:spLocks noGrp="1"/>
          </p:cNvSpPr>
          <p:nvPr>
            <p:ph type="ctrTitle" hasCustomPrompt="1"/>
          </p:nvPr>
        </p:nvSpPr>
        <p:spPr bwMode="gray">
          <a:xfrm>
            <a:off x="4623679" y="693712"/>
            <a:ext cx="3907691" cy="1387176"/>
          </a:xfrm>
        </p:spPr>
        <p:txBody>
          <a:bodyPr wrap="square" anchor="t" anchorCtr="0">
            <a:noAutofit/>
          </a:bodyPr>
          <a:lstStyle>
            <a:lvl1pPr>
              <a:defRPr cap="none" baseline="0">
                <a:solidFill>
                  <a:schemeClr val="bg1"/>
                </a:solidFill>
              </a:defRPr>
            </a:lvl1pPr>
          </a:lstStyle>
          <a:p>
            <a:r>
              <a:rPr lang="en-US" dirty="0"/>
              <a:t>Add title</a:t>
            </a:r>
          </a:p>
        </p:txBody>
      </p:sp>
      <p:sp>
        <p:nvSpPr>
          <p:cNvPr id="3" name="Subtitle 2"/>
          <p:cNvSpPr>
            <a:spLocks noGrp="1"/>
          </p:cNvSpPr>
          <p:nvPr>
            <p:ph type="subTitle" idx="1" hasCustomPrompt="1"/>
          </p:nvPr>
        </p:nvSpPr>
        <p:spPr bwMode="gray">
          <a:xfrm>
            <a:off x="4623679" y="2209807"/>
            <a:ext cx="2869240" cy="857525"/>
          </a:xfrm>
        </p:spPr>
        <p:txBody>
          <a:bodyPr wrap="square" lIns="0" tIns="0" rIns="0" bIns="0" anchor="b" anchorCtr="0">
            <a:noAutofit/>
          </a:bodyPr>
          <a:lstStyle>
            <a:lvl1pPr marL="0" indent="0" algn="l">
              <a:lnSpc>
                <a:spcPct val="120000"/>
              </a:lnSpc>
              <a:spcBef>
                <a:spcPts val="600"/>
              </a:spcBef>
              <a:buNone/>
              <a:defRPr sz="1050" b="0" baseline="0">
                <a:solidFill>
                  <a:schemeClr val="bg1"/>
                </a:solidFill>
              </a:defRPr>
            </a:lvl1pPr>
            <a:lvl2pPr marL="342812" indent="0" algn="ctr">
              <a:buNone/>
              <a:defRPr>
                <a:solidFill>
                  <a:schemeClr val="tx1">
                    <a:tint val="75000"/>
                  </a:schemeClr>
                </a:solidFill>
              </a:defRPr>
            </a:lvl2pPr>
            <a:lvl3pPr marL="685622" indent="0" algn="ctr">
              <a:buNone/>
              <a:defRPr>
                <a:solidFill>
                  <a:schemeClr val="tx1">
                    <a:tint val="75000"/>
                  </a:schemeClr>
                </a:solidFill>
              </a:defRPr>
            </a:lvl3pPr>
            <a:lvl4pPr marL="1028435" indent="0" algn="ctr">
              <a:buNone/>
              <a:defRPr>
                <a:solidFill>
                  <a:schemeClr val="tx1">
                    <a:tint val="75000"/>
                  </a:schemeClr>
                </a:solidFill>
              </a:defRPr>
            </a:lvl4pPr>
            <a:lvl5pPr marL="1371245" indent="0" algn="ctr">
              <a:buNone/>
              <a:defRPr>
                <a:solidFill>
                  <a:schemeClr val="tx1">
                    <a:tint val="75000"/>
                  </a:schemeClr>
                </a:solidFill>
              </a:defRPr>
            </a:lvl5pPr>
            <a:lvl6pPr marL="1714057" indent="0" algn="ctr">
              <a:buNone/>
              <a:defRPr>
                <a:solidFill>
                  <a:schemeClr val="tx1">
                    <a:tint val="75000"/>
                  </a:schemeClr>
                </a:solidFill>
              </a:defRPr>
            </a:lvl6pPr>
            <a:lvl7pPr marL="2056868" indent="0" algn="ctr">
              <a:buNone/>
              <a:defRPr>
                <a:solidFill>
                  <a:schemeClr val="tx1">
                    <a:tint val="75000"/>
                  </a:schemeClr>
                </a:solidFill>
              </a:defRPr>
            </a:lvl7pPr>
            <a:lvl8pPr marL="2399680" indent="0" algn="ctr">
              <a:buNone/>
              <a:defRPr>
                <a:solidFill>
                  <a:schemeClr val="tx1">
                    <a:tint val="75000"/>
                  </a:schemeClr>
                </a:solidFill>
              </a:defRPr>
            </a:lvl8pPr>
            <a:lvl9pPr marL="2742491" indent="0" algn="ctr">
              <a:buNone/>
              <a:defRPr>
                <a:solidFill>
                  <a:schemeClr val="tx1">
                    <a:tint val="75000"/>
                  </a:schemeClr>
                </a:solidFill>
              </a:defRPr>
            </a:lvl9pPr>
          </a:lstStyle>
          <a:p>
            <a:r>
              <a:rPr lang="en-US" dirty="0"/>
              <a:t>Add subtitle, author name and date</a:t>
            </a:r>
          </a:p>
        </p:txBody>
      </p:sp>
    </p:spTree>
    <p:extLst>
      <p:ext uri="{BB962C8B-B14F-4D97-AF65-F5344CB8AC3E}">
        <p14:creationId xmlns:p14="http://schemas.microsoft.com/office/powerpoint/2010/main" val="432105963"/>
      </p:ext>
    </p:extLst>
  </p:cSld>
  <p:clrMapOvr>
    <a:masterClrMapping/>
  </p:clrMapOvr>
  <p:hf hdr="0"/>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Title Slide Top Right – White">
    <p:spTree>
      <p:nvGrpSpPr>
        <p:cNvPr id="1" name=""/>
        <p:cNvGrpSpPr/>
        <p:nvPr/>
      </p:nvGrpSpPr>
      <p:grpSpPr>
        <a:xfrm>
          <a:off x="0" y="0"/>
          <a:ext cx="0" cy="0"/>
          <a:chOff x="0" y="0"/>
          <a:chExt cx="0" cy="0"/>
        </a:xfrm>
      </p:grpSpPr>
      <p:pic>
        <p:nvPicPr>
          <p:cNvPr id="8" name="Picture 4" descr="W:\1_Aktuellt\1_JOBB_Pågående\AC_AB_041\J-2106_C_Dec-13_PowerPoint_mall_MB\jpg\White box.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gray">
          <a:xfrm>
            <a:off x="4404371" y="533890"/>
            <a:ext cx="4344650" cy="2773362"/>
          </a:xfrm>
          <a:prstGeom prst="rect">
            <a:avLst/>
          </a:prstGeom>
          <a:noFill/>
          <a:ln w="9525">
            <a:solidFill>
              <a:schemeClr val="bg1"/>
            </a:solidFill>
          </a:ln>
          <a:extLst>
            <a:ext uri="{909E8E84-426E-40DD-AFC4-6F175D3DCCD1}">
              <a14:hiddenFill xmlns:a14="http://schemas.microsoft.com/office/drawing/2010/main">
                <a:solidFill>
                  <a:srgbClr val="FFFFFF"/>
                </a:solidFill>
              </a14:hiddenFill>
            </a:ext>
          </a:extLst>
        </p:spPr>
      </p:pic>
      <p:sp>
        <p:nvSpPr>
          <p:cNvPr id="16" name="Picture Placeholder 2"/>
          <p:cNvSpPr>
            <a:spLocks noGrp="1"/>
          </p:cNvSpPr>
          <p:nvPr>
            <p:ph type="pic" idx="10"/>
          </p:nvPr>
        </p:nvSpPr>
        <p:spPr>
          <a:xfrm>
            <a:off x="-6857" y="-9144"/>
            <a:ext cx="9157713" cy="6876287"/>
          </a:xfrm>
          <a:custGeom>
            <a:avLst/>
            <a:gdLst/>
            <a:ahLst/>
            <a:cxnLst/>
            <a:rect l="l" t="t" r="r" b="b"/>
            <a:pathLst>
              <a:path w="12213464" h="6876287">
                <a:moveTo>
                  <a:pt x="5887656" y="552069"/>
                </a:moveTo>
                <a:lnTo>
                  <a:pt x="5887656" y="3310403"/>
                </a:lnTo>
                <a:lnTo>
                  <a:pt x="11672508" y="3310403"/>
                </a:lnTo>
                <a:lnTo>
                  <a:pt x="11672508" y="552069"/>
                </a:lnTo>
                <a:close/>
                <a:moveTo>
                  <a:pt x="0" y="0"/>
                </a:moveTo>
                <a:lnTo>
                  <a:pt x="12213464" y="0"/>
                </a:lnTo>
                <a:lnTo>
                  <a:pt x="12213464" y="6876287"/>
                </a:lnTo>
                <a:lnTo>
                  <a:pt x="0" y="6876287"/>
                </a:lnTo>
                <a:close/>
              </a:path>
            </a:pathLst>
          </a:custGeom>
        </p:spPr>
        <p:txBody>
          <a:bodyPr wrap="none" tIns="3600000" rtlCol="0">
            <a:normAutofit/>
          </a:bodyPr>
          <a:lstStyle>
            <a:lvl1pPr marL="0" marR="0" indent="0" algn="ctr" defTabSz="685622" rtl="0" eaLnBrk="1" fontAlgn="base" latinLnBrk="0" hangingPunct="1">
              <a:lnSpc>
                <a:spcPct val="105000"/>
              </a:lnSpc>
              <a:spcBef>
                <a:spcPts val="891"/>
              </a:spcBef>
              <a:spcAft>
                <a:spcPct val="0"/>
              </a:spcAft>
              <a:buClr>
                <a:schemeClr val="tx2"/>
              </a:buClr>
              <a:buSzTx/>
              <a:buFont typeface="Wingdings" pitchFamily="2" charset="2"/>
              <a:buNone/>
              <a:tabLst/>
              <a:defRPr sz="1500"/>
            </a:lvl1pPr>
            <a:lvl2pPr marL="342812" indent="0">
              <a:buNone/>
              <a:defRPr sz="2099"/>
            </a:lvl2pPr>
            <a:lvl3pPr marL="685622" indent="0">
              <a:buNone/>
              <a:defRPr sz="1800"/>
            </a:lvl3pPr>
            <a:lvl4pPr marL="1028435" indent="0">
              <a:buNone/>
              <a:defRPr sz="1500"/>
            </a:lvl4pPr>
            <a:lvl5pPr marL="1371245" indent="0">
              <a:buNone/>
              <a:defRPr sz="1500"/>
            </a:lvl5pPr>
            <a:lvl6pPr marL="1714057" indent="0">
              <a:buNone/>
              <a:defRPr sz="1500"/>
            </a:lvl6pPr>
            <a:lvl7pPr marL="2056868" indent="0">
              <a:buNone/>
              <a:defRPr sz="1500"/>
            </a:lvl7pPr>
            <a:lvl8pPr marL="2399680" indent="0">
              <a:buNone/>
              <a:defRPr sz="1500"/>
            </a:lvl8pPr>
            <a:lvl9pPr marL="2742491" indent="0">
              <a:buNone/>
              <a:defRPr sz="1500"/>
            </a:lvl9pPr>
          </a:lstStyle>
          <a:p>
            <a:pPr marL="0" marR="0" lvl="0" indent="0" algn="ctr" defTabSz="685622" rtl="0" eaLnBrk="1" fontAlgn="base" latinLnBrk="0" hangingPunct="1">
              <a:lnSpc>
                <a:spcPct val="105000"/>
              </a:lnSpc>
              <a:spcBef>
                <a:spcPts val="891"/>
              </a:spcBef>
              <a:spcAft>
                <a:spcPct val="0"/>
              </a:spcAft>
              <a:buClr>
                <a:schemeClr val="tx2"/>
              </a:buClr>
              <a:buSzTx/>
              <a:buFont typeface="Wingdings" pitchFamily="2" charset="2"/>
              <a:buNone/>
              <a:tabLst/>
              <a:defRPr/>
            </a:pPr>
            <a:r>
              <a:rPr lang="en-US" noProof="0"/>
              <a:t>Click icon to add picture</a:t>
            </a:r>
            <a:endParaRPr lang="en-US" noProof="0" dirty="0"/>
          </a:p>
        </p:txBody>
      </p:sp>
      <p:sp>
        <p:nvSpPr>
          <p:cNvPr id="2" name="Title 1"/>
          <p:cNvSpPr>
            <a:spLocks noGrp="1"/>
          </p:cNvSpPr>
          <p:nvPr>
            <p:ph type="ctrTitle" hasCustomPrompt="1"/>
          </p:nvPr>
        </p:nvSpPr>
        <p:spPr bwMode="gray">
          <a:xfrm>
            <a:off x="4623679" y="693712"/>
            <a:ext cx="3907691" cy="1397026"/>
          </a:xfrm>
        </p:spPr>
        <p:txBody>
          <a:bodyPr wrap="square" anchor="t" anchorCtr="0">
            <a:noAutofit/>
          </a:bodyPr>
          <a:lstStyle>
            <a:lvl1pPr>
              <a:defRPr cap="none">
                <a:solidFill>
                  <a:schemeClr val="tx2"/>
                </a:solidFill>
              </a:defRPr>
            </a:lvl1pPr>
          </a:lstStyle>
          <a:p>
            <a:r>
              <a:rPr lang="en-US" dirty="0"/>
              <a:t>Add title</a:t>
            </a:r>
          </a:p>
        </p:txBody>
      </p:sp>
      <p:sp>
        <p:nvSpPr>
          <p:cNvPr id="3" name="Subtitle 2"/>
          <p:cNvSpPr>
            <a:spLocks noGrp="1"/>
          </p:cNvSpPr>
          <p:nvPr>
            <p:ph type="subTitle" idx="1" hasCustomPrompt="1"/>
          </p:nvPr>
        </p:nvSpPr>
        <p:spPr bwMode="gray">
          <a:xfrm>
            <a:off x="4623679" y="2198695"/>
            <a:ext cx="2869240" cy="868637"/>
          </a:xfrm>
        </p:spPr>
        <p:txBody>
          <a:bodyPr wrap="square" lIns="0" tIns="0" rIns="0" bIns="0" anchor="b" anchorCtr="0">
            <a:noAutofit/>
          </a:bodyPr>
          <a:lstStyle>
            <a:lvl1pPr marL="0" indent="0" algn="l">
              <a:lnSpc>
                <a:spcPct val="120000"/>
              </a:lnSpc>
              <a:spcBef>
                <a:spcPts val="600"/>
              </a:spcBef>
              <a:buNone/>
              <a:defRPr sz="1050" b="0" baseline="0">
                <a:solidFill>
                  <a:schemeClr val="tx2"/>
                </a:solidFill>
              </a:defRPr>
            </a:lvl1pPr>
            <a:lvl2pPr marL="342812" indent="0" algn="ctr">
              <a:buNone/>
              <a:defRPr>
                <a:solidFill>
                  <a:schemeClr val="tx1">
                    <a:tint val="75000"/>
                  </a:schemeClr>
                </a:solidFill>
              </a:defRPr>
            </a:lvl2pPr>
            <a:lvl3pPr marL="685622" indent="0" algn="ctr">
              <a:buNone/>
              <a:defRPr>
                <a:solidFill>
                  <a:schemeClr val="tx1">
                    <a:tint val="75000"/>
                  </a:schemeClr>
                </a:solidFill>
              </a:defRPr>
            </a:lvl3pPr>
            <a:lvl4pPr marL="1028435" indent="0" algn="ctr">
              <a:buNone/>
              <a:defRPr>
                <a:solidFill>
                  <a:schemeClr val="tx1">
                    <a:tint val="75000"/>
                  </a:schemeClr>
                </a:solidFill>
              </a:defRPr>
            </a:lvl4pPr>
            <a:lvl5pPr marL="1371245" indent="0" algn="ctr">
              <a:buNone/>
              <a:defRPr>
                <a:solidFill>
                  <a:schemeClr val="tx1">
                    <a:tint val="75000"/>
                  </a:schemeClr>
                </a:solidFill>
              </a:defRPr>
            </a:lvl5pPr>
            <a:lvl6pPr marL="1714057" indent="0" algn="ctr">
              <a:buNone/>
              <a:defRPr>
                <a:solidFill>
                  <a:schemeClr val="tx1">
                    <a:tint val="75000"/>
                  </a:schemeClr>
                </a:solidFill>
              </a:defRPr>
            </a:lvl6pPr>
            <a:lvl7pPr marL="2056868" indent="0" algn="ctr">
              <a:buNone/>
              <a:defRPr>
                <a:solidFill>
                  <a:schemeClr val="tx1">
                    <a:tint val="75000"/>
                  </a:schemeClr>
                </a:solidFill>
              </a:defRPr>
            </a:lvl7pPr>
            <a:lvl8pPr marL="2399680" indent="0" algn="ctr">
              <a:buNone/>
              <a:defRPr>
                <a:solidFill>
                  <a:schemeClr val="tx1">
                    <a:tint val="75000"/>
                  </a:schemeClr>
                </a:solidFill>
              </a:defRPr>
            </a:lvl8pPr>
            <a:lvl9pPr marL="2742491" indent="0" algn="ctr">
              <a:buNone/>
              <a:defRPr>
                <a:solidFill>
                  <a:schemeClr val="tx1">
                    <a:tint val="75000"/>
                  </a:schemeClr>
                </a:solidFill>
              </a:defRPr>
            </a:lvl9pPr>
          </a:lstStyle>
          <a:p>
            <a:r>
              <a:rPr lang="en-US" dirty="0"/>
              <a:t>Add subtitle, author name and date</a:t>
            </a:r>
          </a:p>
        </p:txBody>
      </p:sp>
    </p:spTree>
    <p:extLst>
      <p:ext uri="{BB962C8B-B14F-4D97-AF65-F5344CB8AC3E}">
        <p14:creationId xmlns:p14="http://schemas.microsoft.com/office/powerpoint/2010/main" val="770852495"/>
      </p:ext>
    </p:extLst>
  </p:cSld>
  <p:clrMapOvr>
    <a:masterClrMapping/>
  </p:clrMapOvr>
  <p:hf hdr="0"/>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Title Slide Top Left – Blue">
    <p:spTree>
      <p:nvGrpSpPr>
        <p:cNvPr id="1" name=""/>
        <p:cNvGrpSpPr/>
        <p:nvPr/>
      </p:nvGrpSpPr>
      <p:grpSpPr>
        <a:xfrm>
          <a:off x="0" y="0"/>
          <a:ext cx="0" cy="0"/>
          <a:chOff x="0" y="0"/>
          <a:chExt cx="0" cy="0"/>
        </a:xfrm>
      </p:grpSpPr>
      <p:sp>
        <p:nvSpPr>
          <p:cNvPr id="11" name="Picture Placeholder 2"/>
          <p:cNvSpPr>
            <a:spLocks noGrp="1"/>
          </p:cNvSpPr>
          <p:nvPr>
            <p:ph type="pic" idx="10"/>
          </p:nvPr>
        </p:nvSpPr>
        <p:spPr>
          <a:xfrm>
            <a:off x="-6857" y="-9144"/>
            <a:ext cx="9157713" cy="6876287"/>
          </a:xfrm>
          <a:custGeom>
            <a:avLst/>
            <a:gdLst/>
            <a:ahLst/>
            <a:cxnLst/>
            <a:rect l="l" t="t" r="r" b="b"/>
            <a:pathLst>
              <a:path w="12213464" h="6876287">
                <a:moveTo>
                  <a:pt x="555245" y="552069"/>
                </a:moveTo>
                <a:lnTo>
                  <a:pt x="555245" y="3310403"/>
                </a:lnTo>
                <a:lnTo>
                  <a:pt x="6340097" y="3310403"/>
                </a:lnTo>
                <a:lnTo>
                  <a:pt x="6340097" y="552069"/>
                </a:lnTo>
                <a:close/>
                <a:moveTo>
                  <a:pt x="0" y="0"/>
                </a:moveTo>
                <a:lnTo>
                  <a:pt x="12213464" y="0"/>
                </a:lnTo>
                <a:lnTo>
                  <a:pt x="12213464" y="6876287"/>
                </a:lnTo>
                <a:lnTo>
                  <a:pt x="0" y="6876287"/>
                </a:lnTo>
                <a:close/>
              </a:path>
            </a:pathLst>
          </a:custGeom>
        </p:spPr>
        <p:txBody>
          <a:bodyPr wrap="none" tIns="3600000" rtlCol="0">
            <a:normAutofit/>
          </a:bodyPr>
          <a:lstStyle>
            <a:lvl1pPr marL="0" marR="0" indent="0" algn="ctr" defTabSz="685622" rtl="0" eaLnBrk="1" fontAlgn="base" latinLnBrk="0" hangingPunct="1">
              <a:lnSpc>
                <a:spcPct val="105000"/>
              </a:lnSpc>
              <a:spcBef>
                <a:spcPts val="891"/>
              </a:spcBef>
              <a:spcAft>
                <a:spcPct val="0"/>
              </a:spcAft>
              <a:buClr>
                <a:schemeClr val="tx2"/>
              </a:buClr>
              <a:buSzTx/>
              <a:buFont typeface="Wingdings" pitchFamily="2" charset="2"/>
              <a:buNone/>
              <a:tabLst/>
              <a:defRPr sz="1500"/>
            </a:lvl1pPr>
            <a:lvl2pPr marL="342812" indent="0">
              <a:buNone/>
              <a:defRPr sz="2099"/>
            </a:lvl2pPr>
            <a:lvl3pPr marL="685622" indent="0">
              <a:buNone/>
              <a:defRPr sz="1800"/>
            </a:lvl3pPr>
            <a:lvl4pPr marL="1028435" indent="0">
              <a:buNone/>
              <a:defRPr sz="1500"/>
            </a:lvl4pPr>
            <a:lvl5pPr marL="1371245" indent="0">
              <a:buNone/>
              <a:defRPr sz="1500"/>
            </a:lvl5pPr>
            <a:lvl6pPr marL="1714057" indent="0">
              <a:buNone/>
              <a:defRPr sz="1500"/>
            </a:lvl6pPr>
            <a:lvl7pPr marL="2056868" indent="0">
              <a:buNone/>
              <a:defRPr sz="1500"/>
            </a:lvl7pPr>
            <a:lvl8pPr marL="2399680" indent="0">
              <a:buNone/>
              <a:defRPr sz="1500"/>
            </a:lvl8pPr>
            <a:lvl9pPr marL="2742491" indent="0">
              <a:buNone/>
              <a:defRPr sz="1500"/>
            </a:lvl9pPr>
          </a:lstStyle>
          <a:p>
            <a:pPr marL="0" marR="0" lvl="0" indent="0" algn="ctr" defTabSz="685622" rtl="0" eaLnBrk="1" fontAlgn="base" latinLnBrk="0" hangingPunct="1">
              <a:lnSpc>
                <a:spcPct val="105000"/>
              </a:lnSpc>
              <a:spcBef>
                <a:spcPts val="891"/>
              </a:spcBef>
              <a:spcAft>
                <a:spcPct val="0"/>
              </a:spcAft>
              <a:buClr>
                <a:schemeClr val="tx2"/>
              </a:buClr>
              <a:buSzTx/>
              <a:buFont typeface="Wingdings" pitchFamily="2" charset="2"/>
              <a:buNone/>
              <a:tabLst/>
              <a:defRPr/>
            </a:pPr>
            <a:r>
              <a:rPr lang="en-US" noProof="0"/>
              <a:t>Click icon to add picture</a:t>
            </a:r>
            <a:endParaRPr lang="en-US" noProof="0" dirty="0"/>
          </a:p>
        </p:txBody>
      </p:sp>
      <p:sp>
        <p:nvSpPr>
          <p:cNvPr id="2" name="Title 1"/>
          <p:cNvSpPr>
            <a:spLocks noGrp="1"/>
          </p:cNvSpPr>
          <p:nvPr>
            <p:ph type="ctrTitle" hasCustomPrompt="1"/>
          </p:nvPr>
        </p:nvSpPr>
        <p:spPr bwMode="gray">
          <a:xfrm>
            <a:off x="625412" y="693712"/>
            <a:ext cx="3907691" cy="1397026"/>
          </a:xfrm>
        </p:spPr>
        <p:txBody>
          <a:bodyPr wrap="square" anchor="t" anchorCtr="0">
            <a:noAutofit/>
          </a:bodyPr>
          <a:lstStyle>
            <a:lvl1pPr>
              <a:defRPr cap="none">
                <a:solidFill>
                  <a:schemeClr val="bg1"/>
                </a:solidFill>
              </a:defRPr>
            </a:lvl1pPr>
          </a:lstStyle>
          <a:p>
            <a:r>
              <a:rPr lang="en-US" dirty="0"/>
              <a:t>Add title</a:t>
            </a:r>
          </a:p>
        </p:txBody>
      </p:sp>
      <p:sp>
        <p:nvSpPr>
          <p:cNvPr id="3" name="Subtitle 2"/>
          <p:cNvSpPr>
            <a:spLocks noGrp="1"/>
          </p:cNvSpPr>
          <p:nvPr>
            <p:ph type="subTitle" idx="1" hasCustomPrompt="1"/>
          </p:nvPr>
        </p:nvSpPr>
        <p:spPr bwMode="gray">
          <a:xfrm>
            <a:off x="625412" y="2198695"/>
            <a:ext cx="2869240" cy="868637"/>
          </a:xfrm>
        </p:spPr>
        <p:txBody>
          <a:bodyPr wrap="square" lIns="0" tIns="0" rIns="0" bIns="0" anchor="b" anchorCtr="0">
            <a:noAutofit/>
          </a:bodyPr>
          <a:lstStyle>
            <a:lvl1pPr marL="0" indent="0" algn="l">
              <a:lnSpc>
                <a:spcPct val="120000"/>
              </a:lnSpc>
              <a:spcBef>
                <a:spcPts val="600"/>
              </a:spcBef>
              <a:buNone/>
              <a:defRPr sz="1050" b="0" baseline="0">
                <a:solidFill>
                  <a:schemeClr val="bg1"/>
                </a:solidFill>
              </a:defRPr>
            </a:lvl1pPr>
            <a:lvl2pPr marL="342812" indent="0" algn="ctr">
              <a:buNone/>
              <a:defRPr>
                <a:solidFill>
                  <a:schemeClr val="tx1">
                    <a:tint val="75000"/>
                  </a:schemeClr>
                </a:solidFill>
              </a:defRPr>
            </a:lvl2pPr>
            <a:lvl3pPr marL="685622" indent="0" algn="ctr">
              <a:buNone/>
              <a:defRPr>
                <a:solidFill>
                  <a:schemeClr val="tx1">
                    <a:tint val="75000"/>
                  </a:schemeClr>
                </a:solidFill>
              </a:defRPr>
            </a:lvl3pPr>
            <a:lvl4pPr marL="1028435" indent="0" algn="ctr">
              <a:buNone/>
              <a:defRPr>
                <a:solidFill>
                  <a:schemeClr val="tx1">
                    <a:tint val="75000"/>
                  </a:schemeClr>
                </a:solidFill>
              </a:defRPr>
            </a:lvl4pPr>
            <a:lvl5pPr marL="1371245" indent="0" algn="ctr">
              <a:buNone/>
              <a:defRPr>
                <a:solidFill>
                  <a:schemeClr val="tx1">
                    <a:tint val="75000"/>
                  </a:schemeClr>
                </a:solidFill>
              </a:defRPr>
            </a:lvl5pPr>
            <a:lvl6pPr marL="1714057" indent="0" algn="ctr">
              <a:buNone/>
              <a:defRPr>
                <a:solidFill>
                  <a:schemeClr val="tx1">
                    <a:tint val="75000"/>
                  </a:schemeClr>
                </a:solidFill>
              </a:defRPr>
            </a:lvl6pPr>
            <a:lvl7pPr marL="2056868" indent="0" algn="ctr">
              <a:buNone/>
              <a:defRPr>
                <a:solidFill>
                  <a:schemeClr val="tx1">
                    <a:tint val="75000"/>
                  </a:schemeClr>
                </a:solidFill>
              </a:defRPr>
            </a:lvl7pPr>
            <a:lvl8pPr marL="2399680" indent="0" algn="ctr">
              <a:buNone/>
              <a:defRPr>
                <a:solidFill>
                  <a:schemeClr val="tx1">
                    <a:tint val="75000"/>
                  </a:schemeClr>
                </a:solidFill>
              </a:defRPr>
            </a:lvl8pPr>
            <a:lvl9pPr marL="2742491" indent="0" algn="ctr">
              <a:buNone/>
              <a:defRPr>
                <a:solidFill>
                  <a:schemeClr val="tx1">
                    <a:tint val="75000"/>
                  </a:schemeClr>
                </a:solidFill>
              </a:defRPr>
            </a:lvl9pPr>
          </a:lstStyle>
          <a:p>
            <a:r>
              <a:rPr lang="en-US" dirty="0"/>
              <a:t>Add subtitle, author name and date</a:t>
            </a:r>
          </a:p>
        </p:txBody>
      </p:sp>
    </p:spTree>
    <p:extLst>
      <p:ext uri="{BB962C8B-B14F-4D97-AF65-F5344CB8AC3E}">
        <p14:creationId xmlns:p14="http://schemas.microsoft.com/office/powerpoint/2010/main" val="3522843935"/>
      </p:ext>
    </p:extLst>
  </p:cSld>
  <p:clrMapOvr>
    <a:masterClrMapping/>
  </p:clrMapOvr>
  <p:hf hdr="0"/>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Title Slide Top Left – White">
    <p:spTree>
      <p:nvGrpSpPr>
        <p:cNvPr id="1" name=""/>
        <p:cNvGrpSpPr/>
        <p:nvPr/>
      </p:nvGrpSpPr>
      <p:grpSpPr>
        <a:xfrm>
          <a:off x="0" y="0"/>
          <a:ext cx="0" cy="0"/>
          <a:chOff x="0" y="0"/>
          <a:chExt cx="0" cy="0"/>
        </a:xfrm>
      </p:grpSpPr>
      <p:pic>
        <p:nvPicPr>
          <p:cNvPr id="7" name="Picture 4" descr="W:\1_Aktuellt\1_JOBB_Pågående\AC_AB_041\J-2106_C_Dec-13_PowerPoint_mall_MB\jpg\White box.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gray">
          <a:xfrm>
            <a:off x="402813" y="533890"/>
            <a:ext cx="4344650" cy="2773362"/>
          </a:xfrm>
          <a:prstGeom prst="rect">
            <a:avLst/>
          </a:prstGeom>
          <a:noFill/>
          <a:ln w="9525">
            <a:solidFill>
              <a:schemeClr val="bg1"/>
            </a:solidFill>
          </a:ln>
          <a:extLst>
            <a:ext uri="{909E8E84-426E-40DD-AFC4-6F175D3DCCD1}">
              <a14:hiddenFill xmlns:a14="http://schemas.microsoft.com/office/drawing/2010/main">
                <a:solidFill>
                  <a:srgbClr val="FFFFFF"/>
                </a:solidFill>
              </a14:hiddenFill>
            </a:ext>
          </a:extLst>
        </p:spPr>
      </p:pic>
      <p:sp>
        <p:nvSpPr>
          <p:cNvPr id="10" name="Picture Placeholder 2"/>
          <p:cNvSpPr>
            <a:spLocks noGrp="1"/>
          </p:cNvSpPr>
          <p:nvPr>
            <p:ph type="pic" idx="10"/>
          </p:nvPr>
        </p:nvSpPr>
        <p:spPr>
          <a:xfrm>
            <a:off x="-6857" y="-9144"/>
            <a:ext cx="9157713" cy="6876287"/>
          </a:xfrm>
          <a:custGeom>
            <a:avLst/>
            <a:gdLst/>
            <a:ahLst/>
            <a:cxnLst/>
            <a:rect l="l" t="t" r="r" b="b"/>
            <a:pathLst>
              <a:path w="12213464" h="6876287">
                <a:moveTo>
                  <a:pt x="555245" y="552069"/>
                </a:moveTo>
                <a:lnTo>
                  <a:pt x="555245" y="3310403"/>
                </a:lnTo>
                <a:lnTo>
                  <a:pt x="6340097" y="3310403"/>
                </a:lnTo>
                <a:lnTo>
                  <a:pt x="6340097" y="552069"/>
                </a:lnTo>
                <a:close/>
                <a:moveTo>
                  <a:pt x="0" y="0"/>
                </a:moveTo>
                <a:lnTo>
                  <a:pt x="12213464" y="0"/>
                </a:lnTo>
                <a:lnTo>
                  <a:pt x="12213464" y="6876287"/>
                </a:lnTo>
                <a:lnTo>
                  <a:pt x="0" y="6876287"/>
                </a:lnTo>
                <a:close/>
              </a:path>
            </a:pathLst>
          </a:custGeom>
        </p:spPr>
        <p:txBody>
          <a:bodyPr wrap="none" tIns="3600000" rtlCol="0">
            <a:normAutofit/>
          </a:bodyPr>
          <a:lstStyle>
            <a:lvl1pPr marL="0" marR="0" indent="0" algn="ctr" defTabSz="685622" rtl="0" eaLnBrk="1" fontAlgn="base" latinLnBrk="0" hangingPunct="1">
              <a:lnSpc>
                <a:spcPct val="105000"/>
              </a:lnSpc>
              <a:spcBef>
                <a:spcPts val="891"/>
              </a:spcBef>
              <a:spcAft>
                <a:spcPct val="0"/>
              </a:spcAft>
              <a:buClr>
                <a:schemeClr val="tx2"/>
              </a:buClr>
              <a:buSzTx/>
              <a:buFont typeface="Wingdings" pitchFamily="2" charset="2"/>
              <a:buNone/>
              <a:tabLst/>
              <a:defRPr sz="1500"/>
            </a:lvl1pPr>
            <a:lvl2pPr marL="342812" indent="0">
              <a:buNone/>
              <a:defRPr sz="2099"/>
            </a:lvl2pPr>
            <a:lvl3pPr marL="685622" indent="0">
              <a:buNone/>
              <a:defRPr sz="1800"/>
            </a:lvl3pPr>
            <a:lvl4pPr marL="1028435" indent="0">
              <a:buNone/>
              <a:defRPr sz="1500"/>
            </a:lvl4pPr>
            <a:lvl5pPr marL="1371245" indent="0">
              <a:buNone/>
              <a:defRPr sz="1500"/>
            </a:lvl5pPr>
            <a:lvl6pPr marL="1714057" indent="0">
              <a:buNone/>
              <a:defRPr sz="1500"/>
            </a:lvl6pPr>
            <a:lvl7pPr marL="2056868" indent="0">
              <a:buNone/>
              <a:defRPr sz="1500"/>
            </a:lvl7pPr>
            <a:lvl8pPr marL="2399680" indent="0">
              <a:buNone/>
              <a:defRPr sz="1500"/>
            </a:lvl8pPr>
            <a:lvl9pPr marL="2742491" indent="0">
              <a:buNone/>
              <a:defRPr sz="1500"/>
            </a:lvl9pPr>
          </a:lstStyle>
          <a:p>
            <a:pPr marL="0" marR="0" lvl="0" indent="0" algn="ctr" defTabSz="685622" rtl="0" eaLnBrk="1" fontAlgn="base" latinLnBrk="0" hangingPunct="1">
              <a:lnSpc>
                <a:spcPct val="105000"/>
              </a:lnSpc>
              <a:spcBef>
                <a:spcPts val="891"/>
              </a:spcBef>
              <a:spcAft>
                <a:spcPct val="0"/>
              </a:spcAft>
              <a:buClr>
                <a:schemeClr val="tx2"/>
              </a:buClr>
              <a:buSzTx/>
              <a:buFont typeface="Wingdings" pitchFamily="2" charset="2"/>
              <a:buNone/>
              <a:tabLst/>
              <a:defRPr/>
            </a:pPr>
            <a:r>
              <a:rPr lang="en-US" noProof="0"/>
              <a:t>Click icon to add picture</a:t>
            </a:r>
            <a:endParaRPr lang="en-US" noProof="0" dirty="0"/>
          </a:p>
        </p:txBody>
      </p:sp>
      <p:sp>
        <p:nvSpPr>
          <p:cNvPr id="2" name="Title 1"/>
          <p:cNvSpPr>
            <a:spLocks noGrp="1"/>
          </p:cNvSpPr>
          <p:nvPr>
            <p:ph type="ctrTitle" hasCustomPrompt="1"/>
          </p:nvPr>
        </p:nvSpPr>
        <p:spPr bwMode="gray">
          <a:xfrm>
            <a:off x="625412" y="693712"/>
            <a:ext cx="3907691" cy="1397026"/>
          </a:xfrm>
        </p:spPr>
        <p:txBody>
          <a:bodyPr wrap="square" anchor="t" anchorCtr="0">
            <a:noAutofit/>
          </a:bodyPr>
          <a:lstStyle>
            <a:lvl1pPr>
              <a:defRPr cap="none">
                <a:solidFill>
                  <a:schemeClr val="tx2"/>
                </a:solidFill>
              </a:defRPr>
            </a:lvl1pPr>
          </a:lstStyle>
          <a:p>
            <a:r>
              <a:rPr lang="en-US" dirty="0"/>
              <a:t>Add title</a:t>
            </a:r>
          </a:p>
        </p:txBody>
      </p:sp>
      <p:sp>
        <p:nvSpPr>
          <p:cNvPr id="3" name="Subtitle 2"/>
          <p:cNvSpPr>
            <a:spLocks noGrp="1"/>
          </p:cNvSpPr>
          <p:nvPr>
            <p:ph type="subTitle" idx="1" hasCustomPrompt="1"/>
          </p:nvPr>
        </p:nvSpPr>
        <p:spPr bwMode="gray">
          <a:xfrm>
            <a:off x="625412" y="2198695"/>
            <a:ext cx="2869240" cy="868637"/>
          </a:xfrm>
        </p:spPr>
        <p:txBody>
          <a:bodyPr wrap="square" lIns="0" tIns="0" rIns="0" bIns="0" anchor="b" anchorCtr="0">
            <a:noAutofit/>
          </a:bodyPr>
          <a:lstStyle>
            <a:lvl1pPr marL="0" indent="0" algn="l">
              <a:lnSpc>
                <a:spcPct val="120000"/>
              </a:lnSpc>
              <a:spcBef>
                <a:spcPts val="600"/>
              </a:spcBef>
              <a:buNone/>
              <a:defRPr sz="1050" b="0" baseline="0">
                <a:solidFill>
                  <a:schemeClr val="tx2"/>
                </a:solidFill>
              </a:defRPr>
            </a:lvl1pPr>
            <a:lvl2pPr marL="342812" indent="0" algn="ctr">
              <a:buNone/>
              <a:defRPr>
                <a:solidFill>
                  <a:schemeClr val="tx1">
                    <a:tint val="75000"/>
                  </a:schemeClr>
                </a:solidFill>
              </a:defRPr>
            </a:lvl2pPr>
            <a:lvl3pPr marL="685622" indent="0" algn="ctr">
              <a:buNone/>
              <a:defRPr>
                <a:solidFill>
                  <a:schemeClr val="tx1">
                    <a:tint val="75000"/>
                  </a:schemeClr>
                </a:solidFill>
              </a:defRPr>
            </a:lvl3pPr>
            <a:lvl4pPr marL="1028435" indent="0" algn="ctr">
              <a:buNone/>
              <a:defRPr>
                <a:solidFill>
                  <a:schemeClr val="tx1">
                    <a:tint val="75000"/>
                  </a:schemeClr>
                </a:solidFill>
              </a:defRPr>
            </a:lvl4pPr>
            <a:lvl5pPr marL="1371245" indent="0" algn="ctr">
              <a:buNone/>
              <a:defRPr>
                <a:solidFill>
                  <a:schemeClr val="tx1">
                    <a:tint val="75000"/>
                  </a:schemeClr>
                </a:solidFill>
              </a:defRPr>
            </a:lvl5pPr>
            <a:lvl6pPr marL="1714057" indent="0" algn="ctr">
              <a:buNone/>
              <a:defRPr>
                <a:solidFill>
                  <a:schemeClr val="tx1">
                    <a:tint val="75000"/>
                  </a:schemeClr>
                </a:solidFill>
              </a:defRPr>
            </a:lvl6pPr>
            <a:lvl7pPr marL="2056868" indent="0" algn="ctr">
              <a:buNone/>
              <a:defRPr>
                <a:solidFill>
                  <a:schemeClr val="tx1">
                    <a:tint val="75000"/>
                  </a:schemeClr>
                </a:solidFill>
              </a:defRPr>
            </a:lvl7pPr>
            <a:lvl8pPr marL="2399680" indent="0" algn="ctr">
              <a:buNone/>
              <a:defRPr>
                <a:solidFill>
                  <a:schemeClr val="tx1">
                    <a:tint val="75000"/>
                  </a:schemeClr>
                </a:solidFill>
              </a:defRPr>
            </a:lvl8pPr>
            <a:lvl9pPr marL="2742491" indent="0" algn="ctr">
              <a:buNone/>
              <a:defRPr>
                <a:solidFill>
                  <a:schemeClr val="tx1">
                    <a:tint val="75000"/>
                  </a:schemeClr>
                </a:solidFill>
              </a:defRPr>
            </a:lvl9pPr>
          </a:lstStyle>
          <a:p>
            <a:r>
              <a:rPr lang="en-US" dirty="0"/>
              <a:t>Add subtitle, author name and date</a:t>
            </a:r>
          </a:p>
        </p:txBody>
      </p:sp>
    </p:spTree>
    <p:extLst>
      <p:ext uri="{BB962C8B-B14F-4D97-AF65-F5344CB8AC3E}">
        <p14:creationId xmlns:p14="http://schemas.microsoft.com/office/powerpoint/2010/main" val="371242612"/>
      </p:ext>
    </p:extLst>
  </p:cSld>
  <p:clrMapOvr>
    <a:masterClrMapping/>
  </p:clrMapOvr>
  <p:hf hdr="0"/>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Title Slide Bottom Left – Blue">
    <p:spTree>
      <p:nvGrpSpPr>
        <p:cNvPr id="1" name=""/>
        <p:cNvGrpSpPr/>
        <p:nvPr/>
      </p:nvGrpSpPr>
      <p:grpSpPr>
        <a:xfrm>
          <a:off x="0" y="0"/>
          <a:ext cx="0" cy="0"/>
          <a:chOff x="0" y="0"/>
          <a:chExt cx="0" cy="0"/>
        </a:xfrm>
      </p:grpSpPr>
      <p:pic>
        <p:nvPicPr>
          <p:cNvPr id="7" name="Picture 3" descr="W:\1_Aktuellt\1_JOBB_Pågående\AC_AB_041\J-2106_C_Dec-13_PowerPoint_mall_MB\jpg\Blue box.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gray">
          <a:xfrm>
            <a:off x="402813" y="3564007"/>
            <a:ext cx="4344650" cy="2773363"/>
          </a:xfrm>
          <a:prstGeom prst="rect">
            <a:avLst/>
          </a:prstGeom>
          <a:noFill/>
          <a:ln w="9525">
            <a:solidFill>
              <a:schemeClr val="accent1"/>
            </a:solidFill>
          </a:ln>
          <a:extLst>
            <a:ext uri="{909E8E84-426E-40DD-AFC4-6F175D3DCCD1}">
              <a14:hiddenFill xmlns:a14="http://schemas.microsoft.com/office/drawing/2010/main">
                <a:solidFill>
                  <a:srgbClr val="FFFFFF"/>
                </a:solidFill>
              </a14:hiddenFill>
            </a:ext>
          </a:extLst>
        </p:spPr>
      </p:pic>
      <p:sp>
        <p:nvSpPr>
          <p:cNvPr id="12" name="Picture Placeholder 2"/>
          <p:cNvSpPr>
            <a:spLocks noGrp="1"/>
          </p:cNvSpPr>
          <p:nvPr>
            <p:ph type="pic" idx="10"/>
          </p:nvPr>
        </p:nvSpPr>
        <p:spPr>
          <a:xfrm>
            <a:off x="-6857" y="-9144"/>
            <a:ext cx="9157713" cy="6876287"/>
          </a:xfrm>
          <a:custGeom>
            <a:avLst/>
            <a:gdLst/>
            <a:ahLst/>
            <a:cxnLst/>
            <a:rect l="l" t="t" r="r" b="b"/>
            <a:pathLst>
              <a:path w="12213464" h="6876287">
                <a:moveTo>
                  <a:pt x="555245" y="3580173"/>
                </a:moveTo>
                <a:lnTo>
                  <a:pt x="555245" y="6338507"/>
                </a:lnTo>
                <a:lnTo>
                  <a:pt x="6340097" y="6338507"/>
                </a:lnTo>
                <a:lnTo>
                  <a:pt x="6340097" y="3580173"/>
                </a:lnTo>
                <a:close/>
                <a:moveTo>
                  <a:pt x="0" y="0"/>
                </a:moveTo>
                <a:lnTo>
                  <a:pt x="12213464" y="0"/>
                </a:lnTo>
                <a:lnTo>
                  <a:pt x="12213464" y="6876287"/>
                </a:lnTo>
                <a:lnTo>
                  <a:pt x="0" y="6876287"/>
                </a:lnTo>
                <a:close/>
              </a:path>
            </a:pathLst>
          </a:custGeom>
        </p:spPr>
        <p:txBody>
          <a:bodyPr wrap="none" tIns="2880000" rtlCol="0">
            <a:normAutofit/>
          </a:bodyPr>
          <a:lstStyle>
            <a:lvl1pPr marL="0" marR="0" indent="0" algn="ctr" defTabSz="685622" rtl="0" eaLnBrk="1" fontAlgn="base" latinLnBrk="0" hangingPunct="1">
              <a:lnSpc>
                <a:spcPct val="105000"/>
              </a:lnSpc>
              <a:spcBef>
                <a:spcPts val="891"/>
              </a:spcBef>
              <a:spcAft>
                <a:spcPct val="0"/>
              </a:spcAft>
              <a:buClr>
                <a:schemeClr val="tx2"/>
              </a:buClr>
              <a:buSzTx/>
              <a:buFont typeface="Wingdings" pitchFamily="2" charset="2"/>
              <a:buNone/>
              <a:tabLst/>
              <a:defRPr sz="1500"/>
            </a:lvl1pPr>
            <a:lvl2pPr marL="342812" indent="0">
              <a:buNone/>
              <a:defRPr sz="2099"/>
            </a:lvl2pPr>
            <a:lvl3pPr marL="685622" indent="0">
              <a:buNone/>
              <a:defRPr sz="1800"/>
            </a:lvl3pPr>
            <a:lvl4pPr marL="1028435" indent="0">
              <a:buNone/>
              <a:defRPr sz="1500"/>
            </a:lvl4pPr>
            <a:lvl5pPr marL="1371245" indent="0">
              <a:buNone/>
              <a:defRPr sz="1500"/>
            </a:lvl5pPr>
            <a:lvl6pPr marL="1714057" indent="0">
              <a:buNone/>
              <a:defRPr sz="1500"/>
            </a:lvl6pPr>
            <a:lvl7pPr marL="2056868" indent="0">
              <a:buNone/>
              <a:defRPr sz="1500"/>
            </a:lvl7pPr>
            <a:lvl8pPr marL="2399680" indent="0">
              <a:buNone/>
              <a:defRPr sz="1500"/>
            </a:lvl8pPr>
            <a:lvl9pPr marL="2742491" indent="0">
              <a:buNone/>
              <a:defRPr sz="1500"/>
            </a:lvl9pPr>
          </a:lstStyle>
          <a:p>
            <a:pPr marL="0" marR="0" lvl="0" indent="0" algn="ctr" defTabSz="685622" rtl="0" eaLnBrk="1" fontAlgn="base" latinLnBrk="0" hangingPunct="1">
              <a:lnSpc>
                <a:spcPct val="105000"/>
              </a:lnSpc>
              <a:spcBef>
                <a:spcPts val="891"/>
              </a:spcBef>
              <a:spcAft>
                <a:spcPct val="0"/>
              </a:spcAft>
              <a:buClr>
                <a:schemeClr val="tx2"/>
              </a:buClr>
              <a:buSzTx/>
              <a:buFont typeface="Wingdings" pitchFamily="2" charset="2"/>
              <a:buNone/>
              <a:tabLst/>
              <a:defRPr/>
            </a:pPr>
            <a:r>
              <a:rPr lang="en-US" noProof="0"/>
              <a:t>Click icon to add picture</a:t>
            </a:r>
            <a:endParaRPr lang="en-US" noProof="0" dirty="0"/>
          </a:p>
        </p:txBody>
      </p:sp>
      <p:sp>
        <p:nvSpPr>
          <p:cNvPr id="2" name="Title 1"/>
          <p:cNvSpPr>
            <a:spLocks noGrp="1"/>
          </p:cNvSpPr>
          <p:nvPr>
            <p:ph type="ctrTitle" hasCustomPrompt="1"/>
          </p:nvPr>
        </p:nvSpPr>
        <p:spPr bwMode="gray">
          <a:xfrm>
            <a:off x="625412" y="3721823"/>
            <a:ext cx="3907691" cy="1401047"/>
          </a:xfrm>
        </p:spPr>
        <p:txBody>
          <a:bodyPr wrap="square" anchor="t" anchorCtr="0">
            <a:noAutofit/>
          </a:bodyPr>
          <a:lstStyle>
            <a:lvl1pPr>
              <a:defRPr cap="none">
                <a:solidFill>
                  <a:schemeClr val="bg1"/>
                </a:solidFill>
              </a:defRPr>
            </a:lvl1pPr>
          </a:lstStyle>
          <a:p>
            <a:r>
              <a:rPr lang="en-US" dirty="0"/>
              <a:t>Add title</a:t>
            </a:r>
          </a:p>
        </p:txBody>
      </p:sp>
      <p:sp>
        <p:nvSpPr>
          <p:cNvPr id="3" name="Subtitle 2"/>
          <p:cNvSpPr>
            <a:spLocks noGrp="1"/>
          </p:cNvSpPr>
          <p:nvPr>
            <p:ph type="subTitle" idx="1" hasCustomPrompt="1"/>
          </p:nvPr>
        </p:nvSpPr>
        <p:spPr bwMode="gray">
          <a:xfrm>
            <a:off x="625412" y="5232407"/>
            <a:ext cx="2869240" cy="863029"/>
          </a:xfrm>
        </p:spPr>
        <p:txBody>
          <a:bodyPr wrap="square" lIns="0" tIns="0" rIns="0" bIns="0" anchor="b" anchorCtr="0">
            <a:noAutofit/>
          </a:bodyPr>
          <a:lstStyle>
            <a:lvl1pPr marL="0" indent="0" algn="l">
              <a:lnSpc>
                <a:spcPct val="120000"/>
              </a:lnSpc>
              <a:spcBef>
                <a:spcPts val="600"/>
              </a:spcBef>
              <a:buNone/>
              <a:defRPr sz="1050" b="0" baseline="0">
                <a:solidFill>
                  <a:schemeClr val="bg1"/>
                </a:solidFill>
              </a:defRPr>
            </a:lvl1pPr>
            <a:lvl2pPr marL="342812" indent="0" algn="ctr">
              <a:buNone/>
              <a:defRPr>
                <a:solidFill>
                  <a:schemeClr val="tx1">
                    <a:tint val="75000"/>
                  </a:schemeClr>
                </a:solidFill>
              </a:defRPr>
            </a:lvl2pPr>
            <a:lvl3pPr marL="685622" indent="0" algn="ctr">
              <a:buNone/>
              <a:defRPr>
                <a:solidFill>
                  <a:schemeClr val="tx1">
                    <a:tint val="75000"/>
                  </a:schemeClr>
                </a:solidFill>
              </a:defRPr>
            </a:lvl3pPr>
            <a:lvl4pPr marL="1028435" indent="0" algn="ctr">
              <a:buNone/>
              <a:defRPr>
                <a:solidFill>
                  <a:schemeClr val="tx1">
                    <a:tint val="75000"/>
                  </a:schemeClr>
                </a:solidFill>
              </a:defRPr>
            </a:lvl4pPr>
            <a:lvl5pPr marL="1371245" indent="0" algn="ctr">
              <a:buNone/>
              <a:defRPr>
                <a:solidFill>
                  <a:schemeClr val="tx1">
                    <a:tint val="75000"/>
                  </a:schemeClr>
                </a:solidFill>
              </a:defRPr>
            </a:lvl5pPr>
            <a:lvl6pPr marL="1714057" indent="0" algn="ctr">
              <a:buNone/>
              <a:defRPr>
                <a:solidFill>
                  <a:schemeClr val="tx1">
                    <a:tint val="75000"/>
                  </a:schemeClr>
                </a:solidFill>
              </a:defRPr>
            </a:lvl6pPr>
            <a:lvl7pPr marL="2056868" indent="0" algn="ctr">
              <a:buNone/>
              <a:defRPr>
                <a:solidFill>
                  <a:schemeClr val="tx1">
                    <a:tint val="75000"/>
                  </a:schemeClr>
                </a:solidFill>
              </a:defRPr>
            </a:lvl7pPr>
            <a:lvl8pPr marL="2399680" indent="0" algn="ctr">
              <a:buNone/>
              <a:defRPr>
                <a:solidFill>
                  <a:schemeClr val="tx1">
                    <a:tint val="75000"/>
                  </a:schemeClr>
                </a:solidFill>
              </a:defRPr>
            </a:lvl8pPr>
            <a:lvl9pPr marL="2742491" indent="0" algn="ctr">
              <a:buNone/>
              <a:defRPr>
                <a:solidFill>
                  <a:schemeClr val="tx1">
                    <a:tint val="75000"/>
                  </a:schemeClr>
                </a:solidFill>
              </a:defRPr>
            </a:lvl9pPr>
          </a:lstStyle>
          <a:p>
            <a:r>
              <a:rPr lang="en-US" dirty="0"/>
              <a:t>Add subtitle, author name and date</a:t>
            </a:r>
          </a:p>
        </p:txBody>
      </p:sp>
    </p:spTree>
    <p:extLst>
      <p:ext uri="{BB962C8B-B14F-4D97-AF65-F5344CB8AC3E}">
        <p14:creationId xmlns:p14="http://schemas.microsoft.com/office/powerpoint/2010/main" val="2528497794"/>
      </p:ext>
    </p:extLst>
  </p:cSld>
  <p:clrMapOvr>
    <a:masterClrMapping/>
  </p:clrMapOvr>
  <p:hf hdr="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Title Slide Bottom Left – White">
    <p:spTree>
      <p:nvGrpSpPr>
        <p:cNvPr id="1" name=""/>
        <p:cNvGrpSpPr/>
        <p:nvPr/>
      </p:nvGrpSpPr>
      <p:grpSpPr>
        <a:xfrm>
          <a:off x="0" y="0"/>
          <a:ext cx="0" cy="0"/>
          <a:chOff x="0" y="0"/>
          <a:chExt cx="0" cy="0"/>
        </a:xfrm>
      </p:grpSpPr>
      <p:pic>
        <p:nvPicPr>
          <p:cNvPr id="7" name="Picture 4" descr="W:\1_Aktuellt\1_JOBB_Pågående\AC_AB_041\J-2106_C_Dec-13_PowerPoint_mall_MB\jpg\White box.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gray">
          <a:xfrm>
            <a:off x="402813" y="3564000"/>
            <a:ext cx="4344650" cy="2773362"/>
          </a:xfrm>
          <a:prstGeom prst="rect">
            <a:avLst/>
          </a:prstGeom>
          <a:noFill/>
          <a:ln w="9525">
            <a:solidFill>
              <a:schemeClr val="bg1"/>
            </a:solidFill>
          </a:ln>
          <a:extLst>
            <a:ext uri="{909E8E84-426E-40DD-AFC4-6F175D3DCCD1}">
              <a14:hiddenFill xmlns:a14="http://schemas.microsoft.com/office/drawing/2010/main">
                <a:solidFill>
                  <a:srgbClr val="FFFFFF"/>
                </a:solidFill>
              </a14:hiddenFill>
            </a:ext>
          </a:extLst>
        </p:spPr>
      </p:pic>
      <p:sp>
        <p:nvSpPr>
          <p:cNvPr id="10" name="Picture Placeholder 2"/>
          <p:cNvSpPr>
            <a:spLocks noGrp="1"/>
          </p:cNvSpPr>
          <p:nvPr>
            <p:ph type="pic" idx="10"/>
          </p:nvPr>
        </p:nvSpPr>
        <p:spPr>
          <a:xfrm>
            <a:off x="-6857" y="-9144"/>
            <a:ext cx="9157713" cy="6876287"/>
          </a:xfrm>
          <a:custGeom>
            <a:avLst/>
            <a:gdLst/>
            <a:ahLst/>
            <a:cxnLst/>
            <a:rect l="l" t="t" r="r" b="b"/>
            <a:pathLst>
              <a:path w="12213464" h="6876287">
                <a:moveTo>
                  <a:pt x="555245" y="3580173"/>
                </a:moveTo>
                <a:lnTo>
                  <a:pt x="555245" y="6338507"/>
                </a:lnTo>
                <a:lnTo>
                  <a:pt x="6340097" y="6338507"/>
                </a:lnTo>
                <a:lnTo>
                  <a:pt x="6340097" y="3580173"/>
                </a:lnTo>
                <a:close/>
                <a:moveTo>
                  <a:pt x="0" y="0"/>
                </a:moveTo>
                <a:lnTo>
                  <a:pt x="12213464" y="0"/>
                </a:lnTo>
                <a:lnTo>
                  <a:pt x="12213464" y="6876287"/>
                </a:lnTo>
                <a:lnTo>
                  <a:pt x="0" y="6876287"/>
                </a:lnTo>
                <a:close/>
              </a:path>
            </a:pathLst>
          </a:custGeom>
        </p:spPr>
        <p:txBody>
          <a:bodyPr wrap="none" tIns="2880000" rtlCol="0">
            <a:normAutofit/>
          </a:bodyPr>
          <a:lstStyle>
            <a:lvl1pPr marL="0" marR="0" indent="0" algn="ctr" defTabSz="685622" rtl="0" eaLnBrk="1" fontAlgn="base" latinLnBrk="0" hangingPunct="1">
              <a:lnSpc>
                <a:spcPct val="105000"/>
              </a:lnSpc>
              <a:spcBef>
                <a:spcPts val="891"/>
              </a:spcBef>
              <a:spcAft>
                <a:spcPct val="0"/>
              </a:spcAft>
              <a:buClr>
                <a:schemeClr val="tx2"/>
              </a:buClr>
              <a:buSzTx/>
              <a:buFont typeface="Wingdings" pitchFamily="2" charset="2"/>
              <a:buNone/>
              <a:tabLst/>
              <a:defRPr sz="1500"/>
            </a:lvl1pPr>
            <a:lvl2pPr marL="342812" indent="0">
              <a:buNone/>
              <a:defRPr sz="2099"/>
            </a:lvl2pPr>
            <a:lvl3pPr marL="685622" indent="0">
              <a:buNone/>
              <a:defRPr sz="1800"/>
            </a:lvl3pPr>
            <a:lvl4pPr marL="1028435" indent="0">
              <a:buNone/>
              <a:defRPr sz="1500"/>
            </a:lvl4pPr>
            <a:lvl5pPr marL="1371245" indent="0">
              <a:buNone/>
              <a:defRPr sz="1500"/>
            </a:lvl5pPr>
            <a:lvl6pPr marL="1714057" indent="0">
              <a:buNone/>
              <a:defRPr sz="1500"/>
            </a:lvl6pPr>
            <a:lvl7pPr marL="2056868" indent="0">
              <a:buNone/>
              <a:defRPr sz="1500"/>
            </a:lvl7pPr>
            <a:lvl8pPr marL="2399680" indent="0">
              <a:buNone/>
              <a:defRPr sz="1500"/>
            </a:lvl8pPr>
            <a:lvl9pPr marL="2742491" indent="0">
              <a:buNone/>
              <a:defRPr sz="1500"/>
            </a:lvl9pPr>
          </a:lstStyle>
          <a:p>
            <a:pPr marL="0" marR="0" lvl="0" indent="0" algn="ctr" defTabSz="685622" rtl="0" eaLnBrk="1" fontAlgn="base" latinLnBrk="0" hangingPunct="1">
              <a:lnSpc>
                <a:spcPct val="105000"/>
              </a:lnSpc>
              <a:spcBef>
                <a:spcPts val="891"/>
              </a:spcBef>
              <a:spcAft>
                <a:spcPct val="0"/>
              </a:spcAft>
              <a:buClr>
                <a:schemeClr val="tx2"/>
              </a:buClr>
              <a:buSzTx/>
              <a:buFont typeface="Wingdings" pitchFamily="2" charset="2"/>
              <a:buNone/>
              <a:tabLst/>
              <a:defRPr/>
            </a:pPr>
            <a:r>
              <a:rPr lang="en-US" noProof="0"/>
              <a:t>Click icon to add picture</a:t>
            </a:r>
            <a:endParaRPr lang="en-US" noProof="0" dirty="0"/>
          </a:p>
        </p:txBody>
      </p:sp>
      <p:sp>
        <p:nvSpPr>
          <p:cNvPr id="2" name="Title 1"/>
          <p:cNvSpPr>
            <a:spLocks noGrp="1"/>
          </p:cNvSpPr>
          <p:nvPr>
            <p:ph type="ctrTitle" hasCustomPrompt="1"/>
          </p:nvPr>
        </p:nvSpPr>
        <p:spPr bwMode="gray">
          <a:xfrm>
            <a:off x="625412" y="3721823"/>
            <a:ext cx="3907691" cy="1401047"/>
          </a:xfrm>
        </p:spPr>
        <p:txBody>
          <a:bodyPr wrap="square" anchor="t" anchorCtr="0">
            <a:noAutofit/>
          </a:bodyPr>
          <a:lstStyle>
            <a:lvl1pPr>
              <a:defRPr cap="none">
                <a:solidFill>
                  <a:schemeClr val="tx2"/>
                </a:solidFill>
              </a:defRPr>
            </a:lvl1pPr>
          </a:lstStyle>
          <a:p>
            <a:r>
              <a:rPr lang="en-US" dirty="0"/>
              <a:t>Add title</a:t>
            </a:r>
          </a:p>
        </p:txBody>
      </p:sp>
      <p:sp>
        <p:nvSpPr>
          <p:cNvPr id="3" name="Subtitle 2"/>
          <p:cNvSpPr>
            <a:spLocks noGrp="1"/>
          </p:cNvSpPr>
          <p:nvPr>
            <p:ph type="subTitle" idx="1" hasCustomPrompt="1"/>
          </p:nvPr>
        </p:nvSpPr>
        <p:spPr bwMode="gray">
          <a:xfrm>
            <a:off x="625412" y="5232407"/>
            <a:ext cx="2869240" cy="863029"/>
          </a:xfrm>
        </p:spPr>
        <p:txBody>
          <a:bodyPr wrap="square" lIns="0" tIns="0" rIns="0" bIns="0" anchor="b" anchorCtr="0">
            <a:noAutofit/>
          </a:bodyPr>
          <a:lstStyle>
            <a:lvl1pPr marL="0" indent="0" algn="l">
              <a:lnSpc>
                <a:spcPct val="120000"/>
              </a:lnSpc>
              <a:spcBef>
                <a:spcPts val="600"/>
              </a:spcBef>
              <a:buNone/>
              <a:defRPr sz="1050" b="0" baseline="0">
                <a:solidFill>
                  <a:schemeClr val="tx2"/>
                </a:solidFill>
              </a:defRPr>
            </a:lvl1pPr>
            <a:lvl2pPr marL="342812" indent="0" algn="ctr">
              <a:buNone/>
              <a:defRPr>
                <a:solidFill>
                  <a:schemeClr val="tx1">
                    <a:tint val="75000"/>
                  </a:schemeClr>
                </a:solidFill>
              </a:defRPr>
            </a:lvl2pPr>
            <a:lvl3pPr marL="685622" indent="0" algn="ctr">
              <a:buNone/>
              <a:defRPr>
                <a:solidFill>
                  <a:schemeClr val="tx1">
                    <a:tint val="75000"/>
                  </a:schemeClr>
                </a:solidFill>
              </a:defRPr>
            </a:lvl3pPr>
            <a:lvl4pPr marL="1028435" indent="0" algn="ctr">
              <a:buNone/>
              <a:defRPr>
                <a:solidFill>
                  <a:schemeClr val="tx1">
                    <a:tint val="75000"/>
                  </a:schemeClr>
                </a:solidFill>
              </a:defRPr>
            </a:lvl4pPr>
            <a:lvl5pPr marL="1371245" indent="0" algn="ctr">
              <a:buNone/>
              <a:defRPr>
                <a:solidFill>
                  <a:schemeClr val="tx1">
                    <a:tint val="75000"/>
                  </a:schemeClr>
                </a:solidFill>
              </a:defRPr>
            </a:lvl5pPr>
            <a:lvl6pPr marL="1714057" indent="0" algn="ctr">
              <a:buNone/>
              <a:defRPr>
                <a:solidFill>
                  <a:schemeClr val="tx1">
                    <a:tint val="75000"/>
                  </a:schemeClr>
                </a:solidFill>
              </a:defRPr>
            </a:lvl6pPr>
            <a:lvl7pPr marL="2056868" indent="0" algn="ctr">
              <a:buNone/>
              <a:defRPr>
                <a:solidFill>
                  <a:schemeClr val="tx1">
                    <a:tint val="75000"/>
                  </a:schemeClr>
                </a:solidFill>
              </a:defRPr>
            </a:lvl7pPr>
            <a:lvl8pPr marL="2399680" indent="0" algn="ctr">
              <a:buNone/>
              <a:defRPr>
                <a:solidFill>
                  <a:schemeClr val="tx1">
                    <a:tint val="75000"/>
                  </a:schemeClr>
                </a:solidFill>
              </a:defRPr>
            </a:lvl8pPr>
            <a:lvl9pPr marL="2742491" indent="0" algn="ctr">
              <a:buNone/>
              <a:defRPr>
                <a:solidFill>
                  <a:schemeClr val="tx1">
                    <a:tint val="75000"/>
                  </a:schemeClr>
                </a:solidFill>
              </a:defRPr>
            </a:lvl9pPr>
          </a:lstStyle>
          <a:p>
            <a:r>
              <a:rPr lang="en-US" dirty="0"/>
              <a:t>Add subtitle, author name and date</a:t>
            </a:r>
          </a:p>
        </p:txBody>
      </p:sp>
    </p:spTree>
    <p:extLst>
      <p:ext uri="{BB962C8B-B14F-4D97-AF65-F5344CB8AC3E}">
        <p14:creationId xmlns:p14="http://schemas.microsoft.com/office/powerpoint/2010/main" val="846797767"/>
      </p:ext>
    </p:extLst>
  </p:cSld>
  <p:clrMapOvr>
    <a:masterClrMapping/>
  </p:clrMapOvr>
  <p:hf hdr="0"/>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Title Slide Right – Blue">
    <p:spTree>
      <p:nvGrpSpPr>
        <p:cNvPr id="1" name=""/>
        <p:cNvGrpSpPr/>
        <p:nvPr/>
      </p:nvGrpSpPr>
      <p:grpSpPr>
        <a:xfrm>
          <a:off x="0" y="0"/>
          <a:ext cx="0" cy="0"/>
          <a:chOff x="0" y="0"/>
          <a:chExt cx="0" cy="0"/>
        </a:xfrm>
      </p:grpSpPr>
      <p:pic>
        <p:nvPicPr>
          <p:cNvPr id="8" name="Picture 2" descr="W:\1_Aktuellt\1_JOBB_Pågående\AC_AB_041\J-2106_C_Dec-13_PowerPoint_mall_MB\jpg\Blue box_high.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gray">
          <a:xfrm>
            <a:off x="6669541" y="542147"/>
            <a:ext cx="2079480" cy="5794375"/>
          </a:xfrm>
          <a:prstGeom prst="rect">
            <a:avLst/>
          </a:prstGeom>
          <a:noFill/>
          <a:ln w="9525">
            <a:solidFill>
              <a:schemeClr val="accent1"/>
            </a:solidFill>
          </a:ln>
          <a:extLst>
            <a:ext uri="{909E8E84-426E-40DD-AFC4-6F175D3DCCD1}">
              <a14:hiddenFill xmlns:a14="http://schemas.microsoft.com/office/drawing/2010/main">
                <a:solidFill>
                  <a:srgbClr val="FFFFFF"/>
                </a:solidFill>
              </a14:hiddenFill>
            </a:ext>
          </a:extLst>
        </p:spPr>
      </p:pic>
      <p:sp>
        <p:nvSpPr>
          <p:cNvPr id="32" name="Picture Placeholder 2"/>
          <p:cNvSpPr>
            <a:spLocks noGrp="1"/>
          </p:cNvSpPr>
          <p:nvPr>
            <p:ph type="pic" idx="10"/>
          </p:nvPr>
        </p:nvSpPr>
        <p:spPr>
          <a:xfrm>
            <a:off x="-6857" y="-9144"/>
            <a:ext cx="9157713" cy="6876287"/>
          </a:xfrm>
          <a:custGeom>
            <a:avLst/>
            <a:gdLst/>
            <a:ahLst/>
            <a:cxnLst/>
            <a:rect l="l" t="t" r="r" b="b"/>
            <a:pathLst>
              <a:path w="12213464" h="6876287">
                <a:moveTo>
                  <a:pt x="8914174" y="552067"/>
                </a:moveTo>
                <a:lnTo>
                  <a:pt x="8914174" y="6336919"/>
                </a:lnTo>
                <a:lnTo>
                  <a:pt x="11672508" y="6336919"/>
                </a:lnTo>
                <a:lnTo>
                  <a:pt x="11672508" y="552067"/>
                </a:lnTo>
                <a:close/>
                <a:moveTo>
                  <a:pt x="0" y="0"/>
                </a:moveTo>
                <a:lnTo>
                  <a:pt x="12213464" y="0"/>
                </a:lnTo>
                <a:lnTo>
                  <a:pt x="12213464" y="6876287"/>
                </a:lnTo>
                <a:lnTo>
                  <a:pt x="0" y="6876287"/>
                </a:lnTo>
                <a:close/>
              </a:path>
            </a:pathLst>
          </a:custGeom>
        </p:spPr>
        <p:txBody>
          <a:bodyPr wrap="none" tIns="2880000" rtlCol="0">
            <a:normAutofit/>
          </a:bodyPr>
          <a:lstStyle>
            <a:lvl1pPr marL="0" marR="0" indent="0" algn="ctr" defTabSz="685622" rtl="0" eaLnBrk="1" fontAlgn="base" latinLnBrk="0" hangingPunct="1">
              <a:lnSpc>
                <a:spcPct val="105000"/>
              </a:lnSpc>
              <a:spcBef>
                <a:spcPts val="891"/>
              </a:spcBef>
              <a:spcAft>
                <a:spcPct val="0"/>
              </a:spcAft>
              <a:buClr>
                <a:schemeClr val="tx2"/>
              </a:buClr>
              <a:buSzTx/>
              <a:buFont typeface="Wingdings" pitchFamily="2" charset="2"/>
              <a:buNone/>
              <a:tabLst/>
              <a:defRPr sz="1500"/>
            </a:lvl1pPr>
            <a:lvl2pPr marL="342812" indent="0">
              <a:buNone/>
              <a:defRPr sz="2099"/>
            </a:lvl2pPr>
            <a:lvl3pPr marL="685622" indent="0">
              <a:buNone/>
              <a:defRPr sz="1800"/>
            </a:lvl3pPr>
            <a:lvl4pPr marL="1028435" indent="0">
              <a:buNone/>
              <a:defRPr sz="1500"/>
            </a:lvl4pPr>
            <a:lvl5pPr marL="1371245" indent="0">
              <a:buNone/>
              <a:defRPr sz="1500"/>
            </a:lvl5pPr>
            <a:lvl6pPr marL="1714057" indent="0">
              <a:buNone/>
              <a:defRPr sz="1500"/>
            </a:lvl6pPr>
            <a:lvl7pPr marL="2056868" indent="0">
              <a:buNone/>
              <a:defRPr sz="1500"/>
            </a:lvl7pPr>
            <a:lvl8pPr marL="2399680" indent="0">
              <a:buNone/>
              <a:defRPr sz="1500"/>
            </a:lvl8pPr>
            <a:lvl9pPr marL="2742491" indent="0">
              <a:buNone/>
              <a:defRPr sz="1500"/>
            </a:lvl9pPr>
          </a:lstStyle>
          <a:p>
            <a:pPr marL="0" marR="0" lvl="0" indent="0" algn="ctr" defTabSz="685622" rtl="0" eaLnBrk="1" fontAlgn="base" latinLnBrk="0" hangingPunct="1">
              <a:lnSpc>
                <a:spcPct val="105000"/>
              </a:lnSpc>
              <a:spcBef>
                <a:spcPts val="891"/>
              </a:spcBef>
              <a:spcAft>
                <a:spcPct val="0"/>
              </a:spcAft>
              <a:buClr>
                <a:schemeClr val="tx2"/>
              </a:buClr>
              <a:buSzTx/>
              <a:buFont typeface="Wingdings" pitchFamily="2" charset="2"/>
              <a:buNone/>
              <a:tabLst/>
              <a:defRPr/>
            </a:pPr>
            <a:r>
              <a:rPr lang="en-US" noProof="0"/>
              <a:t>Click icon to add picture</a:t>
            </a:r>
            <a:endParaRPr lang="en-US" noProof="0" dirty="0"/>
          </a:p>
        </p:txBody>
      </p:sp>
      <p:sp>
        <p:nvSpPr>
          <p:cNvPr id="2" name="Title 1"/>
          <p:cNvSpPr>
            <a:spLocks noGrp="1"/>
          </p:cNvSpPr>
          <p:nvPr>
            <p:ph type="ctrTitle" hasCustomPrompt="1"/>
          </p:nvPr>
        </p:nvSpPr>
        <p:spPr bwMode="gray">
          <a:xfrm>
            <a:off x="6894862" y="699928"/>
            <a:ext cx="1634039" cy="1818063"/>
          </a:xfrm>
        </p:spPr>
        <p:txBody>
          <a:bodyPr wrap="square" anchor="t" anchorCtr="0">
            <a:noAutofit/>
          </a:bodyPr>
          <a:lstStyle>
            <a:lvl1pPr>
              <a:defRPr cap="none" baseline="0">
                <a:solidFill>
                  <a:schemeClr val="bg1"/>
                </a:solidFill>
              </a:defRPr>
            </a:lvl1pPr>
          </a:lstStyle>
          <a:p>
            <a:r>
              <a:rPr lang="en-US" dirty="0"/>
              <a:t>Add title</a:t>
            </a:r>
          </a:p>
        </p:txBody>
      </p:sp>
      <p:sp>
        <p:nvSpPr>
          <p:cNvPr id="3" name="Subtitle 2"/>
          <p:cNvSpPr>
            <a:spLocks noGrp="1"/>
          </p:cNvSpPr>
          <p:nvPr>
            <p:ph type="subTitle" idx="1" hasCustomPrompt="1"/>
          </p:nvPr>
        </p:nvSpPr>
        <p:spPr bwMode="gray">
          <a:xfrm>
            <a:off x="6894862" y="2831798"/>
            <a:ext cx="1634039" cy="2068819"/>
          </a:xfrm>
        </p:spPr>
        <p:txBody>
          <a:bodyPr wrap="square" lIns="0" tIns="0" rIns="0" bIns="0">
            <a:noAutofit/>
          </a:bodyPr>
          <a:lstStyle>
            <a:lvl1pPr marL="0" indent="0" algn="l">
              <a:lnSpc>
                <a:spcPct val="120000"/>
              </a:lnSpc>
              <a:spcBef>
                <a:spcPts val="600"/>
              </a:spcBef>
              <a:buNone/>
              <a:defRPr sz="1050" b="0" baseline="0">
                <a:solidFill>
                  <a:schemeClr val="bg1"/>
                </a:solidFill>
              </a:defRPr>
            </a:lvl1pPr>
            <a:lvl2pPr marL="342812" indent="0" algn="ctr">
              <a:buNone/>
              <a:defRPr>
                <a:solidFill>
                  <a:schemeClr val="tx1">
                    <a:tint val="75000"/>
                  </a:schemeClr>
                </a:solidFill>
              </a:defRPr>
            </a:lvl2pPr>
            <a:lvl3pPr marL="685622" indent="0" algn="ctr">
              <a:buNone/>
              <a:defRPr>
                <a:solidFill>
                  <a:schemeClr val="tx1">
                    <a:tint val="75000"/>
                  </a:schemeClr>
                </a:solidFill>
              </a:defRPr>
            </a:lvl3pPr>
            <a:lvl4pPr marL="1028435" indent="0" algn="ctr">
              <a:buNone/>
              <a:defRPr>
                <a:solidFill>
                  <a:schemeClr val="tx1">
                    <a:tint val="75000"/>
                  </a:schemeClr>
                </a:solidFill>
              </a:defRPr>
            </a:lvl4pPr>
            <a:lvl5pPr marL="1371245" indent="0" algn="ctr">
              <a:buNone/>
              <a:defRPr>
                <a:solidFill>
                  <a:schemeClr val="tx1">
                    <a:tint val="75000"/>
                  </a:schemeClr>
                </a:solidFill>
              </a:defRPr>
            </a:lvl5pPr>
            <a:lvl6pPr marL="1714057" indent="0" algn="ctr">
              <a:buNone/>
              <a:defRPr>
                <a:solidFill>
                  <a:schemeClr val="tx1">
                    <a:tint val="75000"/>
                  </a:schemeClr>
                </a:solidFill>
              </a:defRPr>
            </a:lvl6pPr>
            <a:lvl7pPr marL="2056868" indent="0" algn="ctr">
              <a:buNone/>
              <a:defRPr>
                <a:solidFill>
                  <a:schemeClr val="tx1">
                    <a:tint val="75000"/>
                  </a:schemeClr>
                </a:solidFill>
              </a:defRPr>
            </a:lvl7pPr>
            <a:lvl8pPr marL="2399680" indent="0" algn="ctr">
              <a:buNone/>
              <a:defRPr>
                <a:solidFill>
                  <a:schemeClr val="tx1">
                    <a:tint val="75000"/>
                  </a:schemeClr>
                </a:solidFill>
              </a:defRPr>
            </a:lvl8pPr>
            <a:lvl9pPr marL="2742491" indent="0" algn="ctr">
              <a:buNone/>
              <a:defRPr>
                <a:solidFill>
                  <a:schemeClr val="tx1">
                    <a:tint val="75000"/>
                  </a:schemeClr>
                </a:solidFill>
              </a:defRPr>
            </a:lvl9pPr>
          </a:lstStyle>
          <a:p>
            <a:r>
              <a:rPr lang="en-US" dirty="0"/>
              <a:t>Add subtitle, author name</a:t>
            </a:r>
            <a:br>
              <a:rPr lang="en-US" dirty="0"/>
            </a:br>
            <a:r>
              <a:rPr lang="en-US" dirty="0"/>
              <a:t>and date</a:t>
            </a:r>
          </a:p>
        </p:txBody>
      </p:sp>
    </p:spTree>
    <p:extLst>
      <p:ext uri="{BB962C8B-B14F-4D97-AF65-F5344CB8AC3E}">
        <p14:creationId xmlns:p14="http://schemas.microsoft.com/office/powerpoint/2010/main" val="527896407"/>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slideLayout" Target="../slideLayouts/slideLayout63.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42" Type="http://schemas.openxmlformats.org/officeDocument/2006/relationships/slideLayout" Target="../slideLayouts/slideLayout66.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41" Type="http://schemas.openxmlformats.org/officeDocument/2006/relationships/slideLayout" Target="../slideLayouts/slideLayout65.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slideLayout" Target="../slideLayouts/slideLayout64.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4" Type="http://schemas.openxmlformats.org/officeDocument/2006/relationships/theme" Target="../theme/theme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43"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0.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9" Type="http://schemas.openxmlformats.org/officeDocument/2006/relationships/slideLayout" Target="../slideLayouts/slideLayout129.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34" Type="http://schemas.openxmlformats.org/officeDocument/2006/relationships/slideLayout" Target="../slideLayouts/slideLayout124.xml"/><Relationship Id="rId42" Type="http://schemas.openxmlformats.org/officeDocument/2006/relationships/slideLayout" Target="../slideLayouts/slideLayout132.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38" Type="http://schemas.openxmlformats.org/officeDocument/2006/relationships/slideLayout" Target="../slideLayouts/slideLayout128.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29" Type="http://schemas.openxmlformats.org/officeDocument/2006/relationships/slideLayout" Target="../slideLayouts/slideLayout119.xml"/><Relationship Id="rId41" Type="http://schemas.openxmlformats.org/officeDocument/2006/relationships/slideLayout" Target="../slideLayouts/slideLayout131.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37" Type="http://schemas.openxmlformats.org/officeDocument/2006/relationships/slideLayout" Target="../slideLayouts/slideLayout127.xml"/><Relationship Id="rId40" Type="http://schemas.openxmlformats.org/officeDocument/2006/relationships/slideLayout" Target="../slideLayouts/slideLayout130.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slideLayout" Target="../slideLayouts/slideLayout126.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slideLayout" Target="../slideLayouts/slideLayout121.xml"/><Relationship Id="rId44" Type="http://schemas.openxmlformats.org/officeDocument/2006/relationships/image" Target="../media/image12.gif"/><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slideLayout" Target="../slideLayouts/slideLayout125.xml"/><Relationship Id="rId43"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E9AF01-6C04-4009-85AE-6E4544C2C15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A92832-83B1-4CBB-957E-6179A2C4E93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6D4932-84C5-428E-BCA4-F29C9EA4B3F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396245-3895-44C0-A50F-CA20570A91C0}" type="datetimeFigureOut">
              <a:rPr lang="en-US" smtClean="0"/>
              <a:pPr/>
              <a:t>6/28/2018</a:t>
            </a:fld>
            <a:endParaRPr lang="en-US"/>
          </a:p>
        </p:txBody>
      </p:sp>
      <p:sp>
        <p:nvSpPr>
          <p:cNvPr id="5" name="Footer Placeholder 4">
            <a:extLst>
              <a:ext uri="{FF2B5EF4-FFF2-40B4-BE49-F238E27FC236}">
                <a16:creationId xmlns:a16="http://schemas.microsoft.com/office/drawing/2014/main" id="{FC5069C3-2C18-49EB-8437-599540008B0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3095E7-D0C8-40E2-B07B-84DFE440E91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6C3BF7-789B-4F38-A810-96EA9BC4FCEB}" type="slidenum">
              <a:rPr lang="en-US" smtClean="0"/>
              <a:pPr/>
              <a:t>‹#›</a:t>
            </a:fld>
            <a:endParaRPr lang="en-US"/>
          </a:p>
        </p:txBody>
      </p:sp>
    </p:spTree>
    <p:extLst>
      <p:ext uri="{BB962C8B-B14F-4D97-AF65-F5344CB8AC3E}">
        <p14:creationId xmlns:p14="http://schemas.microsoft.com/office/powerpoint/2010/main" val="446857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9"/>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65"/>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54103114-DBF7-4C39-B77E-7E5EB9E6530F}" type="datetimeFigureOut">
              <a:rPr lang="en-US" smtClean="0"/>
              <a:pPr>
                <a:defRPr/>
              </a:pPr>
              <a:t>6/28/2018</a:t>
            </a:fld>
            <a:endParaRPr lang="en-US"/>
          </a:p>
        </p:txBody>
      </p:sp>
      <p:sp>
        <p:nvSpPr>
          <p:cNvPr id="5" name="Footer Placeholder 4"/>
          <p:cNvSpPr>
            <a:spLocks noGrp="1"/>
          </p:cNvSpPr>
          <p:nvPr>
            <p:ph type="ftr" sz="quarter" idx="3"/>
          </p:nvPr>
        </p:nvSpPr>
        <p:spPr>
          <a:xfrm>
            <a:off x="3028950" y="6356365"/>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457950" y="6356365"/>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6F79E83B-AE87-4418-B501-B4F280B29A2D}" type="slidenum">
              <a:rPr lang="en-US"/>
              <a:pPr>
                <a:defRPr/>
              </a:pPr>
              <a:t>‹#›</a:t>
            </a:fld>
            <a:endParaRPr lang="en-US"/>
          </a:p>
        </p:txBody>
      </p:sp>
    </p:spTree>
    <p:extLst>
      <p:ext uri="{BB962C8B-B14F-4D97-AF65-F5344CB8AC3E}">
        <p14:creationId xmlns:p14="http://schemas.microsoft.com/office/powerpoint/2010/main" val="365600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12"/>
          <p:cNvSpPr>
            <a:spLocks noChangeArrowheads="1"/>
          </p:cNvSpPr>
          <p:nvPr/>
        </p:nvSpPr>
        <p:spPr bwMode="auto">
          <a:xfrm>
            <a:off x="188913" y="6432550"/>
            <a:ext cx="1022350" cy="185738"/>
          </a:xfrm>
          <a:prstGeom prst="rect">
            <a:avLst/>
          </a:prstGeom>
          <a:noFill/>
          <a:ln>
            <a:noFill/>
          </a:ln>
          <a:effectLst/>
          <a:extLst>
            <a:ext uri="{909E8E84-426E-40dd-AFC4-6F175D3DCCD1}">
              <a14:hiddenFill xmlns:a14="http://schemas.microsoft.com/office/drawing/2010/main" xmlns="" xmlns:mv="urn:schemas-microsoft-com:mac:vml" xmlns:mc="http://schemas.openxmlformats.org/markup-compatibility/2006">
                <a:solidFill>
                  <a:schemeClr val="accent1"/>
                </a:solidFill>
              </a14:hiddenFill>
            </a:ext>
            <a:ext uri="{91240B29-F687-4f45-9708-019B960494DF}">
              <a14:hiddenLine xmlns:a14="http://schemas.microsoft.com/office/drawing/2010/main" xmlns="" xmlns:mv="urn:schemas-microsoft-com:mac:vml" xmlns:mc="http://schemas.openxmlformats.org/markup-compatibility/2006" w="9525">
                <a:solidFill>
                  <a:schemeClr val="tx1"/>
                </a:solidFill>
                <a:miter lim="800000"/>
                <a:headEnd/>
                <a:tailEnd/>
              </a14:hiddenLine>
            </a:ext>
            <a:ext uri="{AF507438-7753-43e0-B8FC-AC1667EBCBE1}">
              <a14:hiddenEffects xmlns:a14="http://schemas.microsoft.com/office/drawing/2010/main" xmlns="" xmlns:mv="urn:schemas-microsoft-com:mac:vml" xmlns:mc="http://schemas.openxmlformats.org/markup-compatibility/2006">
                <a:effectLst>
                  <a:outerShdw dist="35921" dir="2700000" algn="ctr" rotWithShape="0">
                    <a:schemeClr val="bg2"/>
                  </a:outerShdw>
                </a:effectLst>
              </a14:hiddenEffects>
            </a:ext>
          </a:extLst>
        </p:spPr>
        <p:txBody>
          <a:bodyPr lIns="92075" tIns="46038" rIns="92075" bIns="46038">
            <a:spAutoFit/>
          </a:bodyPr>
          <a:lstStyle/>
          <a:p>
            <a:pPr algn="just" eaLnBrk="0" hangingPunct="0">
              <a:spcBef>
                <a:spcPct val="50000"/>
              </a:spcBef>
            </a:pPr>
            <a:r>
              <a:rPr lang="en-US" sz="600" u="none" noProof="0" dirty="0">
                <a:solidFill>
                  <a:srgbClr val="000000"/>
                </a:solidFill>
                <a:latin typeface="Arial" charset="0"/>
              </a:rPr>
              <a:t>VJ Gupta</a:t>
            </a:r>
          </a:p>
        </p:txBody>
      </p:sp>
      <p:sp>
        <p:nvSpPr>
          <p:cNvPr id="1027" name="Rectangle 15"/>
          <p:cNvSpPr>
            <a:spLocks noChangeArrowheads="1"/>
          </p:cNvSpPr>
          <p:nvPr/>
        </p:nvSpPr>
        <p:spPr bwMode="auto">
          <a:xfrm>
            <a:off x="8229600" y="6433200"/>
            <a:ext cx="712788" cy="184150"/>
          </a:xfrm>
          <a:prstGeom prst="rect">
            <a:avLst/>
          </a:prstGeom>
          <a:noFill/>
          <a:ln>
            <a:noFill/>
          </a:ln>
          <a:effectLst/>
          <a:extLst>
            <a:ext uri="{909E8E84-426E-40dd-AFC4-6F175D3DCCD1}">
              <a14:hiddenFill xmlns:a14="http://schemas.microsoft.com/office/drawing/2010/main" xmlns="" xmlns:mv="urn:schemas-microsoft-com:mac:vml" xmlns:mc="http://schemas.openxmlformats.org/markup-compatibility/2006">
                <a:solidFill>
                  <a:schemeClr val="accent1"/>
                </a:solidFill>
              </a14:hiddenFill>
            </a:ext>
            <a:ext uri="{91240B29-F687-4f45-9708-019B960494DF}">
              <a14:hiddenLine xmlns:a14="http://schemas.microsoft.com/office/drawing/2010/main" xmlns="" xmlns:mv="urn:schemas-microsoft-com:mac:vml" xmlns:mc="http://schemas.openxmlformats.org/markup-compatibility/2006" w="9525">
                <a:solidFill>
                  <a:schemeClr val="tx1"/>
                </a:solidFill>
                <a:miter lim="800000"/>
                <a:headEnd/>
                <a:tailEnd/>
              </a14:hiddenLine>
            </a:ext>
            <a:ext uri="{AF507438-7753-43e0-B8FC-AC1667EBCBE1}">
              <a14:hiddenEffects xmlns:a14="http://schemas.microsoft.com/office/drawing/2010/main" xmlns="" xmlns:mv="urn:schemas-microsoft-com:mac:vml" xmlns:mc="http://schemas.openxmlformats.org/markup-compatibility/2006">
                <a:effectLst>
                  <a:outerShdw dist="35921" dir="2700000" algn="ctr" rotWithShape="0">
                    <a:schemeClr val="bg2"/>
                  </a:outerShdw>
                </a:effectLst>
              </a14:hiddenEffects>
            </a:ext>
          </a:extLst>
        </p:spPr>
        <p:txBody>
          <a:bodyPr lIns="92075" tIns="46038" rIns="92075" bIns="46038" anchor="ctr">
            <a:spAutoFit/>
          </a:bodyPr>
          <a:lstStyle/>
          <a:p>
            <a:pPr algn="r" eaLnBrk="0" hangingPunct="0">
              <a:spcBef>
                <a:spcPct val="50000"/>
              </a:spcBef>
            </a:pPr>
            <a:r>
              <a:rPr lang="de-DE" sz="600" u="none" dirty="0">
                <a:solidFill>
                  <a:srgbClr val="000000"/>
                </a:solidFill>
                <a:latin typeface="Arial" charset="0"/>
              </a:rPr>
              <a:t>Page </a:t>
            </a:r>
            <a:fld id="{B23060F3-5C54-408B-874B-1CD8DDE8A96C}" type="slidenum">
              <a:rPr lang="de-DE" sz="600" u="none">
                <a:solidFill>
                  <a:srgbClr val="000000"/>
                </a:solidFill>
                <a:latin typeface="Arial" charset="0"/>
              </a:rPr>
              <a:pPr algn="r" eaLnBrk="0" hangingPunct="0">
                <a:spcBef>
                  <a:spcPct val="50000"/>
                </a:spcBef>
              </a:pPr>
              <a:t>‹#›</a:t>
            </a:fld>
            <a:r>
              <a:rPr lang="de-DE" sz="600" u="none" dirty="0">
                <a:solidFill>
                  <a:srgbClr val="000000"/>
                </a:solidFill>
                <a:latin typeface="Arial" charset="0"/>
              </a:rPr>
              <a:t>  </a:t>
            </a:r>
          </a:p>
        </p:txBody>
      </p:sp>
      <p:sp>
        <p:nvSpPr>
          <p:cNvPr id="1028" name="Rectangle 16"/>
          <p:cNvSpPr>
            <a:spLocks noChangeArrowheads="1"/>
          </p:cNvSpPr>
          <p:nvPr/>
        </p:nvSpPr>
        <p:spPr bwMode="auto">
          <a:xfrm>
            <a:off x="6176963" y="6433200"/>
            <a:ext cx="1268412" cy="185308"/>
          </a:xfrm>
          <a:prstGeom prst="rect">
            <a:avLst/>
          </a:prstGeom>
          <a:noFill/>
          <a:ln>
            <a:noFill/>
          </a:ln>
          <a:effectLst/>
          <a:extLst>
            <a:ext uri="{909E8E84-426E-40dd-AFC4-6F175D3DCCD1}">
              <a14:hiddenFill xmlns:a14="http://schemas.microsoft.com/office/drawing/2010/main" xmlns="" xmlns:mv="urn:schemas-microsoft-com:mac:vml" xmlns:mc="http://schemas.openxmlformats.org/markup-compatibility/2006">
                <a:solidFill>
                  <a:schemeClr val="accent1"/>
                </a:solidFill>
              </a14:hiddenFill>
            </a:ext>
            <a:ext uri="{91240B29-F687-4f45-9708-019B960494DF}">
              <a14:hiddenLine xmlns:a14="http://schemas.microsoft.com/office/drawing/2010/main" xmlns="" xmlns:mv="urn:schemas-microsoft-com:mac:vml" xmlns:mc="http://schemas.openxmlformats.org/markup-compatibility/2006" w="9525">
                <a:solidFill>
                  <a:schemeClr val="tx1"/>
                </a:solidFill>
                <a:miter lim="800000"/>
                <a:headEnd/>
                <a:tailEnd/>
              </a14:hiddenLine>
            </a:ext>
            <a:ext uri="{AF507438-7753-43e0-B8FC-AC1667EBCBE1}">
              <a14:hiddenEffects xmlns:a14="http://schemas.microsoft.com/office/drawing/2010/main" xmlns="" xmlns:mv="urn:schemas-microsoft-com:mac:vml" xmlns:mc="http://schemas.openxmlformats.org/markup-compatibility/2006">
                <a:effectLst>
                  <a:outerShdw dist="35921" dir="2700000" algn="ctr" rotWithShape="0">
                    <a:schemeClr val="bg2"/>
                  </a:outerShdw>
                </a:effectLst>
              </a14:hiddenEffects>
            </a:ext>
          </a:extLst>
        </p:spPr>
        <p:txBody>
          <a:bodyPr wrap="square" lIns="92075" tIns="46038" rIns="92075" bIns="46038">
            <a:spAutoFit/>
          </a:bodyPr>
          <a:lstStyle/>
          <a:p>
            <a:pPr algn="r" eaLnBrk="0" hangingPunct="0">
              <a:spcBef>
                <a:spcPct val="50000"/>
              </a:spcBef>
            </a:pPr>
            <a:r>
              <a:rPr lang="de-DE" sz="600" u="none" dirty="0">
                <a:solidFill>
                  <a:srgbClr val="000000"/>
                </a:solidFill>
                <a:latin typeface="Arial" charset="0"/>
              </a:rPr>
              <a:t>Busch LLC</a:t>
            </a:r>
          </a:p>
        </p:txBody>
      </p:sp>
      <p:sp>
        <p:nvSpPr>
          <p:cNvPr id="1029" name="Line 21"/>
          <p:cNvSpPr>
            <a:spLocks noChangeShapeType="1"/>
          </p:cNvSpPr>
          <p:nvPr/>
        </p:nvSpPr>
        <p:spPr bwMode="auto">
          <a:xfrm>
            <a:off x="280988" y="6392863"/>
            <a:ext cx="8562975" cy="0"/>
          </a:xfrm>
          <a:prstGeom prst="line">
            <a:avLst/>
          </a:prstGeom>
          <a:noFill/>
          <a:ln w="9525">
            <a:solidFill>
              <a:srgbClr val="5A4153"/>
            </a:solidFill>
            <a:round/>
            <a:headEnd/>
            <a:tailEnd/>
          </a:ln>
          <a:extLst>
            <a:ext uri="{909E8E84-426E-40dd-AFC4-6F175D3DCCD1}">
              <a14:hiddenFill xmlns:a14="http://schemas.microsoft.com/office/drawing/2010/main" xmlns="" xmlns:mv="urn:schemas-microsoft-com:mac:vml" xmlns:mc="http://schemas.openxmlformats.org/markup-compatibility/2006">
                <a:noFill/>
              </a14:hiddenFill>
            </a:ext>
          </a:extLst>
        </p:spPr>
        <p:txBody>
          <a:bodyPr wrap="none" anchor="ctr"/>
          <a:lstStyle/>
          <a:p>
            <a:endParaRPr lang="de-DE"/>
          </a:p>
        </p:txBody>
      </p:sp>
      <p:pic>
        <p:nvPicPr>
          <p:cNvPr id="1031" name="Picture 37" descr="E:\eigene dateien\Logo.farbi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78700" y="234950"/>
            <a:ext cx="1468438" cy="5969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pic>
      <p:sp>
        <p:nvSpPr>
          <p:cNvPr id="1032" name="Line 25"/>
          <p:cNvSpPr>
            <a:spLocks noChangeShapeType="1"/>
          </p:cNvSpPr>
          <p:nvPr/>
        </p:nvSpPr>
        <p:spPr bwMode="auto">
          <a:xfrm>
            <a:off x="8709025" y="6262688"/>
            <a:ext cx="130175" cy="0"/>
          </a:xfrm>
          <a:prstGeom prst="line">
            <a:avLst/>
          </a:prstGeom>
          <a:noFill/>
          <a:ln w="9525">
            <a:solidFill>
              <a:srgbClr val="C7B5B7">
                <a:alpha val="98822"/>
              </a:srgbClr>
            </a:solidFill>
            <a:round/>
            <a:headEnd/>
            <a:tailEnd/>
          </a:ln>
          <a:extLst>
            <a:ext uri="{909E8E84-426E-40dd-AFC4-6F175D3DCCD1}">
              <a14:hiddenFill xmlns:a14="http://schemas.microsoft.com/office/drawing/2010/main" xmlns="" xmlns:mv="urn:schemas-microsoft-com:mac:vml" xmlns:mc="http://schemas.openxmlformats.org/markup-compatibility/2006">
                <a:noFill/>
              </a14:hiddenFill>
            </a:ext>
          </a:extLst>
        </p:spPr>
        <p:txBody>
          <a:bodyPr wrap="none" anchor="ctr"/>
          <a:lstStyle/>
          <a:p>
            <a:endParaRPr lang="de-DE"/>
          </a:p>
        </p:txBody>
      </p:sp>
      <p:sp>
        <p:nvSpPr>
          <p:cNvPr id="1033" name="Line 25"/>
          <p:cNvSpPr>
            <a:spLocks noChangeShapeType="1"/>
          </p:cNvSpPr>
          <p:nvPr/>
        </p:nvSpPr>
        <p:spPr bwMode="auto">
          <a:xfrm rot="5400000">
            <a:off x="8816975" y="6234113"/>
            <a:ext cx="53975" cy="0"/>
          </a:xfrm>
          <a:prstGeom prst="line">
            <a:avLst/>
          </a:prstGeom>
          <a:noFill/>
          <a:ln w="9525">
            <a:solidFill>
              <a:srgbClr val="C7B5B7">
                <a:alpha val="98822"/>
              </a:srgbClr>
            </a:solidFill>
            <a:round/>
            <a:headEnd/>
            <a:tailEnd/>
          </a:ln>
          <a:extLst>
            <a:ext uri="{909E8E84-426E-40dd-AFC4-6F175D3DCCD1}">
              <a14:hiddenFill xmlns:a14="http://schemas.microsoft.com/office/drawing/2010/main" xmlns="" xmlns:mv="urn:schemas-microsoft-com:mac:vml" xmlns:mc="http://schemas.openxmlformats.org/markup-compatibility/2006">
                <a:noFill/>
              </a14:hiddenFill>
            </a:ext>
          </a:extLst>
        </p:spPr>
        <p:txBody>
          <a:bodyPr wrap="none" anchor="ctr"/>
          <a:lstStyle/>
          <a:p>
            <a:endParaRPr lang="de-DE"/>
          </a:p>
        </p:txBody>
      </p:sp>
      <p:sp>
        <p:nvSpPr>
          <p:cNvPr id="1034" name="Line 25"/>
          <p:cNvSpPr>
            <a:spLocks noChangeShapeType="1"/>
          </p:cNvSpPr>
          <p:nvPr/>
        </p:nvSpPr>
        <p:spPr bwMode="auto">
          <a:xfrm>
            <a:off x="285750" y="1052513"/>
            <a:ext cx="130175" cy="0"/>
          </a:xfrm>
          <a:prstGeom prst="line">
            <a:avLst/>
          </a:prstGeom>
          <a:noFill/>
          <a:ln w="9525">
            <a:solidFill>
              <a:srgbClr val="C7B5B7">
                <a:alpha val="98822"/>
              </a:srgbClr>
            </a:solidFill>
            <a:round/>
            <a:headEnd/>
            <a:tailEnd/>
          </a:ln>
          <a:extLst>
            <a:ext uri="{909E8E84-426E-40dd-AFC4-6F175D3DCCD1}">
              <a14:hiddenFill xmlns:a14="http://schemas.microsoft.com/office/drawing/2010/main" xmlns="" xmlns:mv="urn:schemas-microsoft-com:mac:vml" xmlns:mc="http://schemas.openxmlformats.org/markup-compatibility/2006">
                <a:noFill/>
              </a14:hiddenFill>
            </a:ext>
          </a:extLst>
        </p:spPr>
        <p:txBody>
          <a:bodyPr wrap="none" anchor="ctr"/>
          <a:lstStyle/>
          <a:p>
            <a:endParaRPr lang="de-DE"/>
          </a:p>
        </p:txBody>
      </p:sp>
      <p:sp>
        <p:nvSpPr>
          <p:cNvPr id="1035" name="Line 25"/>
          <p:cNvSpPr>
            <a:spLocks noChangeShapeType="1"/>
          </p:cNvSpPr>
          <p:nvPr/>
        </p:nvSpPr>
        <p:spPr bwMode="auto">
          <a:xfrm rot="5400000">
            <a:off x="254000" y="1081088"/>
            <a:ext cx="53975" cy="0"/>
          </a:xfrm>
          <a:prstGeom prst="line">
            <a:avLst/>
          </a:prstGeom>
          <a:noFill/>
          <a:ln w="9525">
            <a:solidFill>
              <a:srgbClr val="C7B5B7">
                <a:alpha val="98822"/>
              </a:srgbClr>
            </a:solidFill>
            <a:round/>
            <a:headEnd/>
            <a:tailEnd/>
          </a:ln>
          <a:extLst>
            <a:ext uri="{909E8E84-426E-40dd-AFC4-6F175D3DCCD1}">
              <a14:hiddenFill xmlns:a14="http://schemas.microsoft.com/office/drawing/2010/main" xmlns="" xmlns:mv="urn:schemas-microsoft-com:mac:vml" xmlns:mc="http://schemas.openxmlformats.org/markup-compatibility/2006">
                <a:noFill/>
              </a14:hiddenFill>
            </a:ext>
          </a:extLst>
        </p:spPr>
        <p:txBody>
          <a:bodyPr wrap="none" anchor="ctr"/>
          <a:lstStyle/>
          <a:p>
            <a:endParaRPr lang="de-DE"/>
          </a:p>
        </p:txBody>
      </p:sp>
      <p:sp>
        <p:nvSpPr>
          <p:cNvPr id="1036" name="Rectangle 12"/>
          <p:cNvSpPr>
            <a:spLocks noChangeArrowheads="1"/>
          </p:cNvSpPr>
          <p:nvPr/>
        </p:nvSpPr>
        <p:spPr bwMode="auto">
          <a:xfrm>
            <a:off x="1347788" y="6433200"/>
            <a:ext cx="4678362" cy="187325"/>
          </a:xfrm>
          <a:prstGeom prst="rect">
            <a:avLst/>
          </a:prstGeom>
          <a:noFill/>
          <a:ln>
            <a:noFill/>
          </a:ln>
          <a:effectLst/>
          <a:extLst>
            <a:ext uri="{909E8E84-426E-40dd-AFC4-6F175D3DCCD1}">
              <a14:hiddenFill xmlns:a14="http://schemas.microsoft.com/office/drawing/2010/main" xmlns="" xmlns:mv="urn:schemas-microsoft-com:mac:vml" xmlns:mc="http://schemas.openxmlformats.org/markup-compatibility/2006">
                <a:solidFill>
                  <a:schemeClr val="accent1"/>
                </a:solidFill>
              </a14:hiddenFill>
            </a:ext>
            <a:ext uri="{91240B29-F687-4f45-9708-019B960494DF}">
              <a14:hiddenLine xmlns:a14="http://schemas.microsoft.com/office/drawing/2010/main" xmlns="" xmlns:mv="urn:schemas-microsoft-com:mac:vml" xmlns:mc="http://schemas.openxmlformats.org/markup-compatibility/2006" w="9525">
                <a:solidFill>
                  <a:schemeClr val="tx1"/>
                </a:solidFill>
                <a:miter lim="800000"/>
                <a:headEnd/>
                <a:tailEnd/>
              </a14:hiddenLine>
            </a:ext>
            <a:ext uri="{AF507438-7753-43e0-B8FC-AC1667EBCBE1}">
              <a14:hiddenEffects xmlns:a14="http://schemas.microsoft.com/office/drawing/2010/main" xmlns="" xmlns:mv="urn:schemas-microsoft-com:mac:vml" xmlns:mc="http://schemas.openxmlformats.org/markup-compatibility/2006">
                <a:effectLst>
                  <a:outerShdw dist="35921" dir="2700000" algn="ctr" rotWithShape="0">
                    <a:schemeClr val="bg2"/>
                  </a:outerShdw>
                </a:effectLst>
              </a14:hiddenEffects>
            </a:ext>
          </a:extLst>
        </p:spPr>
        <p:txBody>
          <a:bodyPr lIns="92075" tIns="46038" rIns="92075" bIns="46038">
            <a:spAutoFit/>
          </a:bodyPr>
          <a:lstStyle/>
          <a:p>
            <a:pPr algn="just" eaLnBrk="0" hangingPunct="0">
              <a:spcBef>
                <a:spcPct val="50000"/>
              </a:spcBef>
            </a:pPr>
            <a:r>
              <a:rPr lang="en-US" sz="600" u="none" noProof="0" dirty="0">
                <a:solidFill>
                  <a:srgbClr val="000000"/>
                </a:solidFill>
                <a:latin typeface="Arial" charset="0"/>
              </a:rPr>
              <a:t>How to Assess Central Vacuum Systems – Pros &amp; Cons</a:t>
            </a:r>
          </a:p>
        </p:txBody>
      </p:sp>
      <p:sp>
        <p:nvSpPr>
          <p:cNvPr id="14" name="Rectangle 12"/>
          <p:cNvSpPr>
            <a:spLocks noChangeArrowheads="1"/>
          </p:cNvSpPr>
          <p:nvPr/>
        </p:nvSpPr>
        <p:spPr bwMode="auto">
          <a:xfrm>
            <a:off x="7636568" y="6433200"/>
            <a:ext cx="593032" cy="185308"/>
          </a:xfrm>
          <a:prstGeom prst="rect">
            <a:avLst/>
          </a:prstGeom>
          <a:noFill/>
          <a:ln>
            <a:noFill/>
          </a:ln>
          <a:effectLst/>
          <a:extLst>
            <a:ext uri="{909E8E84-426E-40dd-AFC4-6F175D3DCCD1}">
              <a14:hiddenFill xmlns:a14="http://schemas.microsoft.com/office/drawing/2010/main" xmlns="" xmlns:mv="urn:schemas-microsoft-com:mac:vml" xmlns:mc="http://schemas.openxmlformats.org/markup-compatibility/2006">
                <a:solidFill>
                  <a:schemeClr val="accent1"/>
                </a:solidFill>
              </a14:hiddenFill>
            </a:ext>
            <a:ext uri="{91240B29-F687-4f45-9708-019B960494DF}">
              <a14:hiddenLine xmlns:a14="http://schemas.microsoft.com/office/drawing/2010/main" xmlns="" xmlns:mv="urn:schemas-microsoft-com:mac:vml" xmlns:mc="http://schemas.openxmlformats.org/markup-compatibility/2006" w="9525">
                <a:solidFill>
                  <a:schemeClr val="tx1"/>
                </a:solidFill>
                <a:miter lim="800000"/>
                <a:headEnd/>
                <a:tailEnd/>
              </a14:hiddenLine>
            </a:ext>
            <a:ext uri="{AF507438-7753-43e0-B8FC-AC1667EBCBE1}">
              <a14:hiddenEffects xmlns:a14="http://schemas.microsoft.com/office/drawing/2010/main" xmlns="" xmlns:mv="urn:schemas-microsoft-com:mac:vml" xmlns:mc="http://schemas.openxmlformats.org/markup-compatibility/2006">
                <a:effectLst>
                  <a:outerShdw dist="35921" dir="2700000" algn="ctr" rotWithShape="0">
                    <a:schemeClr val="bg2"/>
                  </a:outerShdw>
                </a:effectLst>
              </a14:hiddenEffects>
            </a:ext>
          </a:extLst>
        </p:spPr>
        <p:txBody>
          <a:bodyPr wrap="square" lIns="92075" tIns="46038" rIns="92075" bIns="46038">
            <a:spAutoFit/>
          </a:bodyPr>
          <a:lstStyle/>
          <a:p>
            <a:pPr algn="just" eaLnBrk="0" hangingPunct="0">
              <a:spcBef>
                <a:spcPct val="50000"/>
              </a:spcBef>
            </a:pPr>
            <a:r>
              <a:rPr lang="de-DE" sz="600" u="none" dirty="0">
                <a:solidFill>
                  <a:srgbClr val="000000"/>
                </a:solidFill>
                <a:latin typeface="Arial" charset="0"/>
              </a:rPr>
              <a:t>03.15.2018</a:t>
            </a:r>
          </a:p>
        </p:txBody>
      </p:sp>
    </p:spTree>
    <p:extLst>
      <p:ext uri="{BB962C8B-B14F-4D97-AF65-F5344CB8AC3E}">
        <p14:creationId xmlns:p14="http://schemas.microsoft.com/office/powerpoint/2010/main" val="1449687311"/>
      </p:ext>
    </p:extLst>
  </p:cSld>
  <p:clrMap bg1="lt1" tx1="dk1" bg2="lt2" tx2="dk2" accent1="accent1" accent2="accent2" accent3="accent3" accent4="accent4" accent5="accent5" accent6="accent6" hlink="hlink" folHlink="folHlink"/>
  <p:sldLayoutIdLst>
    <p:sldLayoutId id="2147483697" r:id="rId1"/>
    <p:sldLayoutId id="2147483698" r:id="rId2"/>
  </p:sldLayoutIdLst>
  <p:transition>
    <p:wipe dir="r"/>
  </p:transition>
  <p:txStyles>
    <p:titleStyle>
      <a:lvl1pPr algn="l" rtl="0" eaLnBrk="1" fontAlgn="base" hangingPunct="1">
        <a:spcBef>
          <a:spcPct val="0"/>
        </a:spcBef>
        <a:spcAft>
          <a:spcPct val="0"/>
        </a:spcAft>
        <a:defRPr sz="4400" b="1">
          <a:solidFill>
            <a:schemeClr val="tx2"/>
          </a:solidFill>
          <a:latin typeface="+mj-lt"/>
          <a:ea typeface="MS PGothic" pitchFamily="34" charset="-128"/>
          <a:cs typeface="ＭＳ Ｐゴシック" charset="0"/>
        </a:defRPr>
      </a:lvl1pPr>
      <a:lvl2pPr algn="l" rtl="0" eaLnBrk="1" fontAlgn="base" hangingPunct="1">
        <a:spcBef>
          <a:spcPct val="0"/>
        </a:spcBef>
        <a:spcAft>
          <a:spcPct val="0"/>
        </a:spcAft>
        <a:defRPr sz="4400" b="1">
          <a:solidFill>
            <a:schemeClr val="tx2"/>
          </a:solidFill>
          <a:latin typeface="Arial Black" pitchFamily="34" charset="0"/>
          <a:ea typeface="MS PGothic" pitchFamily="34" charset="-128"/>
          <a:cs typeface="ＭＳ Ｐゴシック" charset="0"/>
        </a:defRPr>
      </a:lvl2pPr>
      <a:lvl3pPr algn="l" rtl="0" eaLnBrk="1" fontAlgn="base" hangingPunct="1">
        <a:spcBef>
          <a:spcPct val="0"/>
        </a:spcBef>
        <a:spcAft>
          <a:spcPct val="0"/>
        </a:spcAft>
        <a:defRPr sz="4400" b="1">
          <a:solidFill>
            <a:schemeClr val="tx2"/>
          </a:solidFill>
          <a:latin typeface="Arial Black" pitchFamily="34" charset="0"/>
          <a:ea typeface="MS PGothic" pitchFamily="34" charset="-128"/>
          <a:cs typeface="ＭＳ Ｐゴシック" charset="0"/>
        </a:defRPr>
      </a:lvl3pPr>
      <a:lvl4pPr algn="l" rtl="0" eaLnBrk="1" fontAlgn="base" hangingPunct="1">
        <a:spcBef>
          <a:spcPct val="0"/>
        </a:spcBef>
        <a:spcAft>
          <a:spcPct val="0"/>
        </a:spcAft>
        <a:defRPr sz="4400" b="1">
          <a:solidFill>
            <a:schemeClr val="tx2"/>
          </a:solidFill>
          <a:latin typeface="Arial Black" pitchFamily="34" charset="0"/>
          <a:ea typeface="MS PGothic" pitchFamily="34" charset="-128"/>
          <a:cs typeface="ＭＳ Ｐゴシック" charset="0"/>
        </a:defRPr>
      </a:lvl4pPr>
      <a:lvl5pPr algn="l" rtl="0" eaLnBrk="1" fontAlgn="base" hangingPunct="1">
        <a:spcBef>
          <a:spcPct val="0"/>
        </a:spcBef>
        <a:spcAft>
          <a:spcPct val="0"/>
        </a:spcAft>
        <a:defRPr sz="4400" b="1">
          <a:solidFill>
            <a:schemeClr val="tx2"/>
          </a:solidFill>
          <a:latin typeface="Arial Black" pitchFamily="34" charset="0"/>
          <a:ea typeface="MS PGothic" pitchFamily="34" charset="-128"/>
          <a:cs typeface="ＭＳ Ｐゴシック" charset="0"/>
        </a:defRPr>
      </a:lvl5pPr>
      <a:lvl6pPr marL="457200" algn="l" rtl="0" eaLnBrk="1" fontAlgn="base" hangingPunct="1">
        <a:spcBef>
          <a:spcPct val="0"/>
        </a:spcBef>
        <a:spcAft>
          <a:spcPct val="0"/>
        </a:spcAft>
        <a:defRPr b="1">
          <a:solidFill>
            <a:schemeClr val="tx2"/>
          </a:solidFill>
          <a:latin typeface="Arial" charset="0"/>
        </a:defRPr>
      </a:lvl6pPr>
      <a:lvl7pPr marL="914400" algn="l" rtl="0" eaLnBrk="1" fontAlgn="base" hangingPunct="1">
        <a:spcBef>
          <a:spcPct val="0"/>
        </a:spcBef>
        <a:spcAft>
          <a:spcPct val="0"/>
        </a:spcAft>
        <a:defRPr b="1">
          <a:solidFill>
            <a:schemeClr val="tx2"/>
          </a:solidFill>
          <a:latin typeface="Arial" charset="0"/>
        </a:defRPr>
      </a:lvl7pPr>
      <a:lvl8pPr marL="1371600" algn="l" rtl="0" eaLnBrk="1" fontAlgn="base" hangingPunct="1">
        <a:spcBef>
          <a:spcPct val="0"/>
        </a:spcBef>
        <a:spcAft>
          <a:spcPct val="0"/>
        </a:spcAft>
        <a:defRPr b="1">
          <a:solidFill>
            <a:schemeClr val="tx2"/>
          </a:solidFill>
          <a:latin typeface="Arial" charset="0"/>
        </a:defRPr>
      </a:lvl8pPr>
      <a:lvl9pPr marL="1828800" algn="l" rtl="0" eaLnBrk="1" fontAlgn="base" hangingPunct="1">
        <a:spcBef>
          <a:spcPct val="0"/>
        </a:spcBef>
        <a:spcAft>
          <a:spcPct val="0"/>
        </a:spcAft>
        <a:defRPr b="1">
          <a:solidFill>
            <a:schemeClr val="tx2"/>
          </a:solidFill>
          <a:latin typeface="Arial" charset="0"/>
        </a:defRPr>
      </a:lvl9pPr>
    </p:titleStyle>
    <p:bodyStyle>
      <a:lvl1pPr marL="342900" indent="-342900" algn="l" rtl="0" eaLnBrk="1" fontAlgn="base" hangingPunct="1">
        <a:spcBef>
          <a:spcPct val="20000"/>
        </a:spcBef>
        <a:spcAft>
          <a:spcPct val="0"/>
        </a:spcAft>
        <a:buSzPct val="100000"/>
        <a:buChar char="•"/>
        <a:defRPr sz="3200">
          <a:solidFill>
            <a:schemeClr val="tx1"/>
          </a:solidFill>
          <a:latin typeface="+mn-lt"/>
          <a:ea typeface="MS PGothic" pitchFamily="34" charset="-128"/>
          <a:cs typeface="ＭＳ Ｐゴシック" charset="0"/>
        </a:defRPr>
      </a:lvl1pPr>
      <a:lvl2pPr marL="742950" indent="-285750" algn="l" rtl="0" eaLnBrk="1" fontAlgn="base" hangingPunct="1">
        <a:spcBef>
          <a:spcPct val="20000"/>
        </a:spcBef>
        <a:spcAft>
          <a:spcPct val="0"/>
        </a:spcAft>
        <a:buSzPct val="100000"/>
        <a:buChar char="–"/>
        <a:defRPr sz="2800">
          <a:solidFill>
            <a:schemeClr val="tx1"/>
          </a:solidFill>
          <a:latin typeface="+mn-lt"/>
          <a:ea typeface="MS PGothic" pitchFamily="34" charset="-128"/>
        </a:defRPr>
      </a:lvl2pPr>
      <a:lvl3pPr marL="1143000" indent="-228600" algn="l" rtl="0" eaLnBrk="1" fontAlgn="base" hangingPunct="1">
        <a:spcBef>
          <a:spcPct val="20000"/>
        </a:spcBef>
        <a:spcAft>
          <a:spcPct val="0"/>
        </a:spcAft>
        <a:buSzPct val="100000"/>
        <a:buChar char="•"/>
        <a:defRPr sz="2400">
          <a:solidFill>
            <a:schemeClr val="tx1"/>
          </a:solidFill>
          <a:latin typeface="+mn-lt"/>
          <a:ea typeface="MS PGothic" pitchFamily="34" charset="-128"/>
        </a:defRPr>
      </a:lvl3pPr>
      <a:lvl4pPr marL="1600200" indent="-228600" algn="l" rtl="0" eaLnBrk="1" fontAlgn="base" hangingPunct="1">
        <a:spcBef>
          <a:spcPct val="20000"/>
        </a:spcBef>
        <a:spcAft>
          <a:spcPct val="0"/>
        </a:spcAft>
        <a:buSzPct val="100000"/>
        <a:buChar char="–"/>
        <a:defRPr sz="2000">
          <a:solidFill>
            <a:schemeClr val="tx1"/>
          </a:solidFill>
          <a:latin typeface="+mn-lt"/>
          <a:ea typeface="MS PGothic" pitchFamily="34" charset="-128"/>
        </a:defRPr>
      </a:lvl4pPr>
      <a:lvl5pPr marL="2057400" indent="-228600" algn="l" rtl="0" eaLnBrk="1" fontAlgn="base" hangingPunct="1">
        <a:spcBef>
          <a:spcPct val="20000"/>
        </a:spcBef>
        <a:spcAft>
          <a:spcPct val="0"/>
        </a:spcAft>
        <a:buSzPct val="100000"/>
        <a:buChar char="»"/>
        <a:defRPr sz="2000">
          <a:solidFill>
            <a:schemeClr val="tx1"/>
          </a:solidFill>
          <a:latin typeface="+mn-lt"/>
          <a:ea typeface="MS PGothic" pitchFamily="34" charset="-128"/>
        </a:defRPr>
      </a:lvl5pPr>
      <a:lvl6pPr marL="2514600" indent="-228600" algn="l" rtl="0" eaLnBrk="1" fontAlgn="base" hangingPunct="1">
        <a:spcBef>
          <a:spcPct val="20000"/>
        </a:spcBef>
        <a:spcAft>
          <a:spcPct val="0"/>
        </a:spcAft>
        <a:buSzPct val="100000"/>
        <a:buChar char="»"/>
        <a:defRPr sz="2000">
          <a:solidFill>
            <a:schemeClr val="tx1"/>
          </a:solidFill>
          <a:latin typeface="+mn-lt"/>
        </a:defRPr>
      </a:lvl6pPr>
      <a:lvl7pPr marL="2971800" indent="-228600" algn="l" rtl="0" eaLnBrk="1" fontAlgn="base" hangingPunct="1">
        <a:spcBef>
          <a:spcPct val="20000"/>
        </a:spcBef>
        <a:spcAft>
          <a:spcPct val="0"/>
        </a:spcAft>
        <a:buSzPct val="100000"/>
        <a:buChar char="»"/>
        <a:defRPr sz="2000">
          <a:solidFill>
            <a:schemeClr val="tx1"/>
          </a:solidFill>
          <a:latin typeface="+mn-lt"/>
        </a:defRPr>
      </a:lvl7pPr>
      <a:lvl8pPr marL="3429000" indent="-228600" algn="l" rtl="0" eaLnBrk="1" fontAlgn="base" hangingPunct="1">
        <a:spcBef>
          <a:spcPct val="20000"/>
        </a:spcBef>
        <a:spcAft>
          <a:spcPct val="0"/>
        </a:spcAft>
        <a:buSzPct val="100000"/>
        <a:buChar char="»"/>
        <a:defRPr sz="2000">
          <a:solidFill>
            <a:schemeClr val="tx1"/>
          </a:solidFill>
          <a:latin typeface="+mn-lt"/>
        </a:defRPr>
      </a:lvl8pPr>
      <a:lvl9pPr marL="3886200" indent="-228600" algn="l" rtl="0" eaLnBrk="1" fontAlgn="base" hangingPunct="1">
        <a:spcBef>
          <a:spcPct val="20000"/>
        </a:spcBef>
        <a:spcAft>
          <a:spcPct val="0"/>
        </a:spcAft>
        <a:buSzPct val="100000"/>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1137" y="411989"/>
            <a:ext cx="8344109" cy="525401"/>
          </a:xfrm>
          <a:prstGeom prst="rect">
            <a:avLst/>
          </a:prstGeom>
        </p:spPr>
        <p:txBody>
          <a:bodyPr vert="horz" wrap="square" lIns="0" tIns="46800" rIns="0" bIns="46800" rtlCol="0" anchor="t" anchorCtr="0">
            <a:noAutofit/>
          </a:bodyPr>
          <a:lstStyle/>
          <a:p>
            <a:r>
              <a:rPr lang="fr-FR"/>
              <a:t>Modifiez le style du titre</a:t>
            </a:r>
            <a:endParaRPr lang="en-US" dirty="0"/>
          </a:p>
        </p:txBody>
      </p:sp>
      <p:sp>
        <p:nvSpPr>
          <p:cNvPr id="3" name="Text Placeholder 2"/>
          <p:cNvSpPr>
            <a:spLocks noGrp="1"/>
          </p:cNvSpPr>
          <p:nvPr>
            <p:ph type="body" idx="1"/>
          </p:nvPr>
        </p:nvSpPr>
        <p:spPr>
          <a:xfrm>
            <a:off x="401186" y="1514476"/>
            <a:ext cx="8344060" cy="4492625"/>
          </a:xfrm>
          <a:prstGeom prst="rect">
            <a:avLst/>
          </a:prstGeom>
        </p:spPr>
        <p:txBody>
          <a:bodyPr vert="horz" lIns="90000" tIns="45720" rIns="90000" bIns="46800" rtlCol="0">
            <a:no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flipH="1">
            <a:off x="401185" y="6275389"/>
            <a:ext cx="284436" cy="215444"/>
          </a:xfrm>
          <a:prstGeom prst="rect">
            <a:avLst/>
          </a:prstGeom>
        </p:spPr>
        <p:txBody>
          <a:bodyPr vert="horz" wrap="none" lIns="0" tIns="45720" rIns="0" bIns="45720" rtlCol="0" anchor="ctr">
            <a:noAutofit/>
          </a:bodyPr>
          <a:lstStyle>
            <a:lvl1pPr algn="l">
              <a:defRPr sz="600">
                <a:solidFill>
                  <a:schemeClr val="accent2"/>
                </a:solidFill>
              </a:defRPr>
            </a:lvl1pPr>
          </a:lstStyle>
          <a:p>
            <a:endParaRPr lang="en-US" dirty="0">
              <a:solidFill>
                <a:srgbClr val="A1A1A1"/>
              </a:solidFill>
            </a:endParaRPr>
          </a:p>
        </p:txBody>
      </p:sp>
      <p:sp>
        <p:nvSpPr>
          <p:cNvPr id="5" name="Footer Placeholder 4"/>
          <p:cNvSpPr>
            <a:spLocks noGrp="1"/>
          </p:cNvSpPr>
          <p:nvPr>
            <p:ph type="ftr" sz="quarter" idx="3"/>
          </p:nvPr>
        </p:nvSpPr>
        <p:spPr>
          <a:xfrm flipH="1">
            <a:off x="401185" y="6398456"/>
            <a:ext cx="284436" cy="215444"/>
          </a:xfrm>
          <a:prstGeom prst="rect">
            <a:avLst/>
          </a:prstGeom>
        </p:spPr>
        <p:txBody>
          <a:bodyPr vert="horz" wrap="none" lIns="0" tIns="45720" rIns="0" bIns="45720" rtlCol="0" anchor="ctr">
            <a:noAutofit/>
          </a:bodyPr>
          <a:lstStyle>
            <a:lvl1pPr algn="l">
              <a:defRPr sz="600">
                <a:solidFill>
                  <a:schemeClr val="accent2"/>
                </a:solidFill>
              </a:defRPr>
            </a:lvl1pPr>
          </a:lstStyle>
          <a:p>
            <a:endParaRPr lang="en-US" dirty="0">
              <a:solidFill>
                <a:srgbClr val="A1A1A1"/>
              </a:solidFill>
            </a:endParaRPr>
          </a:p>
        </p:txBody>
      </p:sp>
      <p:sp>
        <p:nvSpPr>
          <p:cNvPr id="6" name="Slide Number Placeholder 5"/>
          <p:cNvSpPr>
            <a:spLocks noGrp="1"/>
          </p:cNvSpPr>
          <p:nvPr>
            <p:ph type="sldNum" sz="quarter" idx="4"/>
          </p:nvPr>
        </p:nvSpPr>
        <p:spPr>
          <a:xfrm>
            <a:off x="8860613" y="106124"/>
            <a:ext cx="203868" cy="215444"/>
          </a:xfrm>
          <a:prstGeom prst="rect">
            <a:avLst/>
          </a:prstGeom>
        </p:spPr>
        <p:txBody>
          <a:bodyPr vert="horz" wrap="none" lIns="91440" tIns="45720" rIns="54000" bIns="45720" rtlCol="0" anchor="ctr">
            <a:noAutofit/>
          </a:bodyPr>
          <a:lstStyle>
            <a:lvl1pPr algn="r">
              <a:defRPr sz="600" b="1">
                <a:solidFill>
                  <a:schemeClr val="accent2"/>
                </a:solidFill>
              </a:defRPr>
            </a:lvl1pPr>
          </a:lstStyle>
          <a:p>
            <a:fld id="{B3CEEFAE-073D-426F-B1B3-DA068A342DA9}" type="slidenum">
              <a:rPr lang="en-US" smtClean="0">
                <a:solidFill>
                  <a:srgbClr val="A1A1A1"/>
                </a:solidFill>
              </a:rPr>
              <a:pPr/>
              <a:t>‹#›</a:t>
            </a:fld>
            <a:endParaRPr lang="en-US">
              <a:solidFill>
                <a:srgbClr val="A1A1A1"/>
              </a:solidFill>
            </a:endParaRPr>
          </a:p>
        </p:txBody>
      </p:sp>
    </p:spTree>
    <p:extLst>
      <p:ext uri="{BB962C8B-B14F-4D97-AF65-F5344CB8AC3E}">
        <p14:creationId xmlns:p14="http://schemas.microsoft.com/office/powerpoint/2010/main" val="61550117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5" r:id="rId33"/>
    <p:sldLayoutId id="2147483746" r:id="rId34"/>
    <p:sldLayoutId id="2147483747" r:id="rId35"/>
    <p:sldLayoutId id="2147483748" r:id="rId36"/>
    <p:sldLayoutId id="2147483749" r:id="rId37"/>
    <p:sldLayoutId id="2147483750" r:id="rId38"/>
    <p:sldLayoutId id="2147483751" r:id="rId39"/>
    <p:sldLayoutId id="2147483752" r:id="rId40"/>
    <p:sldLayoutId id="2147483753" r:id="rId41"/>
    <p:sldLayoutId id="2147483754" r:id="rId42"/>
    <p:sldLayoutId id="2147483755" r:id="rId43"/>
  </p:sldLayoutIdLst>
  <p:hf hdr="0" ftr="0" dt="0"/>
  <p:txStyles>
    <p:titleStyle>
      <a:lvl1pPr algn="l" defTabSz="685595" rtl="0" eaLnBrk="1" latinLnBrk="0" hangingPunct="1">
        <a:spcBef>
          <a:spcPct val="0"/>
        </a:spcBef>
        <a:buNone/>
        <a:defRPr sz="2099" b="1" i="1" kern="1200" cap="all" baseline="0">
          <a:solidFill>
            <a:schemeClr val="tx2"/>
          </a:solidFill>
          <a:latin typeface="+mj-lt"/>
          <a:ea typeface="+mj-ea"/>
          <a:cs typeface="+mj-cs"/>
        </a:defRPr>
      </a:lvl1pPr>
    </p:titleStyle>
    <p:bodyStyle>
      <a:lvl1pPr marL="192824" indent="-192824" algn="l" defTabSz="685595" rtl="0" eaLnBrk="1" latinLnBrk="0" hangingPunct="1">
        <a:lnSpc>
          <a:spcPct val="105000"/>
        </a:lnSpc>
        <a:spcBef>
          <a:spcPts val="891"/>
        </a:spcBef>
        <a:buClr>
          <a:schemeClr val="accent1"/>
        </a:buClr>
        <a:buFont typeface="Wingdings" panose="05000000000000000000" pitchFamily="2" charset="2"/>
        <a:buChar char="§"/>
        <a:defRPr sz="1499" kern="1200">
          <a:solidFill>
            <a:schemeClr val="tx1"/>
          </a:solidFill>
          <a:latin typeface="+mn-lt"/>
          <a:ea typeface="+mn-ea"/>
          <a:cs typeface="+mn-cs"/>
        </a:defRPr>
      </a:lvl1pPr>
      <a:lvl2pPr marL="399930" indent="-207107" algn="l" defTabSz="685595" rtl="0" eaLnBrk="1" latinLnBrk="0" hangingPunct="1">
        <a:lnSpc>
          <a:spcPct val="105000"/>
        </a:lnSpc>
        <a:spcBef>
          <a:spcPts val="216"/>
        </a:spcBef>
        <a:spcAft>
          <a:spcPts val="216"/>
        </a:spcAft>
        <a:buFont typeface="Arial" panose="020B0604020202020204" pitchFamily="34" charset="0"/>
        <a:buChar char="–"/>
        <a:defRPr sz="1349" kern="1200">
          <a:solidFill>
            <a:schemeClr val="tx1"/>
          </a:solidFill>
          <a:latin typeface="+mn-lt"/>
          <a:ea typeface="+mn-ea"/>
          <a:cs typeface="+mn-cs"/>
        </a:defRPr>
      </a:lvl2pPr>
      <a:lvl3pPr marL="564187" indent="-157115" algn="l" defTabSz="685595" rtl="0" eaLnBrk="1" latinLnBrk="0" hangingPunct="1">
        <a:lnSpc>
          <a:spcPct val="105000"/>
        </a:lnSpc>
        <a:spcBef>
          <a:spcPts val="122"/>
        </a:spcBef>
        <a:spcAft>
          <a:spcPts val="188"/>
        </a:spcAft>
        <a:buFont typeface="Wingdings" panose="05000000000000000000" pitchFamily="2" charset="2"/>
        <a:buChar char="§"/>
        <a:defRPr sz="1200" kern="1200">
          <a:solidFill>
            <a:schemeClr val="tx1"/>
          </a:solidFill>
          <a:latin typeface="+mn-lt"/>
          <a:ea typeface="+mn-ea"/>
          <a:cs typeface="+mn-cs"/>
        </a:defRPr>
      </a:lvl3pPr>
      <a:lvl4pPr marL="735586" indent="-171398" algn="l" defTabSz="685595" rtl="0" eaLnBrk="1" latinLnBrk="0" hangingPunct="1">
        <a:lnSpc>
          <a:spcPct val="105000"/>
        </a:lnSpc>
        <a:spcBef>
          <a:spcPts val="113"/>
        </a:spcBef>
        <a:spcAft>
          <a:spcPts val="113"/>
        </a:spcAft>
        <a:buFont typeface="Arial" panose="020B0604020202020204" pitchFamily="34" charset="0"/>
        <a:buChar char="–"/>
        <a:defRPr sz="1050" kern="1200">
          <a:solidFill>
            <a:schemeClr val="tx1"/>
          </a:solidFill>
          <a:latin typeface="+mn-lt"/>
          <a:ea typeface="+mn-ea"/>
          <a:cs typeface="+mn-cs"/>
        </a:defRPr>
      </a:lvl4pPr>
      <a:lvl5pPr marL="906984" indent="-164257" algn="l" defTabSz="685595" rtl="0" eaLnBrk="1" latinLnBrk="0" hangingPunct="1">
        <a:lnSpc>
          <a:spcPct val="105000"/>
        </a:lnSpc>
        <a:spcBef>
          <a:spcPts val="103"/>
        </a:spcBef>
        <a:spcAft>
          <a:spcPts val="103"/>
        </a:spcAft>
        <a:buFont typeface="Arial" panose="020B0604020202020204" pitchFamily="34" charset="0"/>
        <a:buChar char="‒"/>
        <a:defRPr sz="900" kern="1200">
          <a:solidFill>
            <a:schemeClr val="tx1"/>
          </a:solidFill>
          <a:latin typeface="+mn-lt"/>
          <a:ea typeface="+mn-ea"/>
          <a:cs typeface="+mn-cs"/>
        </a:defRPr>
      </a:lvl5pPr>
      <a:lvl6pPr marL="1885385" indent="-171398" algn="l" defTabSz="685595"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6pPr>
      <a:lvl7pPr marL="2228181" indent="-171398" algn="l" defTabSz="685595"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7pPr>
      <a:lvl8pPr marL="2570978" indent="-171398" algn="l" defTabSz="685595"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8pPr>
      <a:lvl9pPr marL="2913776" indent="-171398" algn="l" defTabSz="685595"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9pPr>
    </p:bodyStyle>
    <p:otherStyle>
      <a:defPPr>
        <a:defRPr lang="sv-SE"/>
      </a:defPPr>
      <a:lvl1pPr marL="0" algn="l" defTabSz="685595" rtl="0" eaLnBrk="1" latinLnBrk="0" hangingPunct="1">
        <a:defRPr sz="1349" kern="1200">
          <a:solidFill>
            <a:schemeClr val="tx1"/>
          </a:solidFill>
          <a:latin typeface="+mn-lt"/>
          <a:ea typeface="+mn-ea"/>
          <a:cs typeface="+mn-cs"/>
        </a:defRPr>
      </a:lvl1pPr>
      <a:lvl2pPr marL="342797" algn="l" defTabSz="685595" rtl="0" eaLnBrk="1" latinLnBrk="0" hangingPunct="1">
        <a:defRPr sz="1349" kern="1200">
          <a:solidFill>
            <a:schemeClr val="tx1"/>
          </a:solidFill>
          <a:latin typeface="+mn-lt"/>
          <a:ea typeface="+mn-ea"/>
          <a:cs typeface="+mn-cs"/>
        </a:defRPr>
      </a:lvl2pPr>
      <a:lvl3pPr marL="685595" algn="l" defTabSz="685595" rtl="0" eaLnBrk="1" latinLnBrk="0" hangingPunct="1">
        <a:defRPr sz="1349" kern="1200">
          <a:solidFill>
            <a:schemeClr val="tx1"/>
          </a:solidFill>
          <a:latin typeface="+mn-lt"/>
          <a:ea typeface="+mn-ea"/>
          <a:cs typeface="+mn-cs"/>
        </a:defRPr>
      </a:lvl3pPr>
      <a:lvl4pPr marL="1028392" algn="l" defTabSz="685595" rtl="0" eaLnBrk="1" latinLnBrk="0" hangingPunct="1">
        <a:defRPr sz="1349" kern="1200">
          <a:solidFill>
            <a:schemeClr val="tx1"/>
          </a:solidFill>
          <a:latin typeface="+mn-lt"/>
          <a:ea typeface="+mn-ea"/>
          <a:cs typeface="+mn-cs"/>
        </a:defRPr>
      </a:lvl4pPr>
      <a:lvl5pPr marL="1371188" algn="l" defTabSz="685595" rtl="0" eaLnBrk="1" latinLnBrk="0" hangingPunct="1">
        <a:defRPr sz="1349" kern="1200">
          <a:solidFill>
            <a:schemeClr val="tx1"/>
          </a:solidFill>
          <a:latin typeface="+mn-lt"/>
          <a:ea typeface="+mn-ea"/>
          <a:cs typeface="+mn-cs"/>
        </a:defRPr>
      </a:lvl5pPr>
      <a:lvl6pPr marL="1713986" algn="l" defTabSz="685595" rtl="0" eaLnBrk="1" latinLnBrk="0" hangingPunct="1">
        <a:defRPr sz="1349" kern="1200">
          <a:solidFill>
            <a:schemeClr val="tx1"/>
          </a:solidFill>
          <a:latin typeface="+mn-lt"/>
          <a:ea typeface="+mn-ea"/>
          <a:cs typeface="+mn-cs"/>
        </a:defRPr>
      </a:lvl6pPr>
      <a:lvl7pPr marL="2056783" algn="l" defTabSz="685595" rtl="0" eaLnBrk="1" latinLnBrk="0" hangingPunct="1">
        <a:defRPr sz="1349" kern="1200">
          <a:solidFill>
            <a:schemeClr val="tx1"/>
          </a:solidFill>
          <a:latin typeface="+mn-lt"/>
          <a:ea typeface="+mn-ea"/>
          <a:cs typeface="+mn-cs"/>
        </a:defRPr>
      </a:lvl7pPr>
      <a:lvl8pPr marL="2399580" algn="l" defTabSz="685595" rtl="0" eaLnBrk="1" latinLnBrk="0" hangingPunct="1">
        <a:defRPr sz="1349" kern="1200">
          <a:solidFill>
            <a:schemeClr val="tx1"/>
          </a:solidFill>
          <a:latin typeface="+mn-lt"/>
          <a:ea typeface="+mn-ea"/>
          <a:cs typeface="+mn-cs"/>
        </a:defRPr>
      </a:lvl8pPr>
      <a:lvl9pPr marL="2742377" algn="l" defTabSz="685595" rtl="0" eaLnBrk="1" latinLnBrk="0" hangingPunct="1">
        <a:defRPr sz="134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white">
          <a:xfrm>
            <a:off x="-9525" y="6646863"/>
            <a:ext cx="307975" cy="214312"/>
          </a:xfrm>
          <a:prstGeom prst="rect">
            <a:avLst/>
          </a:prstGeom>
          <a:noFill/>
          <a:ln>
            <a:noFill/>
          </a:ln>
          <a:effectLst/>
          <a:extLst/>
        </p:spPr>
        <p:txBody>
          <a:bodyPr vert="horz" wrap="none" lIns="91440" tIns="45720" rIns="91440" bIns="45720" numCol="1" anchor="b" anchorCtr="0" compatLnSpc="1">
            <a:prstTxWarp prst="textNoShape">
              <a:avLst/>
            </a:prstTxWarp>
            <a:spAutoFit/>
          </a:bodyPr>
          <a:lstStyle>
            <a:lvl1pPr algn="l">
              <a:spcBef>
                <a:spcPct val="0"/>
              </a:spcBef>
              <a:buClrTx/>
              <a:buFontTx/>
              <a:buNone/>
              <a:defRPr sz="800" b="1">
                <a:solidFill>
                  <a:schemeClr val="bg1"/>
                </a:solidFill>
                <a:latin typeface="Arial" charset="0"/>
              </a:defRPr>
            </a:lvl1pPr>
          </a:lstStyle>
          <a:p>
            <a:pPr>
              <a:defRPr/>
            </a:pPr>
            <a:fld id="{0342CCF6-0AEA-40AA-A781-1D9EF990DD33}" type="slidenum">
              <a:rPr lang="en-US"/>
              <a:pPr>
                <a:defRPr/>
              </a:pPr>
              <a:t>‹#›</a:t>
            </a:fld>
            <a:endParaRPr lang="en-US" dirty="0"/>
          </a:p>
        </p:txBody>
      </p:sp>
      <p:sp>
        <p:nvSpPr>
          <p:cNvPr id="2055" name="Rectangle 11"/>
          <p:cNvSpPr>
            <a:spLocks noChangeArrowheads="1"/>
          </p:cNvSpPr>
          <p:nvPr/>
        </p:nvSpPr>
        <p:spPr bwMode="gray">
          <a:xfrm>
            <a:off x="265113" y="6662738"/>
            <a:ext cx="950912" cy="198437"/>
          </a:xfrm>
          <a:prstGeom prst="rect">
            <a:avLst/>
          </a:prstGeom>
          <a:noFill/>
          <a:ln w="9525">
            <a:noFill/>
            <a:miter lim="800000"/>
            <a:headEnd/>
            <a:tailEnd/>
          </a:ln>
          <a:effectLst/>
        </p:spPr>
        <p:txBody>
          <a:bodyPr wrap="none" anchor="b">
            <a:spAutoFit/>
          </a:bodyPr>
          <a:lstStyle/>
          <a:p>
            <a:pPr algn="l">
              <a:spcBef>
                <a:spcPct val="0"/>
              </a:spcBef>
              <a:buClrTx/>
              <a:buFontTx/>
              <a:buNone/>
              <a:defRPr/>
            </a:pPr>
            <a:r>
              <a:rPr lang="en-US" sz="700" dirty="0">
                <a:solidFill>
                  <a:schemeClr val="bg1"/>
                </a:solidFill>
              </a:rPr>
              <a:t>  </a:t>
            </a:r>
          </a:p>
        </p:txBody>
      </p:sp>
      <p:pic>
        <p:nvPicPr>
          <p:cNvPr id="5128" name="Picture 33" descr="Logga"/>
          <p:cNvPicPr>
            <a:picLocks noChangeAspect="1" noChangeArrowheads="1"/>
          </p:cNvPicPr>
          <p:nvPr/>
        </p:nvPicPr>
        <p:blipFill>
          <a:blip r:embed="rId14"/>
          <a:srcRect/>
          <a:stretch>
            <a:fillRect/>
          </a:stretch>
        </p:blipFill>
        <p:spPr bwMode="auto">
          <a:xfrm>
            <a:off x="8048625" y="6000750"/>
            <a:ext cx="874713" cy="417513"/>
          </a:xfrm>
          <a:prstGeom prst="rect">
            <a:avLst/>
          </a:prstGeom>
          <a:noFill/>
          <a:ln w="9525">
            <a:noFill/>
            <a:miter lim="800000"/>
            <a:headEnd/>
            <a:tailEnd/>
          </a:ln>
        </p:spPr>
      </p:pic>
    </p:spTree>
    <p:extLst>
      <p:ext uri="{BB962C8B-B14F-4D97-AF65-F5344CB8AC3E}">
        <p14:creationId xmlns:p14="http://schemas.microsoft.com/office/powerpoint/2010/main" val="266683278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ransition spd="slow">
    <p:wipe dir="r"/>
  </p:transition>
  <p:hf hdr="0" ftr="0" dt="0"/>
  <p:txStyles>
    <p:titleStyle>
      <a:lvl1pPr algn="l" rtl="0" eaLnBrk="0" fontAlgn="base" hangingPunct="0">
        <a:spcBef>
          <a:spcPct val="0"/>
        </a:spcBef>
        <a:spcAft>
          <a:spcPct val="0"/>
        </a:spcAft>
        <a:defRPr sz="2800" b="1">
          <a:solidFill>
            <a:schemeClr val="tx2"/>
          </a:solidFill>
          <a:latin typeface="+mj-lt"/>
          <a:ea typeface="+mj-ea"/>
          <a:cs typeface="+mj-cs"/>
        </a:defRPr>
      </a:lvl1pPr>
      <a:lvl2pPr algn="l" rtl="0" eaLnBrk="0" fontAlgn="base" hangingPunct="0">
        <a:spcBef>
          <a:spcPct val="0"/>
        </a:spcBef>
        <a:spcAft>
          <a:spcPct val="0"/>
        </a:spcAft>
        <a:defRPr sz="2800" b="1">
          <a:solidFill>
            <a:schemeClr val="tx2"/>
          </a:solidFill>
          <a:latin typeface="Arial" charset="0"/>
        </a:defRPr>
      </a:lvl2pPr>
      <a:lvl3pPr algn="l" rtl="0" eaLnBrk="0" fontAlgn="base" hangingPunct="0">
        <a:spcBef>
          <a:spcPct val="0"/>
        </a:spcBef>
        <a:spcAft>
          <a:spcPct val="0"/>
        </a:spcAft>
        <a:defRPr sz="2800" b="1">
          <a:solidFill>
            <a:schemeClr val="tx2"/>
          </a:solidFill>
          <a:latin typeface="Arial" charset="0"/>
        </a:defRPr>
      </a:lvl3pPr>
      <a:lvl4pPr algn="l" rtl="0" eaLnBrk="0" fontAlgn="base" hangingPunct="0">
        <a:spcBef>
          <a:spcPct val="0"/>
        </a:spcBef>
        <a:spcAft>
          <a:spcPct val="0"/>
        </a:spcAft>
        <a:defRPr sz="2800" b="1">
          <a:solidFill>
            <a:schemeClr val="tx2"/>
          </a:solidFill>
          <a:latin typeface="Arial" charset="0"/>
        </a:defRPr>
      </a:lvl4pPr>
      <a:lvl5pPr algn="l" rtl="0" eaLnBrk="0" fontAlgn="base" hangingPunct="0">
        <a:spcBef>
          <a:spcPct val="0"/>
        </a:spcBef>
        <a:spcAft>
          <a:spcPct val="0"/>
        </a:spcAft>
        <a:defRPr sz="2800" b="1">
          <a:solidFill>
            <a:schemeClr val="tx2"/>
          </a:solidFill>
          <a:latin typeface="Arial" charset="0"/>
        </a:defRPr>
      </a:lvl5pPr>
      <a:lvl6pPr marL="457200" algn="l" rtl="0" fontAlgn="base">
        <a:spcBef>
          <a:spcPct val="0"/>
        </a:spcBef>
        <a:spcAft>
          <a:spcPct val="0"/>
        </a:spcAft>
        <a:defRPr sz="2800" b="1">
          <a:solidFill>
            <a:schemeClr val="tx2"/>
          </a:solidFill>
          <a:latin typeface="Arial" charset="0"/>
        </a:defRPr>
      </a:lvl6pPr>
      <a:lvl7pPr marL="914400" algn="l" rtl="0" fontAlgn="base">
        <a:spcBef>
          <a:spcPct val="0"/>
        </a:spcBef>
        <a:spcAft>
          <a:spcPct val="0"/>
        </a:spcAft>
        <a:defRPr sz="2800" b="1">
          <a:solidFill>
            <a:schemeClr val="tx2"/>
          </a:solidFill>
          <a:latin typeface="Arial" charset="0"/>
        </a:defRPr>
      </a:lvl7pPr>
      <a:lvl8pPr marL="1371600" algn="l" rtl="0" fontAlgn="base">
        <a:spcBef>
          <a:spcPct val="0"/>
        </a:spcBef>
        <a:spcAft>
          <a:spcPct val="0"/>
        </a:spcAft>
        <a:defRPr sz="2800" b="1">
          <a:solidFill>
            <a:schemeClr val="tx2"/>
          </a:solidFill>
          <a:latin typeface="Arial" charset="0"/>
        </a:defRPr>
      </a:lvl8pPr>
      <a:lvl9pPr marL="1828800" algn="l" rtl="0" fontAlgn="base">
        <a:spcBef>
          <a:spcPct val="0"/>
        </a:spcBef>
        <a:spcAft>
          <a:spcPct val="0"/>
        </a:spcAft>
        <a:defRPr sz="2800" b="1">
          <a:solidFill>
            <a:schemeClr val="tx2"/>
          </a:solidFill>
          <a:latin typeface="Arial" charset="0"/>
        </a:defRPr>
      </a:lvl9pPr>
    </p:titleStyle>
    <p:bodyStyle>
      <a:lvl1pPr marL="268288" indent="-268288" algn="l" rtl="0" eaLnBrk="0" fontAlgn="base" hangingPunct="0">
        <a:lnSpc>
          <a:spcPct val="105000"/>
        </a:lnSpc>
        <a:spcBef>
          <a:spcPct val="55000"/>
        </a:spcBef>
        <a:spcAft>
          <a:spcPct val="0"/>
        </a:spcAft>
        <a:buClr>
          <a:schemeClr val="tx2"/>
        </a:buClr>
        <a:buFont typeface="Wingdings" pitchFamily="2" charset="2"/>
        <a:buChar char="§"/>
        <a:defRPr>
          <a:solidFill>
            <a:schemeClr val="tx1"/>
          </a:solidFill>
          <a:latin typeface="+mn-lt"/>
          <a:ea typeface="+mn-ea"/>
          <a:cs typeface="+mn-cs"/>
        </a:defRPr>
      </a:lvl1pPr>
      <a:lvl2pPr marL="536575" indent="-266700" algn="l" rtl="0" eaLnBrk="0" fontAlgn="base" hangingPunct="0">
        <a:lnSpc>
          <a:spcPct val="105000"/>
        </a:lnSpc>
        <a:spcBef>
          <a:spcPct val="15000"/>
        </a:spcBef>
        <a:spcAft>
          <a:spcPct val="15000"/>
        </a:spcAft>
        <a:buClr>
          <a:schemeClr val="tx1"/>
        </a:buClr>
        <a:buFont typeface="Arial" pitchFamily="34" charset="0"/>
        <a:buChar char="–"/>
        <a:defRPr sz="1600">
          <a:solidFill>
            <a:schemeClr val="tx1"/>
          </a:solidFill>
          <a:latin typeface="+mn-lt"/>
        </a:defRPr>
      </a:lvl2pPr>
      <a:lvl3pPr marL="774700" indent="-236538" algn="l" rtl="0" eaLnBrk="0" fontAlgn="base" hangingPunct="0">
        <a:lnSpc>
          <a:spcPct val="105000"/>
        </a:lnSpc>
        <a:spcBef>
          <a:spcPct val="10000"/>
        </a:spcBef>
        <a:spcAft>
          <a:spcPct val="15000"/>
        </a:spcAft>
        <a:buClr>
          <a:schemeClr val="tx1"/>
        </a:buClr>
        <a:buFont typeface="Wingdings" pitchFamily="2" charset="2"/>
        <a:buChar char="§"/>
        <a:defRPr sz="1400">
          <a:solidFill>
            <a:schemeClr val="tx1"/>
          </a:solidFill>
          <a:latin typeface="+mn-lt"/>
        </a:defRPr>
      </a:lvl3pPr>
      <a:lvl4pPr marL="1012825" indent="-236538" algn="l" rtl="0" eaLnBrk="0" fontAlgn="base" hangingPunct="0">
        <a:lnSpc>
          <a:spcPct val="105000"/>
        </a:lnSpc>
        <a:spcBef>
          <a:spcPct val="10000"/>
        </a:spcBef>
        <a:spcAft>
          <a:spcPct val="10000"/>
        </a:spcAft>
        <a:buClr>
          <a:schemeClr val="tx1"/>
        </a:buClr>
        <a:buFont typeface="Arial" pitchFamily="34" charset="0"/>
        <a:buChar char="–"/>
        <a:defRPr sz="1200">
          <a:solidFill>
            <a:schemeClr val="tx1"/>
          </a:solidFill>
          <a:latin typeface="+mn-lt"/>
        </a:defRPr>
      </a:lvl4pPr>
      <a:lvl5pPr marL="1230313" indent="-215900" algn="l" rtl="0" eaLnBrk="0" fontAlgn="base" hangingPunct="0">
        <a:lnSpc>
          <a:spcPct val="105000"/>
        </a:lnSpc>
        <a:spcBef>
          <a:spcPct val="10000"/>
        </a:spcBef>
        <a:spcAft>
          <a:spcPct val="10000"/>
        </a:spcAft>
        <a:buClr>
          <a:schemeClr val="tx1"/>
        </a:buClr>
        <a:buFont typeface="Arial" pitchFamily="34" charset="0"/>
        <a:buChar char="–"/>
        <a:defRPr sz="1100">
          <a:solidFill>
            <a:schemeClr val="tx1"/>
          </a:solidFill>
          <a:latin typeface="+mn-lt"/>
        </a:defRPr>
      </a:lvl5pPr>
      <a:lvl6pPr marL="1687513" indent="-215900" algn="l" rtl="0" fontAlgn="base">
        <a:lnSpc>
          <a:spcPct val="105000"/>
        </a:lnSpc>
        <a:spcBef>
          <a:spcPct val="10000"/>
        </a:spcBef>
        <a:spcAft>
          <a:spcPct val="10000"/>
        </a:spcAft>
        <a:buClr>
          <a:schemeClr val="tx1"/>
        </a:buClr>
        <a:buFont typeface="Arial" charset="0"/>
        <a:buChar char="–"/>
        <a:defRPr sz="1100">
          <a:solidFill>
            <a:schemeClr val="tx1"/>
          </a:solidFill>
          <a:latin typeface="+mn-lt"/>
        </a:defRPr>
      </a:lvl6pPr>
      <a:lvl7pPr marL="2144713" indent="-215900" algn="l" rtl="0" fontAlgn="base">
        <a:lnSpc>
          <a:spcPct val="105000"/>
        </a:lnSpc>
        <a:spcBef>
          <a:spcPct val="10000"/>
        </a:spcBef>
        <a:spcAft>
          <a:spcPct val="10000"/>
        </a:spcAft>
        <a:buClr>
          <a:schemeClr val="tx1"/>
        </a:buClr>
        <a:buFont typeface="Arial" charset="0"/>
        <a:buChar char="–"/>
        <a:defRPr sz="1100">
          <a:solidFill>
            <a:schemeClr val="tx1"/>
          </a:solidFill>
          <a:latin typeface="+mn-lt"/>
        </a:defRPr>
      </a:lvl7pPr>
      <a:lvl8pPr marL="2601913" indent="-215900" algn="l" rtl="0" fontAlgn="base">
        <a:lnSpc>
          <a:spcPct val="105000"/>
        </a:lnSpc>
        <a:spcBef>
          <a:spcPct val="10000"/>
        </a:spcBef>
        <a:spcAft>
          <a:spcPct val="10000"/>
        </a:spcAft>
        <a:buClr>
          <a:schemeClr val="tx1"/>
        </a:buClr>
        <a:buFont typeface="Arial" charset="0"/>
        <a:buChar char="–"/>
        <a:defRPr sz="1100">
          <a:solidFill>
            <a:schemeClr val="tx1"/>
          </a:solidFill>
          <a:latin typeface="+mn-lt"/>
        </a:defRPr>
      </a:lvl8pPr>
      <a:lvl9pPr marL="3059113" indent="-215900" algn="l" rtl="0" fontAlgn="base">
        <a:lnSpc>
          <a:spcPct val="105000"/>
        </a:lnSpc>
        <a:spcBef>
          <a:spcPct val="10000"/>
        </a:spcBef>
        <a:spcAft>
          <a:spcPct val="10000"/>
        </a:spcAft>
        <a:buClr>
          <a:schemeClr val="tx1"/>
        </a:buClr>
        <a:buFont typeface="Arial" charset="0"/>
        <a:buChar char="–"/>
        <a:defRPr sz="11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DCD7A3-5451-4EBB-913A-F2E15AF33186}"/>
              </a:ext>
            </a:extLst>
          </p:cNvPr>
          <p:cNvSpPr>
            <a:spLocks noGrp="1" noChangeArrowheads="1"/>
          </p:cNvSpPr>
          <p:nvPr>
            <p:ph type="title"/>
          </p:nvPr>
        </p:nvSpPr>
        <p:spPr bwMode="auto">
          <a:xfrm>
            <a:off x="3276600" y="381000"/>
            <a:ext cx="5562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05FC415-9250-4562-956A-27C0391B7030}"/>
              </a:ext>
            </a:extLst>
          </p:cNvPr>
          <p:cNvSpPr>
            <a:spLocks noGrp="1" noChangeArrowheads="1"/>
          </p:cNvSpPr>
          <p:nvPr>
            <p:ph type="body" idx="1"/>
          </p:nvPr>
        </p:nvSpPr>
        <p:spPr bwMode="auto">
          <a:xfrm>
            <a:off x="609600" y="1752600"/>
            <a:ext cx="8305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1616BDC-DD14-420C-A412-4FFF36338BF7}"/>
              </a:ext>
            </a:extLst>
          </p:cNvPr>
          <p:cNvSpPr>
            <a:spLocks noGrp="1" noChangeArrowheads="1"/>
          </p:cNvSpPr>
          <p:nvPr>
            <p:ph type="dt" sz="half" idx="2"/>
          </p:nvPr>
        </p:nvSpPr>
        <p:spPr bwMode="auto">
          <a:xfrm>
            <a:off x="609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defRPr>
            </a:lvl1pPr>
          </a:lstStyle>
          <a:p>
            <a:pPr>
              <a:defRPr/>
            </a:pPr>
            <a:endParaRPr lang="en-US"/>
          </a:p>
        </p:txBody>
      </p:sp>
      <p:sp>
        <p:nvSpPr>
          <p:cNvPr id="1029" name="Rectangle 5">
            <a:extLst>
              <a:ext uri="{FF2B5EF4-FFF2-40B4-BE49-F238E27FC236}">
                <a16:creationId xmlns:a16="http://schemas.microsoft.com/office/drawing/2014/main" id="{62AF59EC-7952-4295-8BB4-874794493886}"/>
              </a:ext>
            </a:extLst>
          </p:cNvPr>
          <p:cNvSpPr>
            <a:spLocks noGrp="1" noChangeArrowheads="1"/>
          </p:cNvSpPr>
          <p:nvPr>
            <p:ph type="ftr" sz="quarter" idx="3"/>
          </p:nvPr>
        </p:nvSpPr>
        <p:spPr bwMode="auto">
          <a:xfrm>
            <a:off x="32766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defRPr>
            </a:lvl1pPr>
          </a:lstStyle>
          <a:p>
            <a:pPr>
              <a:defRPr/>
            </a:pPr>
            <a:endParaRPr lang="en-US"/>
          </a:p>
        </p:txBody>
      </p:sp>
      <p:sp>
        <p:nvSpPr>
          <p:cNvPr id="1030" name="Rectangle 6">
            <a:extLst>
              <a:ext uri="{FF2B5EF4-FFF2-40B4-BE49-F238E27FC236}">
                <a16:creationId xmlns:a16="http://schemas.microsoft.com/office/drawing/2014/main" id="{23D569FC-A866-44CC-9CBB-9A80E71FEAB8}"/>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BC3892FC-FF41-4645-B11A-4B29EE3BF2F9}" type="slidenum">
              <a:rPr lang="en-US" altLang="en-US"/>
              <a:pPr/>
              <a:t>‹#›</a:t>
            </a:fld>
            <a:endParaRPr lang="en-US" altLang="en-US"/>
          </a:p>
        </p:txBody>
      </p:sp>
    </p:spTree>
    <p:extLst>
      <p:ext uri="{BB962C8B-B14F-4D97-AF65-F5344CB8AC3E}">
        <p14:creationId xmlns:p14="http://schemas.microsoft.com/office/powerpoint/2010/main" val="2242295569"/>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Black" pitchFamily="34" charset="0"/>
        </a:defRPr>
      </a:lvl2pPr>
      <a:lvl3pPr algn="l" rtl="0" eaLnBrk="0" fontAlgn="base" hangingPunct="0">
        <a:spcBef>
          <a:spcPct val="0"/>
        </a:spcBef>
        <a:spcAft>
          <a:spcPct val="0"/>
        </a:spcAft>
        <a:defRPr sz="3600">
          <a:solidFill>
            <a:schemeClr val="tx2"/>
          </a:solidFill>
          <a:latin typeface="Arial Black" pitchFamily="34" charset="0"/>
        </a:defRPr>
      </a:lvl3pPr>
      <a:lvl4pPr algn="l" rtl="0" eaLnBrk="0" fontAlgn="base" hangingPunct="0">
        <a:spcBef>
          <a:spcPct val="0"/>
        </a:spcBef>
        <a:spcAft>
          <a:spcPct val="0"/>
        </a:spcAft>
        <a:defRPr sz="3600">
          <a:solidFill>
            <a:schemeClr val="tx2"/>
          </a:solidFill>
          <a:latin typeface="Arial Black" pitchFamily="34" charset="0"/>
        </a:defRPr>
      </a:lvl4pPr>
      <a:lvl5pPr algn="l" rtl="0" eaLnBrk="0" fontAlgn="base" hangingPunct="0">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1137" y="411994"/>
            <a:ext cx="8344108" cy="525401"/>
          </a:xfrm>
          <a:prstGeom prst="rect">
            <a:avLst/>
          </a:prstGeom>
        </p:spPr>
        <p:txBody>
          <a:bodyPr vert="horz" wrap="square" lIns="0" tIns="46800" rIns="0" bIns="4680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01187" y="1514476"/>
            <a:ext cx="8344060" cy="4492625"/>
          </a:xfrm>
          <a:prstGeom prst="rect">
            <a:avLst/>
          </a:prstGeom>
        </p:spPr>
        <p:txBody>
          <a:bodyPr vert="horz" lIns="90000" tIns="45720" rIns="90000" bIns="4680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flipH="1">
            <a:off x="401185" y="6336951"/>
            <a:ext cx="363580" cy="92333"/>
          </a:xfrm>
          <a:prstGeom prst="rect">
            <a:avLst/>
          </a:prstGeom>
        </p:spPr>
        <p:txBody>
          <a:bodyPr vert="horz" wrap="none" lIns="0" tIns="0" rIns="360000" bIns="0" rtlCol="0" anchor="ctr">
            <a:spAutoFit/>
          </a:bodyPr>
          <a:lstStyle>
            <a:lvl1pPr algn="l">
              <a:defRPr sz="600">
                <a:solidFill>
                  <a:schemeClr val="accent2"/>
                </a:solidFill>
              </a:defRPr>
            </a:lvl1pPr>
          </a:lstStyle>
          <a:p>
            <a:endParaRPr lang="en-US" dirty="0"/>
          </a:p>
        </p:txBody>
      </p:sp>
      <p:sp>
        <p:nvSpPr>
          <p:cNvPr id="5" name="Footer Placeholder 4"/>
          <p:cNvSpPr>
            <a:spLocks noGrp="1"/>
          </p:cNvSpPr>
          <p:nvPr>
            <p:ph type="ftr" sz="quarter" idx="3"/>
          </p:nvPr>
        </p:nvSpPr>
        <p:spPr>
          <a:xfrm flipH="1">
            <a:off x="401185" y="6460018"/>
            <a:ext cx="363580" cy="92333"/>
          </a:xfrm>
          <a:prstGeom prst="rect">
            <a:avLst/>
          </a:prstGeom>
        </p:spPr>
        <p:txBody>
          <a:bodyPr vert="horz" wrap="none" lIns="0" tIns="0" rIns="360000" bIns="0" rtlCol="0" anchor="ctr">
            <a:spAutoFit/>
          </a:bodyPr>
          <a:lstStyle>
            <a:lvl1pPr algn="l">
              <a:defRPr sz="600">
                <a:solidFill>
                  <a:schemeClr val="accent2"/>
                </a:solidFill>
              </a:defRPr>
            </a:lvl1pPr>
          </a:lstStyle>
          <a:p>
            <a:endParaRPr lang="en-US" dirty="0"/>
          </a:p>
        </p:txBody>
      </p:sp>
      <p:sp>
        <p:nvSpPr>
          <p:cNvPr id="6" name="Slide Number Placeholder 5"/>
          <p:cNvSpPr>
            <a:spLocks noGrp="1"/>
          </p:cNvSpPr>
          <p:nvPr>
            <p:ph type="sldNum" sz="quarter" idx="4"/>
          </p:nvPr>
        </p:nvSpPr>
        <p:spPr>
          <a:xfrm>
            <a:off x="8814361" y="144599"/>
            <a:ext cx="250119" cy="138499"/>
          </a:xfrm>
          <a:prstGeom prst="rect">
            <a:avLst/>
          </a:prstGeom>
        </p:spPr>
        <p:txBody>
          <a:bodyPr vert="horz" wrap="none" lIns="54000" tIns="0" rIns="54000" bIns="0" rtlCol="0" anchor="ctr">
            <a:spAutoFit/>
          </a:bodyPr>
          <a:lstStyle>
            <a:lvl1pPr algn="r">
              <a:defRPr sz="900" b="1">
                <a:solidFill>
                  <a:schemeClr val="accent2"/>
                </a:solidFill>
              </a:defRPr>
            </a:lvl1pPr>
          </a:lstStyle>
          <a:p>
            <a:fld id="{B3CEEFAE-073D-426F-B1B3-DA068A342DA9}" type="slidenum">
              <a:rPr lang="en-US" smtClean="0"/>
              <a:pPr/>
              <a:t>‹#›</a:t>
            </a:fld>
            <a:endParaRPr lang="en-US" dirty="0"/>
          </a:p>
        </p:txBody>
      </p:sp>
      <p:pic>
        <p:nvPicPr>
          <p:cNvPr id="8" name="Picture 2" descr="Y:\Jobb\AC_AB_041\J-1206_Feb-10_Mall\jpg\Logga.gif">
            <a:extLst>
              <a:ext uri="{FF2B5EF4-FFF2-40B4-BE49-F238E27FC236}">
                <a16:creationId xmlns:a16="http://schemas.microsoft.com/office/drawing/2014/main" id="{946D6D0F-6A0D-4EAF-BB42-24015013D67C}"/>
              </a:ext>
            </a:extLst>
          </p:cNvPr>
          <p:cNvPicPr>
            <a:picLocks noChangeAspect="1" noChangeArrowheads="1"/>
          </p:cNvPicPr>
          <p:nvPr userDrawn="1"/>
        </p:nvPicPr>
        <p:blipFill>
          <a:blip r:embed="rId44" cstate="screen">
            <a:extLst>
              <a:ext uri="{28A0092B-C50C-407E-A947-70E740481C1C}">
                <a14:useLocalDpi xmlns:a14="http://schemas.microsoft.com/office/drawing/2010/main"/>
              </a:ext>
            </a:extLst>
          </a:blip>
          <a:srcRect/>
          <a:stretch>
            <a:fillRect/>
          </a:stretch>
        </p:blipFill>
        <p:spPr bwMode="auto">
          <a:xfrm>
            <a:off x="8012695" y="6228066"/>
            <a:ext cx="801666" cy="402435"/>
          </a:xfrm>
          <a:prstGeom prst="rect">
            <a:avLst/>
          </a:prstGeom>
          <a:noFill/>
        </p:spPr>
      </p:pic>
    </p:spTree>
    <p:extLst>
      <p:ext uri="{BB962C8B-B14F-4D97-AF65-F5344CB8AC3E}">
        <p14:creationId xmlns:p14="http://schemas.microsoft.com/office/powerpoint/2010/main" val="412881862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804" r:id="rId23"/>
    <p:sldLayoutId id="2147483805" r:id="rId24"/>
    <p:sldLayoutId id="2147483806" r:id="rId25"/>
    <p:sldLayoutId id="2147483807" r:id="rId26"/>
    <p:sldLayoutId id="2147483808" r:id="rId27"/>
    <p:sldLayoutId id="2147483809" r:id="rId28"/>
    <p:sldLayoutId id="2147483810" r:id="rId29"/>
    <p:sldLayoutId id="2147483811" r:id="rId30"/>
    <p:sldLayoutId id="2147483812" r:id="rId31"/>
    <p:sldLayoutId id="2147483813" r:id="rId32"/>
    <p:sldLayoutId id="2147483814" r:id="rId33"/>
    <p:sldLayoutId id="2147483815" r:id="rId34"/>
    <p:sldLayoutId id="2147483816" r:id="rId35"/>
    <p:sldLayoutId id="2147483817" r:id="rId36"/>
    <p:sldLayoutId id="2147483818" r:id="rId37"/>
    <p:sldLayoutId id="2147483819" r:id="rId38"/>
    <p:sldLayoutId id="2147483820" r:id="rId39"/>
    <p:sldLayoutId id="2147483821" r:id="rId40"/>
    <p:sldLayoutId id="2147483822" r:id="rId41"/>
    <p:sldLayoutId id="2147483823" r:id="rId42"/>
  </p:sldLayoutIdLst>
  <p:hf hdr="0"/>
  <p:txStyles>
    <p:titleStyle>
      <a:lvl1pPr algn="l" defTabSz="685622" rtl="0" eaLnBrk="1" latinLnBrk="0" hangingPunct="1">
        <a:spcBef>
          <a:spcPct val="0"/>
        </a:spcBef>
        <a:buNone/>
        <a:defRPr sz="2099" b="1" i="1" kern="1200" cap="all" baseline="0">
          <a:solidFill>
            <a:schemeClr val="tx2"/>
          </a:solidFill>
          <a:latin typeface="+mj-lt"/>
          <a:ea typeface="+mj-ea"/>
          <a:cs typeface="+mj-cs"/>
        </a:defRPr>
      </a:lvl1pPr>
    </p:titleStyle>
    <p:bodyStyle>
      <a:lvl1pPr marL="192831" indent="-192831" algn="l" defTabSz="685622" rtl="0" eaLnBrk="1" latinLnBrk="0" hangingPunct="1">
        <a:lnSpc>
          <a:spcPct val="105000"/>
        </a:lnSpc>
        <a:spcBef>
          <a:spcPts val="891"/>
        </a:spcBef>
        <a:buClr>
          <a:schemeClr val="accent1"/>
        </a:buClr>
        <a:buFont typeface="Wingdings" panose="05000000000000000000" pitchFamily="2" charset="2"/>
        <a:buChar char="§"/>
        <a:defRPr sz="1500" kern="1200">
          <a:solidFill>
            <a:schemeClr val="tx1"/>
          </a:solidFill>
          <a:latin typeface="+mn-lt"/>
          <a:ea typeface="+mn-ea"/>
          <a:cs typeface="+mn-cs"/>
        </a:defRPr>
      </a:lvl1pPr>
      <a:lvl2pPr marL="399946" indent="-207116" algn="l" defTabSz="685622" rtl="0" eaLnBrk="1" latinLnBrk="0" hangingPunct="1">
        <a:lnSpc>
          <a:spcPct val="105000"/>
        </a:lnSpc>
        <a:spcBef>
          <a:spcPts val="216"/>
        </a:spcBef>
        <a:spcAft>
          <a:spcPts val="216"/>
        </a:spcAft>
        <a:buFont typeface="Arial" panose="020B0604020202020204" pitchFamily="34" charset="0"/>
        <a:buChar char="–"/>
        <a:defRPr sz="1350" kern="1200">
          <a:solidFill>
            <a:schemeClr val="tx1"/>
          </a:solidFill>
          <a:latin typeface="+mn-lt"/>
          <a:ea typeface="+mn-ea"/>
          <a:cs typeface="+mn-cs"/>
        </a:defRPr>
      </a:lvl2pPr>
      <a:lvl3pPr marL="564211" indent="-157122" algn="l" defTabSz="685622" rtl="0" eaLnBrk="1" latinLnBrk="0" hangingPunct="1">
        <a:lnSpc>
          <a:spcPct val="105000"/>
        </a:lnSpc>
        <a:spcBef>
          <a:spcPts val="122"/>
        </a:spcBef>
        <a:spcAft>
          <a:spcPts val="187"/>
        </a:spcAft>
        <a:buFont typeface="Wingdings" panose="05000000000000000000" pitchFamily="2" charset="2"/>
        <a:buChar char="§"/>
        <a:defRPr sz="1200" kern="1200">
          <a:solidFill>
            <a:schemeClr val="tx1"/>
          </a:solidFill>
          <a:latin typeface="+mn-lt"/>
          <a:ea typeface="+mn-ea"/>
          <a:cs typeface="+mn-cs"/>
        </a:defRPr>
      </a:lvl3pPr>
      <a:lvl4pPr marL="735616" indent="-171406" algn="l" defTabSz="685622" rtl="0" eaLnBrk="1" latinLnBrk="0" hangingPunct="1">
        <a:lnSpc>
          <a:spcPct val="105000"/>
        </a:lnSpc>
        <a:spcBef>
          <a:spcPts val="112"/>
        </a:spcBef>
        <a:spcAft>
          <a:spcPts val="112"/>
        </a:spcAft>
        <a:buFont typeface="Arial" panose="020B0604020202020204" pitchFamily="34" charset="0"/>
        <a:buChar char="–"/>
        <a:defRPr sz="1050" kern="1200">
          <a:solidFill>
            <a:schemeClr val="tx1"/>
          </a:solidFill>
          <a:latin typeface="+mn-lt"/>
          <a:ea typeface="+mn-ea"/>
          <a:cs typeface="+mn-cs"/>
        </a:defRPr>
      </a:lvl4pPr>
      <a:lvl5pPr marL="907022" indent="-164263" algn="l" defTabSz="685622" rtl="0" eaLnBrk="1" latinLnBrk="0" hangingPunct="1">
        <a:lnSpc>
          <a:spcPct val="105000"/>
        </a:lnSpc>
        <a:spcBef>
          <a:spcPts val="103"/>
        </a:spcBef>
        <a:spcAft>
          <a:spcPts val="103"/>
        </a:spcAft>
        <a:buFont typeface="Arial" panose="020B0604020202020204" pitchFamily="34" charset="0"/>
        <a:buChar char="‒"/>
        <a:defRPr sz="900" kern="1200">
          <a:solidFill>
            <a:schemeClr val="tx1"/>
          </a:solidFill>
          <a:latin typeface="+mn-lt"/>
          <a:ea typeface="+mn-ea"/>
          <a:cs typeface="+mn-cs"/>
        </a:defRPr>
      </a:lvl5pPr>
      <a:lvl6pPr marL="1885463"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74"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085"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897"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sv-SE"/>
      </a:defPPr>
      <a:lvl1pPr marL="0" algn="l" defTabSz="685622" rtl="0" eaLnBrk="1" latinLnBrk="0" hangingPunct="1">
        <a:defRPr sz="1350" kern="1200">
          <a:solidFill>
            <a:schemeClr val="tx1"/>
          </a:solidFill>
          <a:latin typeface="+mn-lt"/>
          <a:ea typeface="+mn-ea"/>
          <a:cs typeface="+mn-cs"/>
        </a:defRPr>
      </a:lvl1pPr>
      <a:lvl2pPr marL="342812" algn="l" defTabSz="685622" rtl="0" eaLnBrk="1" latinLnBrk="0" hangingPunct="1">
        <a:defRPr sz="1350" kern="1200">
          <a:solidFill>
            <a:schemeClr val="tx1"/>
          </a:solidFill>
          <a:latin typeface="+mn-lt"/>
          <a:ea typeface="+mn-ea"/>
          <a:cs typeface="+mn-cs"/>
        </a:defRPr>
      </a:lvl2pPr>
      <a:lvl3pPr marL="685622" algn="l" defTabSz="685622" rtl="0" eaLnBrk="1" latinLnBrk="0" hangingPunct="1">
        <a:defRPr sz="1350" kern="1200">
          <a:solidFill>
            <a:schemeClr val="tx1"/>
          </a:solidFill>
          <a:latin typeface="+mn-lt"/>
          <a:ea typeface="+mn-ea"/>
          <a:cs typeface="+mn-cs"/>
        </a:defRPr>
      </a:lvl3pPr>
      <a:lvl4pPr marL="1028435" algn="l" defTabSz="685622" rtl="0" eaLnBrk="1" latinLnBrk="0" hangingPunct="1">
        <a:defRPr sz="1350" kern="1200">
          <a:solidFill>
            <a:schemeClr val="tx1"/>
          </a:solidFill>
          <a:latin typeface="+mn-lt"/>
          <a:ea typeface="+mn-ea"/>
          <a:cs typeface="+mn-cs"/>
        </a:defRPr>
      </a:lvl4pPr>
      <a:lvl5pPr marL="1371245" algn="l" defTabSz="685622" rtl="0" eaLnBrk="1" latinLnBrk="0" hangingPunct="1">
        <a:defRPr sz="1350" kern="1200">
          <a:solidFill>
            <a:schemeClr val="tx1"/>
          </a:solidFill>
          <a:latin typeface="+mn-lt"/>
          <a:ea typeface="+mn-ea"/>
          <a:cs typeface="+mn-cs"/>
        </a:defRPr>
      </a:lvl5pPr>
      <a:lvl6pPr marL="1714057" algn="l" defTabSz="685622" rtl="0" eaLnBrk="1" latinLnBrk="0" hangingPunct="1">
        <a:defRPr sz="1350" kern="1200">
          <a:solidFill>
            <a:schemeClr val="tx1"/>
          </a:solidFill>
          <a:latin typeface="+mn-lt"/>
          <a:ea typeface="+mn-ea"/>
          <a:cs typeface="+mn-cs"/>
        </a:defRPr>
      </a:lvl6pPr>
      <a:lvl7pPr marL="2056868" algn="l" defTabSz="685622" rtl="0" eaLnBrk="1" latinLnBrk="0" hangingPunct="1">
        <a:defRPr sz="1350" kern="1200">
          <a:solidFill>
            <a:schemeClr val="tx1"/>
          </a:solidFill>
          <a:latin typeface="+mn-lt"/>
          <a:ea typeface="+mn-ea"/>
          <a:cs typeface="+mn-cs"/>
        </a:defRPr>
      </a:lvl7pPr>
      <a:lvl8pPr marL="2399680" algn="l" defTabSz="685622" rtl="0" eaLnBrk="1" latinLnBrk="0" hangingPunct="1">
        <a:defRPr sz="1350" kern="1200">
          <a:solidFill>
            <a:schemeClr val="tx1"/>
          </a:solidFill>
          <a:latin typeface="+mn-lt"/>
          <a:ea typeface="+mn-ea"/>
          <a:cs typeface="+mn-cs"/>
        </a:defRPr>
      </a:lvl8pPr>
      <a:lvl9pPr marL="2742491" algn="l" defTabSz="685622"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52">
          <p15:clr>
            <a:srgbClr val="F26B43"/>
          </p15:clr>
        </p15:guide>
        <p15:guide id="2" pos="2766">
          <p15:clr>
            <a:srgbClr val="F26B43"/>
          </p15:clr>
        </p15:guide>
        <p15:guide id="3" pos="3004">
          <p15:clr>
            <a:srgbClr val="F26B43"/>
          </p15:clr>
        </p15:guide>
        <p15:guide id="4" pos="5510">
          <p15:clr>
            <a:srgbClr val="F26B43"/>
          </p15:clr>
        </p15:guide>
        <p15:guide id="5" orient="horz" pos="343">
          <p15:clr>
            <a:srgbClr val="F26B43"/>
          </p15:clr>
        </p15:guide>
        <p15:guide id="6" orient="horz" pos="756">
          <p15:clr>
            <a:srgbClr val="F26B43"/>
          </p15:clr>
        </p15:guide>
        <p15:guide id="7" orient="horz" pos="954">
          <p15:clr>
            <a:srgbClr val="F26B43"/>
          </p15:clr>
        </p15:guide>
        <p15:guide id="8" orient="horz" pos="378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12"/>
          <p:cNvSpPr>
            <a:spLocks noChangeArrowheads="1"/>
          </p:cNvSpPr>
          <p:nvPr/>
        </p:nvSpPr>
        <p:spPr bwMode="auto">
          <a:xfrm>
            <a:off x="188913" y="6432550"/>
            <a:ext cx="1022350" cy="185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just" eaLnBrk="0" hangingPunct="0">
              <a:spcBef>
                <a:spcPct val="50000"/>
              </a:spcBef>
            </a:pPr>
            <a:r>
              <a:rPr lang="en-US" sz="600" u="none" noProof="0" dirty="0">
                <a:solidFill>
                  <a:srgbClr val="000000"/>
                </a:solidFill>
                <a:latin typeface="Arial" charset="0"/>
              </a:rPr>
              <a:t>VJ Gupta</a:t>
            </a:r>
          </a:p>
        </p:txBody>
      </p:sp>
      <p:sp>
        <p:nvSpPr>
          <p:cNvPr id="1028" name="Rectangle 16"/>
          <p:cNvSpPr>
            <a:spLocks noChangeArrowheads="1"/>
          </p:cNvSpPr>
          <p:nvPr/>
        </p:nvSpPr>
        <p:spPr bwMode="auto">
          <a:xfrm>
            <a:off x="6176963" y="6433200"/>
            <a:ext cx="1268412" cy="1853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r" eaLnBrk="0" hangingPunct="0">
              <a:spcBef>
                <a:spcPct val="50000"/>
              </a:spcBef>
            </a:pPr>
            <a:r>
              <a:rPr lang="de-DE" sz="600" u="none" dirty="0">
                <a:solidFill>
                  <a:srgbClr val="000000"/>
                </a:solidFill>
                <a:latin typeface="Arial" charset="0"/>
              </a:rPr>
              <a:t>Busch LLC</a:t>
            </a:r>
          </a:p>
        </p:txBody>
      </p:sp>
      <p:sp>
        <p:nvSpPr>
          <p:cNvPr id="1029" name="Line 21"/>
          <p:cNvSpPr>
            <a:spLocks noChangeShapeType="1"/>
          </p:cNvSpPr>
          <p:nvPr/>
        </p:nvSpPr>
        <p:spPr bwMode="auto">
          <a:xfrm>
            <a:off x="280988" y="6392863"/>
            <a:ext cx="8562975" cy="0"/>
          </a:xfrm>
          <a:prstGeom prst="line">
            <a:avLst/>
          </a:prstGeom>
          <a:noFill/>
          <a:ln w="9525">
            <a:solidFill>
              <a:srgbClr val="5A4153"/>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pic>
        <p:nvPicPr>
          <p:cNvPr id="1031" name="Picture 37" descr="E:\eigene dateien\Logo.farbi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78700" y="234950"/>
            <a:ext cx="1468438"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Line 25"/>
          <p:cNvSpPr>
            <a:spLocks noChangeShapeType="1"/>
          </p:cNvSpPr>
          <p:nvPr/>
        </p:nvSpPr>
        <p:spPr bwMode="auto">
          <a:xfrm>
            <a:off x="8709025" y="6262688"/>
            <a:ext cx="130175" cy="0"/>
          </a:xfrm>
          <a:prstGeom prst="line">
            <a:avLst/>
          </a:prstGeom>
          <a:noFill/>
          <a:ln w="9525">
            <a:solidFill>
              <a:srgbClr val="C7B5B7">
                <a:alpha val="98822"/>
              </a:srgbClr>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sp>
        <p:nvSpPr>
          <p:cNvPr id="1033" name="Line 25"/>
          <p:cNvSpPr>
            <a:spLocks noChangeShapeType="1"/>
          </p:cNvSpPr>
          <p:nvPr/>
        </p:nvSpPr>
        <p:spPr bwMode="auto">
          <a:xfrm rot="5400000">
            <a:off x="8816975" y="6234113"/>
            <a:ext cx="53975" cy="0"/>
          </a:xfrm>
          <a:prstGeom prst="line">
            <a:avLst/>
          </a:prstGeom>
          <a:noFill/>
          <a:ln w="9525">
            <a:solidFill>
              <a:srgbClr val="C7B5B7">
                <a:alpha val="98822"/>
              </a:srgbClr>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sp>
        <p:nvSpPr>
          <p:cNvPr id="1034" name="Line 25"/>
          <p:cNvSpPr>
            <a:spLocks noChangeShapeType="1"/>
          </p:cNvSpPr>
          <p:nvPr/>
        </p:nvSpPr>
        <p:spPr bwMode="auto">
          <a:xfrm>
            <a:off x="285750" y="1052513"/>
            <a:ext cx="130175" cy="0"/>
          </a:xfrm>
          <a:prstGeom prst="line">
            <a:avLst/>
          </a:prstGeom>
          <a:noFill/>
          <a:ln w="9525">
            <a:solidFill>
              <a:srgbClr val="C7B5B7">
                <a:alpha val="98822"/>
              </a:srgbClr>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sp>
        <p:nvSpPr>
          <p:cNvPr id="1035" name="Line 25"/>
          <p:cNvSpPr>
            <a:spLocks noChangeShapeType="1"/>
          </p:cNvSpPr>
          <p:nvPr/>
        </p:nvSpPr>
        <p:spPr bwMode="auto">
          <a:xfrm rot="5400000">
            <a:off x="254000" y="1081088"/>
            <a:ext cx="53975" cy="0"/>
          </a:xfrm>
          <a:prstGeom prst="line">
            <a:avLst/>
          </a:prstGeom>
          <a:noFill/>
          <a:ln w="9525">
            <a:solidFill>
              <a:srgbClr val="C7B5B7">
                <a:alpha val="98822"/>
              </a:srgbClr>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sp>
        <p:nvSpPr>
          <p:cNvPr id="1036" name="Rectangle 12"/>
          <p:cNvSpPr>
            <a:spLocks noChangeArrowheads="1"/>
          </p:cNvSpPr>
          <p:nvPr/>
        </p:nvSpPr>
        <p:spPr bwMode="auto">
          <a:xfrm>
            <a:off x="1347788" y="6433200"/>
            <a:ext cx="4678362" cy="1853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r>
              <a:rPr lang="en-GB" sz="600" u="none" dirty="0">
                <a:latin typeface="+mn-lt"/>
              </a:rPr>
              <a:t>Key Tips for Using VSD on Vacuum Equipment</a:t>
            </a:r>
          </a:p>
        </p:txBody>
      </p:sp>
      <p:sp>
        <p:nvSpPr>
          <p:cNvPr id="14" name="Rectangle 12"/>
          <p:cNvSpPr>
            <a:spLocks noChangeArrowheads="1"/>
          </p:cNvSpPr>
          <p:nvPr/>
        </p:nvSpPr>
        <p:spPr bwMode="auto">
          <a:xfrm>
            <a:off x="7636568" y="6433200"/>
            <a:ext cx="593032" cy="1853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just" eaLnBrk="0" hangingPunct="0">
              <a:spcBef>
                <a:spcPct val="50000"/>
              </a:spcBef>
            </a:pPr>
            <a:r>
              <a:rPr lang="de-DE" sz="600" u="none" dirty="0">
                <a:solidFill>
                  <a:srgbClr val="000000"/>
                </a:solidFill>
                <a:latin typeface="Arial" charset="0"/>
              </a:rPr>
              <a:t>06.28.18</a:t>
            </a:r>
          </a:p>
        </p:txBody>
      </p:sp>
    </p:spTree>
    <p:extLst>
      <p:ext uri="{BB962C8B-B14F-4D97-AF65-F5344CB8AC3E}">
        <p14:creationId xmlns:p14="http://schemas.microsoft.com/office/powerpoint/2010/main" val="2710324123"/>
      </p:ext>
    </p:extLst>
  </p:cSld>
  <p:clrMap bg1="lt1" tx1="dk1" bg2="lt2" tx2="dk2" accent1="accent1" accent2="accent2" accent3="accent3" accent4="accent4" accent5="accent5" accent6="accent6" hlink="hlink" folHlink="folHlink"/>
  <p:sldLayoutIdLst>
    <p:sldLayoutId id="2147483825" r:id="rId1"/>
    <p:sldLayoutId id="2147483826" r:id="rId2"/>
  </p:sldLayoutIdLst>
  <p:transition>
    <p:wipe dir="r"/>
  </p:transition>
  <p:txStyles>
    <p:titleStyle>
      <a:lvl1pPr algn="l" rtl="0" eaLnBrk="1" fontAlgn="base" hangingPunct="1">
        <a:spcBef>
          <a:spcPct val="0"/>
        </a:spcBef>
        <a:spcAft>
          <a:spcPct val="0"/>
        </a:spcAft>
        <a:defRPr sz="4400" b="1">
          <a:solidFill>
            <a:schemeClr val="tx2"/>
          </a:solidFill>
          <a:latin typeface="+mj-lt"/>
          <a:ea typeface="MS PGothic" pitchFamily="34" charset="-128"/>
          <a:cs typeface="ＭＳ Ｐゴシック" charset="0"/>
        </a:defRPr>
      </a:lvl1pPr>
      <a:lvl2pPr algn="l" rtl="0" eaLnBrk="1" fontAlgn="base" hangingPunct="1">
        <a:spcBef>
          <a:spcPct val="0"/>
        </a:spcBef>
        <a:spcAft>
          <a:spcPct val="0"/>
        </a:spcAft>
        <a:defRPr sz="4400" b="1">
          <a:solidFill>
            <a:schemeClr val="tx2"/>
          </a:solidFill>
          <a:latin typeface="Arial Black" pitchFamily="34" charset="0"/>
          <a:ea typeface="MS PGothic" pitchFamily="34" charset="-128"/>
          <a:cs typeface="ＭＳ Ｐゴシック" charset="0"/>
        </a:defRPr>
      </a:lvl2pPr>
      <a:lvl3pPr algn="l" rtl="0" eaLnBrk="1" fontAlgn="base" hangingPunct="1">
        <a:spcBef>
          <a:spcPct val="0"/>
        </a:spcBef>
        <a:spcAft>
          <a:spcPct val="0"/>
        </a:spcAft>
        <a:defRPr sz="4400" b="1">
          <a:solidFill>
            <a:schemeClr val="tx2"/>
          </a:solidFill>
          <a:latin typeface="Arial Black" pitchFamily="34" charset="0"/>
          <a:ea typeface="MS PGothic" pitchFamily="34" charset="-128"/>
          <a:cs typeface="ＭＳ Ｐゴシック" charset="0"/>
        </a:defRPr>
      </a:lvl3pPr>
      <a:lvl4pPr algn="l" rtl="0" eaLnBrk="1" fontAlgn="base" hangingPunct="1">
        <a:spcBef>
          <a:spcPct val="0"/>
        </a:spcBef>
        <a:spcAft>
          <a:spcPct val="0"/>
        </a:spcAft>
        <a:defRPr sz="4400" b="1">
          <a:solidFill>
            <a:schemeClr val="tx2"/>
          </a:solidFill>
          <a:latin typeface="Arial Black" pitchFamily="34" charset="0"/>
          <a:ea typeface="MS PGothic" pitchFamily="34" charset="-128"/>
          <a:cs typeface="ＭＳ Ｐゴシック" charset="0"/>
        </a:defRPr>
      </a:lvl4pPr>
      <a:lvl5pPr algn="l" rtl="0" eaLnBrk="1" fontAlgn="base" hangingPunct="1">
        <a:spcBef>
          <a:spcPct val="0"/>
        </a:spcBef>
        <a:spcAft>
          <a:spcPct val="0"/>
        </a:spcAft>
        <a:defRPr sz="4400" b="1">
          <a:solidFill>
            <a:schemeClr val="tx2"/>
          </a:solidFill>
          <a:latin typeface="Arial Black" pitchFamily="34" charset="0"/>
          <a:ea typeface="MS PGothic" pitchFamily="34" charset="-128"/>
          <a:cs typeface="ＭＳ Ｐゴシック" charset="0"/>
        </a:defRPr>
      </a:lvl5pPr>
      <a:lvl6pPr marL="457200" algn="l" rtl="0" eaLnBrk="1" fontAlgn="base" hangingPunct="1">
        <a:spcBef>
          <a:spcPct val="0"/>
        </a:spcBef>
        <a:spcAft>
          <a:spcPct val="0"/>
        </a:spcAft>
        <a:defRPr b="1">
          <a:solidFill>
            <a:schemeClr val="tx2"/>
          </a:solidFill>
          <a:latin typeface="Arial" charset="0"/>
        </a:defRPr>
      </a:lvl6pPr>
      <a:lvl7pPr marL="914400" algn="l" rtl="0" eaLnBrk="1" fontAlgn="base" hangingPunct="1">
        <a:spcBef>
          <a:spcPct val="0"/>
        </a:spcBef>
        <a:spcAft>
          <a:spcPct val="0"/>
        </a:spcAft>
        <a:defRPr b="1">
          <a:solidFill>
            <a:schemeClr val="tx2"/>
          </a:solidFill>
          <a:latin typeface="Arial" charset="0"/>
        </a:defRPr>
      </a:lvl7pPr>
      <a:lvl8pPr marL="1371600" algn="l" rtl="0" eaLnBrk="1" fontAlgn="base" hangingPunct="1">
        <a:spcBef>
          <a:spcPct val="0"/>
        </a:spcBef>
        <a:spcAft>
          <a:spcPct val="0"/>
        </a:spcAft>
        <a:defRPr b="1">
          <a:solidFill>
            <a:schemeClr val="tx2"/>
          </a:solidFill>
          <a:latin typeface="Arial" charset="0"/>
        </a:defRPr>
      </a:lvl8pPr>
      <a:lvl9pPr marL="1828800" algn="l" rtl="0" eaLnBrk="1" fontAlgn="base" hangingPunct="1">
        <a:spcBef>
          <a:spcPct val="0"/>
        </a:spcBef>
        <a:spcAft>
          <a:spcPct val="0"/>
        </a:spcAft>
        <a:defRPr b="1">
          <a:solidFill>
            <a:schemeClr val="tx2"/>
          </a:solidFill>
          <a:latin typeface="Arial" charset="0"/>
        </a:defRPr>
      </a:lvl9pPr>
    </p:titleStyle>
    <p:bodyStyle>
      <a:lvl1pPr marL="342900" indent="-342900" algn="l" rtl="0" eaLnBrk="1" fontAlgn="base" hangingPunct="1">
        <a:spcBef>
          <a:spcPct val="20000"/>
        </a:spcBef>
        <a:spcAft>
          <a:spcPct val="0"/>
        </a:spcAft>
        <a:buSzPct val="100000"/>
        <a:buChar char="•"/>
        <a:defRPr sz="3200">
          <a:solidFill>
            <a:schemeClr val="tx1"/>
          </a:solidFill>
          <a:latin typeface="+mn-lt"/>
          <a:ea typeface="MS PGothic" pitchFamily="34" charset="-128"/>
          <a:cs typeface="ＭＳ Ｐゴシック" charset="0"/>
        </a:defRPr>
      </a:lvl1pPr>
      <a:lvl2pPr marL="742950" indent="-285750" algn="l" rtl="0" eaLnBrk="1" fontAlgn="base" hangingPunct="1">
        <a:spcBef>
          <a:spcPct val="20000"/>
        </a:spcBef>
        <a:spcAft>
          <a:spcPct val="0"/>
        </a:spcAft>
        <a:buSzPct val="100000"/>
        <a:buChar char="–"/>
        <a:defRPr sz="2800">
          <a:solidFill>
            <a:schemeClr val="tx1"/>
          </a:solidFill>
          <a:latin typeface="+mn-lt"/>
          <a:ea typeface="MS PGothic" pitchFamily="34" charset="-128"/>
        </a:defRPr>
      </a:lvl2pPr>
      <a:lvl3pPr marL="1143000" indent="-228600" algn="l" rtl="0" eaLnBrk="1" fontAlgn="base" hangingPunct="1">
        <a:spcBef>
          <a:spcPct val="20000"/>
        </a:spcBef>
        <a:spcAft>
          <a:spcPct val="0"/>
        </a:spcAft>
        <a:buSzPct val="100000"/>
        <a:buChar char="•"/>
        <a:defRPr sz="2400">
          <a:solidFill>
            <a:schemeClr val="tx1"/>
          </a:solidFill>
          <a:latin typeface="+mn-lt"/>
          <a:ea typeface="MS PGothic" pitchFamily="34" charset="-128"/>
        </a:defRPr>
      </a:lvl3pPr>
      <a:lvl4pPr marL="1600200" indent="-228600" algn="l" rtl="0" eaLnBrk="1" fontAlgn="base" hangingPunct="1">
        <a:spcBef>
          <a:spcPct val="20000"/>
        </a:spcBef>
        <a:spcAft>
          <a:spcPct val="0"/>
        </a:spcAft>
        <a:buSzPct val="100000"/>
        <a:buChar char="–"/>
        <a:defRPr sz="2000">
          <a:solidFill>
            <a:schemeClr val="tx1"/>
          </a:solidFill>
          <a:latin typeface="+mn-lt"/>
          <a:ea typeface="MS PGothic" pitchFamily="34" charset="-128"/>
        </a:defRPr>
      </a:lvl4pPr>
      <a:lvl5pPr marL="2057400" indent="-228600" algn="l" rtl="0" eaLnBrk="1" fontAlgn="base" hangingPunct="1">
        <a:spcBef>
          <a:spcPct val="20000"/>
        </a:spcBef>
        <a:spcAft>
          <a:spcPct val="0"/>
        </a:spcAft>
        <a:buSzPct val="100000"/>
        <a:buChar char="»"/>
        <a:defRPr sz="2000">
          <a:solidFill>
            <a:schemeClr val="tx1"/>
          </a:solidFill>
          <a:latin typeface="+mn-lt"/>
          <a:ea typeface="MS PGothic" pitchFamily="34" charset="-128"/>
        </a:defRPr>
      </a:lvl5pPr>
      <a:lvl6pPr marL="2514600" indent="-228600" algn="l" rtl="0" eaLnBrk="1" fontAlgn="base" hangingPunct="1">
        <a:spcBef>
          <a:spcPct val="20000"/>
        </a:spcBef>
        <a:spcAft>
          <a:spcPct val="0"/>
        </a:spcAft>
        <a:buSzPct val="100000"/>
        <a:buChar char="»"/>
        <a:defRPr sz="2000">
          <a:solidFill>
            <a:schemeClr val="tx1"/>
          </a:solidFill>
          <a:latin typeface="+mn-lt"/>
        </a:defRPr>
      </a:lvl6pPr>
      <a:lvl7pPr marL="2971800" indent="-228600" algn="l" rtl="0" eaLnBrk="1" fontAlgn="base" hangingPunct="1">
        <a:spcBef>
          <a:spcPct val="20000"/>
        </a:spcBef>
        <a:spcAft>
          <a:spcPct val="0"/>
        </a:spcAft>
        <a:buSzPct val="100000"/>
        <a:buChar char="»"/>
        <a:defRPr sz="2000">
          <a:solidFill>
            <a:schemeClr val="tx1"/>
          </a:solidFill>
          <a:latin typeface="+mn-lt"/>
        </a:defRPr>
      </a:lvl7pPr>
      <a:lvl8pPr marL="3429000" indent="-228600" algn="l" rtl="0" eaLnBrk="1" fontAlgn="base" hangingPunct="1">
        <a:spcBef>
          <a:spcPct val="20000"/>
        </a:spcBef>
        <a:spcAft>
          <a:spcPct val="0"/>
        </a:spcAft>
        <a:buSzPct val="100000"/>
        <a:buChar char="»"/>
        <a:defRPr sz="2000">
          <a:solidFill>
            <a:schemeClr val="tx1"/>
          </a:solidFill>
          <a:latin typeface="+mn-lt"/>
        </a:defRPr>
      </a:lvl8pPr>
      <a:lvl9pPr marL="3886200" indent="-228600" algn="l" rtl="0" eaLnBrk="1" fontAlgn="base" hangingPunct="1">
        <a:spcBef>
          <a:spcPct val="20000"/>
        </a:spcBef>
        <a:spcAft>
          <a:spcPct val="0"/>
        </a:spcAft>
        <a:buSzPct val="100000"/>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blowervacuumbestpractices.com/magazine/subscription" TargetMode="Externa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8.xml"/><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1.xml"/><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3" Type="http://schemas.openxmlformats.org/officeDocument/2006/relationships/hyperlink" Target="http://www.blowervacuumbestpractices.com/magazine/subscription" TargetMode="External"/><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3.xml"/><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0.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hyperlink" Target="http://www.blowervacuumbestpractices.com/magazine/subscriptio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2.jpeg"/><Relationship Id="rId1" Type="http://schemas.openxmlformats.org/officeDocument/2006/relationships/slideLayout" Target="../slideLayouts/slideLayout95.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05.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hyperlink" Target="http://www.blowervacuumbestpractices.com/magazine/subscription"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05.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6.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0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5.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0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104.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5.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oleObject" Target="../embeddings/oleObject1.bin"/><Relationship Id="rId7" Type="http://schemas.openxmlformats.org/officeDocument/2006/relationships/image" Target="../media/image22.e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4.emf"/><Relationship Id="rId5" Type="http://schemas.openxmlformats.org/officeDocument/2006/relationships/image" Target="../media/image17.png"/><Relationship Id="rId10" Type="http://schemas.openxmlformats.org/officeDocument/2006/relationships/oleObject" Target="../embeddings/oleObject4.bin"/><Relationship Id="rId4" Type="http://schemas.openxmlformats.org/officeDocument/2006/relationships/image" Target="../media/image21.emf"/><Relationship Id="rId9" Type="http://schemas.openxmlformats.org/officeDocument/2006/relationships/image" Target="../media/image23.emf"/></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05.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0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04.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04.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110.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110.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110.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1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4.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110.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4.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110.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10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56.xml.rels><?xml version="1.0" encoding="UTF-8" standalone="yes"?>
<Relationships xmlns="http://schemas.openxmlformats.org/package/2006/relationships"><Relationship Id="rId3" Type="http://schemas.openxmlformats.org/officeDocument/2006/relationships/hyperlink" Target="http://www.blowervacuumbestpractices.com/magazine/subscription" TargetMode="External"/><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4.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4.xml"/></Relationships>
</file>

<file path=ppt/slides/_rels/slide6.xml.rels><?xml version="1.0" encoding="UTF-8" standalone="yes"?>
<Relationships xmlns="http://schemas.openxmlformats.org/package/2006/relationships"><Relationship Id="rId3" Type="http://schemas.openxmlformats.org/officeDocument/2006/relationships/hyperlink" Target="http://www.cabpexpo.com/" TargetMode="External"/><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134.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34.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4.xml"/></Relationships>
</file>

<file path=ppt/slides/_rels/slide63.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63.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62.png"/><Relationship Id="rId2" Type="http://schemas.openxmlformats.org/officeDocument/2006/relationships/video" Target="../media/media1.mp4"/><Relationship Id="rId16" Type="http://schemas.openxmlformats.org/officeDocument/2006/relationships/image" Target="../media/image66.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slideLayout" Target="../slideLayouts/slideLayout134.xml"/><Relationship Id="rId5" Type="http://schemas.microsoft.com/office/2007/relationships/media" Target="../media/media3.mp4"/><Relationship Id="rId15" Type="http://schemas.openxmlformats.org/officeDocument/2006/relationships/image" Target="../media/image65.png"/><Relationship Id="rId10" Type="http://schemas.openxmlformats.org/officeDocument/2006/relationships/video" Target="../media/media5.mp4"/><Relationship Id="rId4" Type="http://schemas.openxmlformats.org/officeDocument/2006/relationships/video" Target="../media/media2.mp4"/><Relationship Id="rId9" Type="http://schemas.microsoft.com/office/2007/relationships/media" Target="../media/media5.mp4"/><Relationship Id="rId14" Type="http://schemas.openxmlformats.org/officeDocument/2006/relationships/image" Target="../media/image64.png"/></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134.xml"/><Relationship Id="rId4" Type="http://schemas.openxmlformats.org/officeDocument/2006/relationships/image" Target="../media/image68.png"/></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34.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34.xml"/></Relationships>
</file>

<file path=ppt/slides/_rels/slide67.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image" Target="../media/image73.png"/><Relationship Id="rId1" Type="http://schemas.openxmlformats.org/officeDocument/2006/relationships/slideLayout" Target="../slideLayouts/slideLayout134.xml"/><Relationship Id="rId4" Type="http://schemas.openxmlformats.org/officeDocument/2006/relationships/image" Target="../media/image75.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3.png"/><Relationship Id="rId1" Type="http://schemas.openxmlformats.org/officeDocument/2006/relationships/slideLayout" Target="../slideLayouts/slideLayout13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3" Type="http://schemas.openxmlformats.org/officeDocument/2006/relationships/hyperlink" Target="http://www.blowervacuumbestpractices.com/magazine/subscription" TargetMode="External"/><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134.xml"/></Relationships>
</file>

<file path=ppt/slides/_rels/slide7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4.xml"/></Relationships>
</file>

<file path=ppt/slides/_rels/slide73.xml.rels><?xml version="1.0" encoding="UTF-8" standalone="yes"?>
<Relationships xmlns="http://schemas.openxmlformats.org/package/2006/relationships"><Relationship Id="rId3" Type="http://schemas.openxmlformats.org/officeDocument/2006/relationships/hyperlink" Target="http://www.blowervacuumbestpractices.com/magazine/subscription" TargetMode="External"/><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74.xml.rels><?xml version="1.0" encoding="UTF-8" standalone="yes"?>
<Relationships xmlns="http://schemas.openxmlformats.org/package/2006/relationships"><Relationship Id="rId3" Type="http://schemas.openxmlformats.org/officeDocument/2006/relationships/hyperlink" Target="http://www.blowervacuumbestpractices.com/magazine/subscription" TargetMode="External"/><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75.xml.rels><?xml version="1.0" encoding="UTF-8" standalone="yes"?>
<Relationships xmlns="http://schemas.openxmlformats.org/package/2006/relationships"><Relationship Id="rId3" Type="http://schemas.openxmlformats.org/officeDocument/2006/relationships/hyperlink" Target="http://www.cabpexpo.com/" TargetMode="External"/><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hyperlink" Target="http://www.airbestpractices.com/magazine/webinars" TargetMode="External"/><Relationship Id="rId2" Type="http://schemas.openxmlformats.org/officeDocument/2006/relationships/hyperlink" Target="http://www.coolingbestpractices.com/magazine/webinars" TargetMode="External"/><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jpe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www.blowervacuumbestpractices.com/magazine/subscription"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8224" y="2206305"/>
            <a:ext cx="8607552" cy="599159"/>
          </a:xfrm>
        </p:spPr>
        <p:txBody>
          <a:bodyPr rtlCol="0">
            <a:normAutofit/>
          </a:bodyPr>
          <a:lstStyle/>
          <a:p>
            <a:pPr fontAlgn="auto">
              <a:spcAft>
                <a:spcPts val="0"/>
              </a:spcAft>
              <a:defRPr/>
            </a:pPr>
            <a:r>
              <a:rPr lang="en-US" sz="3200" b="1" dirty="0">
                <a:solidFill>
                  <a:srgbClr val="008640"/>
                </a:solidFill>
                <a:latin typeface="Calibri" panose="020F0502020204030204"/>
                <a:cs typeface="Arial"/>
              </a:rPr>
              <a:t>5 Tips on Optimizing VSD Vacuum Pumps</a:t>
            </a:r>
          </a:p>
        </p:txBody>
      </p:sp>
      <p:sp>
        <p:nvSpPr>
          <p:cNvPr id="4100" name="TextBox 10"/>
          <p:cNvSpPr txBox="1">
            <a:spLocks noChangeArrowheads="1"/>
          </p:cNvSpPr>
          <p:nvPr/>
        </p:nvSpPr>
        <p:spPr bwMode="auto">
          <a:xfrm>
            <a:off x="3913464" y="3053988"/>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sp>
        <p:nvSpPr>
          <p:cNvPr id="4101" name="TextBox 12"/>
          <p:cNvSpPr txBox="1">
            <a:spLocks noChangeArrowheads="1"/>
          </p:cNvSpPr>
          <p:nvPr/>
        </p:nvSpPr>
        <p:spPr bwMode="auto">
          <a:xfrm>
            <a:off x="585803" y="5670565"/>
            <a:ext cx="61960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For your free subscription, please visit </a:t>
            </a:r>
            <a:r>
              <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hlinkClick r:id="rId2"/>
              </a:rPr>
              <a:t>www.</a:t>
            </a:r>
            <a:r>
              <a:rPr lang="en-US" altLang="en-US" dirty="0" err="1">
                <a:solidFill>
                  <a:prstClr val="black"/>
                </a:solidFill>
                <a:cs typeface="Arial" panose="020B0604020202020204" pitchFamily="34" charset="0"/>
                <a:hlinkClick r:id="rId2"/>
              </a:rPr>
              <a:t>blowervacuum</a:t>
            </a:r>
            <a:r>
              <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hlinkClick r:id="rId2"/>
              </a:rPr>
              <a:t>bestpractices.com/magazine/subscription</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p>
        </p:txBody>
      </p:sp>
      <p:sp>
        <p:nvSpPr>
          <p:cNvPr id="7" name="object 3"/>
          <p:cNvSpPr txBox="1"/>
          <p:nvPr/>
        </p:nvSpPr>
        <p:spPr>
          <a:xfrm>
            <a:off x="1926733" y="4814200"/>
            <a:ext cx="5290534" cy="553998"/>
          </a:xfrm>
          <a:prstGeom prst="rect">
            <a:avLst/>
          </a:prstGeom>
        </p:spPr>
        <p:txBody>
          <a:bodyPr vert="horz" wrap="square" lIns="0" tIns="0" rIns="0" bIns="0" rtlCol="0">
            <a:spAutoFit/>
          </a:bodyPr>
          <a:lstStyle/>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15" normalizeH="0" baseline="0" noProof="0" dirty="0">
                <a:ln>
                  <a:noFill/>
                </a:ln>
                <a:solidFill>
                  <a:prstClr val="black"/>
                </a:solidFill>
                <a:effectLst/>
                <a:uLnTx/>
                <a:uFillTx/>
                <a:latin typeface="Calibri"/>
                <a:ea typeface="+mn-ea"/>
                <a:cs typeface="Calibri"/>
              </a:rPr>
              <a:t>Tim Dugan, P.E., </a:t>
            </a:r>
            <a:r>
              <a:rPr kumimoji="0" lang="en-US" sz="1800" b="0" i="1" u="none" strike="noStrike" kern="1200" cap="none" spc="-15" normalizeH="0" baseline="0" noProof="0" dirty="0">
                <a:ln>
                  <a:noFill/>
                </a:ln>
                <a:solidFill>
                  <a:prstClr val="black"/>
                </a:solidFill>
                <a:effectLst/>
                <a:uLnTx/>
                <a:uFillTx/>
                <a:latin typeface="Calibri"/>
                <a:ea typeface="+mn-ea"/>
                <a:cs typeface="Calibri"/>
              </a:rPr>
              <a:t>Compression Engineering Corporation</a:t>
            </a:r>
          </a:p>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15" normalizeH="0" baseline="0" noProof="0" dirty="0">
                <a:ln>
                  <a:noFill/>
                </a:ln>
                <a:solidFill>
                  <a:prstClr val="black"/>
                </a:solidFill>
                <a:effectLst/>
                <a:uLnTx/>
                <a:uFillTx/>
                <a:latin typeface="Calibri"/>
                <a:ea typeface="+mn-ea"/>
                <a:cs typeface="Calibri"/>
              </a:rPr>
              <a:t>Keynote Speaker</a:t>
            </a:r>
            <a:endParaRPr kumimoji="0" sz="1800" b="0" i="1" u="none" strike="noStrike" kern="1200" cap="none" spc="0" normalizeH="0" baseline="0" noProof="0" dirty="0">
              <a:ln>
                <a:noFill/>
              </a:ln>
              <a:solidFill>
                <a:prstClr val="black"/>
              </a:solidFill>
              <a:effectLst/>
              <a:uLnTx/>
              <a:uFillTx/>
              <a:latin typeface="Calibri"/>
              <a:ea typeface="+mn-ea"/>
              <a:cs typeface="Calibri"/>
            </a:endParaRPr>
          </a:p>
        </p:txBody>
      </p:sp>
      <p:pic>
        <p:nvPicPr>
          <p:cNvPr id="8" name="Picture 7">
            <a:extLst>
              <a:ext uri="{FF2B5EF4-FFF2-40B4-BE49-F238E27FC236}">
                <a16:creationId xmlns:a16="http://schemas.microsoft.com/office/drawing/2014/main" id="{DC47A64A-2342-4EE5-A723-A8380E1A62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185" y="429491"/>
            <a:ext cx="4419630" cy="1013915"/>
          </a:xfrm>
          <a:prstGeom prst="rect">
            <a:avLst/>
          </a:prstGeom>
        </p:spPr>
      </p:pic>
      <p:pic>
        <p:nvPicPr>
          <p:cNvPr id="11" name="Picture 10">
            <a:extLst>
              <a:ext uri="{FF2B5EF4-FFF2-40B4-BE49-F238E27FC236}">
                <a16:creationId xmlns:a16="http://schemas.microsoft.com/office/drawing/2014/main" id="{BDA41178-64AC-4816-AD78-A90DE412B7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2833" y="3357109"/>
            <a:ext cx="1602404" cy="776320"/>
          </a:xfrm>
          <a:prstGeom prst="rect">
            <a:avLst/>
          </a:prstGeom>
        </p:spPr>
      </p:pic>
      <p:pic>
        <p:nvPicPr>
          <p:cNvPr id="12" name="Picture 11">
            <a:extLst>
              <a:ext uri="{FF2B5EF4-FFF2-40B4-BE49-F238E27FC236}">
                <a16:creationId xmlns:a16="http://schemas.microsoft.com/office/drawing/2014/main" id="{409D5D66-5699-4ECC-9B58-E381A43E50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7642" y="3357109"/>
            <a:ext cx="1634358" cy="776321"/>
          </a:xfrm>
          <a:prstGeom prst="rect">
            <a:avLst/>
          </a:prstGeom>
        </p:spPr>
      </p:pic>
    </p:spTree>
    <p:extLst>
      <p:ext uri="{BB962C8B-B14F-4D97-AF65-F5344CB8AC3E}">
        <p14:creationId xmlns:p14="http://schemas.microsoft.com/office/powerpoint/2010/main" val="284520498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522A2AD-8D3E-4271-985C-02F75AAA8CA5}"/>
              </a:ext>
            </a:extLst>
          </p:cNvPr>
          <p:cNvSpPr>
            <a:spLocks noGrp="1" noChangeArrowheads="1"/>
          </p:cNvSpPr>
          <p:nvPr>
            <p:ph type="title"/>
          </p:nvPr>
        </p:nvSpPr>
        <p:spPr/>
        <p:txBody>
          <a:bodyPr/>
          <a:lstStyle/>
          <a:p>
            <a:pPr eaLnBrk="1" hangingPunct="1"/>
            <a:r>
              <a:rPr lang="en-US" altLang="en-US"/>
              <a:t>Outline</a:t>
            </a:r>
          </a:p>
        </p:txBody>
      </p:sp>
      <p:sp>
        <p:nvSpPr>
          <p:cNvPr id="32771" name="Rectangle 3">
            <a:extLst>
              <a:ext uri="{FF2B5EF4-FFF2-40B4-BE49-F238E27FC236}">
                <a16:creationId xmlns:a16="http://schemas.microsoft.com/office/drawing/2014/main" id="{353CD376-E091-4B60-B95B-7C6E85FD02FA}"/>
              </a:ext>
            </a:extLst>
          </p:cNvPr>
          <p:cNvSpPr>
            <a:spLocks noGrp="1" noChangeArrowheads="1"/>
          </p:cNvSpPr>
          <p:nvPr>
            <p:ph type="body" idx="1"/>
          </p:nvPr>
        </p:nvSpPr>
        <p:spPr/>
        <p:txBody>
          <a:bodyPr/>
          <a:lstStyle/>
          <a:p>
            <a:pPr eaLnBrk="1" hangingPunct="1">
              <a:lnSpc>
                <a:spcPct val="90000"/>
              </a:lnSpc>
            </a:pPr>
            <a:r>
              <a:rPr lang="en-US" altLang="en-US" b="1" dirty="0"/>
              <a:t>Fundamentals of Vacuum</a:t>
            </a:r>
          </a:p>
          <a:p>
            <a:pPr eaLnBrk="1" hangingPunct="1">
              <a:lnSpc>
                <a:spcPct val="90000"/>
              </a:lnSpc>
            </a:pPr>
            <a:r>
              <a:rPr lang="en-US" altLang="en-US" b="1" dirty="0"/>
              <a:t>Determine Your Maximum Vacuum Requirements by Testing</a:t>
            </a:r>
          </a:p>
          <a:p>
            <a:pPr eaLnBrk="1" hangingPunct="1">
              <a:lnSpc>
                <a:spcPct val="90000"/>
              </a:lnSpc>
            </a:pPr>
            <a:r>
              <a:rPr lang="en-US" altLang="en-US" b="1" dirty="0"/>
              <a:t>Determine Your Minimum Vacuum Requirements by Testing</a:t>
            </a:r>
          </a:p>
          <a:p>
            <a:pPr eaLnBrk="1" hangingPunct="1">
              <a:lnSpc>
                <a:spcPct val="90000"/>
              </a:lnSpc>
            </a:pPr>
            <a:r>
              <a:rPr lang="en-US" altLang="en-US" b="1" dirty="0"/>
              <a:t>Select a Vacuum Level and Determine Max Flow</a:t>
            </a:r>
          </a:p>
          <a:p>
            <a:pPr eaLnBrk="1" hangingPunct="1">
              <a:lnSpc>
                <a:spcPct val="90000"/>
              </a:lnSpc>
            </a:pPr>
            <a:r>
              <a:rPr lang="en-US" altLang="en-US" b="1" dirty="0"/>
              <a:t>Size Vacuum Pump(s)</a:t>
            </a:r>
          </a:p>
        </p:txBody>
      </p:sp>
      <p:pic>
        <p:nvPicPr>
          <p:cNvPr id="4100" name="Picture 4" descr="CEC_LTRHD">
            <a:extLst>
              <a:ext uri="{FF2B5EF4-FFF2-40B4-BE49-F238E27FC236}">
                <a16:creationId xmlns:a16="http://schemas.microsoft.com/office/drawing/2014/main" id="{03103E3A-33BD-4DF6-8CF8-25180F188D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6075363"/>
            <a:ext cx="5156200"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1898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box(in)">
                                      <p:cBhvr>
                                        <p:cTn id="7" dur="500"/>
                                        <p:tgtEl>
                                          <p:spTgt spid="327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2771">
                                            <p:txEl>
                                              <p:pRg st="1" end="1"/>
                                            </p:txEl>
                                          </p:spTgt>
                                        </p:tgtEl>
                                        <p:attrNameLst>
                                          <p:attrName>style.visibility</p:attrName>
                                        </p:attrNameLst>
                                      </p:cBhvr>
                                      <p:to>
                                        <p:strVal val="visible"/>
                                      </p:to>
                                    </p:set>
                                    <p:animEffect transition="in" filter="box(in)">
                                      <p:cBhvr>
                                        <p:cTn id="12" dur="500"/>
                                        <p:tgtEl>
                                          <p:spTgt spid="327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animEffect transition="in" filter="box(in)">
                                      <p:cBhvr>
                                        <p:cTn id="17" dur="500"/>
                                        <p:tgtEl>
                                          <p:spTgt spid="327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2771">
                                            <p:txEl>
                                              <p:pRg st="3" end="3"/>
                                            </p:txEl>
                                          </p:spTgt>
                                        </p:tgtEl>
                                        <p:attrNameLst>
                                          <p:attrName>style.visibility</p:attrName>
                                        </p:attrNameLst>
                                      </p:cBhvr>
                                      <p:to>
                                        <p:strVal val="visible"/>
                                      </p:to>
                                    </p:set>
                                    <p:animEffect transition="in" filter="box(in)">
                                      <p:cBhvr>
                                        <p:cTn id="22" dur="500"/>
                                        <p:tgtEl>
                                          <p:spTgt spid="327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2771">
                                            <p:txEl>
                                              <p:pRg st="4" end="4"/>
                                            </p:txEl>
                                          </p:spTgt>
                                        </p:tgtEl>
                                        <p:attrNameLst>
                                          <p:attrName>style.visibility</p:attrName>
                                        </p:attrNameLst>
                                      </p:cBhvr>
                                      <p:to>
                                        <p:strVal val="visible"/>
                                      </p:to>
                                    </p:set>
                                    <p:animEffect transition="in" filter="box(in)">
                                      <p:cBhvr>
                                        <p:cTn id="27" dur="500"/>
                                        <p:tgtEl>
                                          <p:spTgt spid="327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1E969DF4-A0E3-4396-AE78-C688531B6B71}"/>
              </a:ext>
            </a:extLst>
          </p:cNvPr>
          <p:cNvSpPr>
            <a:spLocks noGrp="1"/>
          </p:cNvSpPr>
          <p:nvPr>
            <p:ph type="title"/>
          </p:nvPr>
        </p:nvSpPr>
        <p:spPr/>
        <p:txBody>
          <a:bodyPr/>
          <a:lstStyle/>
          <a:p>
            <a:pPr eaLnBrk="1" hangingPunct="1"/>
            <a:r>
              <a:rPr lang="en-US" altLang="en-US" dirty="0"/>
              <a:t>Fundamentals of Vacuum</a:t>
            </a:r>
          </a:p>
        </p:txBody>
      </p:sp>
      <p:sp>
        <p:nvSpPr>
          <p:cNvPr id="5123" name="Content Placeholder 2">
            <a:extLst>
              <a:ext uri="{FF2B5EF4-FFF2-40B4-BE49-F238E27FC236}">
                <a16:creationId xmlns:a16="http://schemas.microsoft.com/office/drawing/2014/main" id="{64E98F9C-30E8-44AA-995B-6613C0BDB472}"/>
              </a:ext>
            </a:extLst>
          </p:cNvPr>
          <p:cNvSpPr>
            <a:spLocks noGrp="1"/>
          </p:cNvSpPr>
          <p:nvPr>
            <p:ph idx="1"/>
          </p:nvPr>
        </p:nvSpPr>
        <p:spPr>
          <a:xfrm>
            <a:off x="381000" y="1524000"/>
            <a:ext cx="8458200" cy="4953000"/>
          </a:xfrm>
        </p:spPr>
        <p:txBody>
          <a:bodyPr/>
          <a:lstStyle/>
          <a:p>
            <a:pPr eaLnBrk="1" hangingPunct="1"/>
            <a:r>
              <a:rPr lang="en-US" altLang="en-US" sz="2300" dirty="0"/>
              <a:t>Knowing your vacuum requirement is more important than you think – not just a “motor load” issue.</a:t>
            </a:r>
          </a:p>
          <a:p>
            <a:pPr eaLnBrk="1" hangingPunct="1"/>
            <a:r>
              <a:rPr lang="en-US" altLang="en-US" sz="2300" dirty="0"/>
              <a:t>If you pull too deep of a vacuum, you are effectively reducing the size of your vacuum pump.</a:t>
            </a:r>
          </a:p>
          <a:p>
            <a:pPr eaLnBrk="1" hangingPunct="1"/>
            <a:r>
              <a:rPr lang="en-US" altLang="en-US" sz="2300" dirty="0"/>
              <a:t>If you ran a compressor at 125 </a:t>
            </a:r>
            <a:r>
              <a:rPr lang="en-US" altLang="en-US" sz="2300" dirty="0" err="1"/>
              <a:t>psig</a:t>
            </a:r>
            <a:r>
              <a:rPr lang="en-US" altLang="en-US" sz="2300" dirty="0"/>
              <a:t> instead of 100 </a:t>
            </a:r>
            <a:r>
              <a:rPr lang="en-US" altLang="en-US" sz="2300" dirty="0" err="1"/>
              <a:t>psig</a:t>
            </a:r>
            <a:r>
              <a:rPr lang="en-US" altLang="en-US" sz="2300" dirty="0"/>
              <a:t>, it would just use more power.  You still have the same size compressor capacity.</a:t>
            </a:r>
          </a:p>
          <a:p>
            <a:pPr eaLnBrk="1" hangingPunct="1"/>
            <a:r>
              <a:rPr lang="en-US" altLang="en-US" sz="2300" dirty="0"/>
              <a:t>The vacuum level affects the process’ mass flow of air dramatically.  </a:t>
            </a:r>
          </a:p>
          <a:p>
            <a:pPr eaLnBrk="1" hangingPunct="1"/>
            <a:r>
              <a:rPr lang="en-US" altLang="en-US" sz="2300" dirty="0"/>
              <a:t>If you actually knew the process first, you can have a huge impact on the sizing of the vacuum pump(s).</a:t>
            </a:r>
          </a:p>
          <a:p>
            <a:pPr eaLnBrk="1" hangingPunct="1"/>
            <a:r>
              <a:rPr lang="en-US" altLang="en-US" sz="2300" dirty="0"/>
              <a:t>So, know your real vacuum requirement!</a:t>
            </a:r>
          </a:p>
          <a:p>
            <a:pPr eaLnBrk="1" hangingPunct="1"/>
            <a:endParaRPr lang="en-US" altLang="en-US" sz="2400" dirty="0"/>
          </a:p>
        </p:txBody>
      </p:sp>
    </p:spTree>
    <p:extLst>
      <p:ext uri="{BB962C8B-B14F-4D97-AF65-F5344CB8AC3E}">
        <p14:creationId xmlns:p14="http://schemas.microsoft.com/office/powerpoint/2010/main" val="415369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box(in)">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box(in)">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box(in)">
                                      <p:cBhvr>
                                        <p:cTn id="17" dur="500"/>
                                        <p:tgtEl>
                                          <p:spTgt spid="5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box(in)">
                                      <p:cBhvr>
                                        <p:cTn id="22" dur="500"/>
                                        <p:tgtEl>
                                          <p:spTgt spid="51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123">
                                            <p:txEl>
                                              <p:pRg st="4" end="4"/>
                                            </p:txEl>
                                          </p:spTgt>
                                        </p:tgtEl>
                                        <p:attrNameLst>
                                          <p:attrName>style.visibility</p:attrName>
                                        </p:attrNameLst>
                                      </p:cBhvr>
                                      <p:to>
                                        <p:strVal val="visible"/>
                                      </p:to>
                                    </p:set>
                                    <p:animEffect transition="in" filter="box(in)">
                                      <p:cBhvr>
                                        <p:cTn id="27" dur="500"/>
                                        <p:tgtEl>
                                          <p:spTgt spid="51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5123">
                                            <p:txEl>
                                              <p:pRg st="5" end="5"/>
                                            </p:txEl>
                                          </p:spTgt>
                                        </p:tgtEl>
                                        <p:attrNameLst>
                                          <p:attrName>style.visibility</p:attrName>
                                        </p:attrNameLst>
                                      </p:cBhvr>
                                      <p:to>
                                        <p:strVal val="visible"/>
                                      </p:to>
                                    </p:set>
                                    <p:animEffect transition="in" filter="box(in)">
                                      <p:cBhvr>
                                        <p:cTn id="32" dur="500"/>
                                        <p:tgtEl>
                                          <p:spTgt spid="51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1E969DF4-A0E3-4396-AE78-C688531B6B71}"/>
              </a:ext>
            </a:extLst>
          </p:cNvPr>
          <p:cNvSpPr>
            <a:spLocks noGrp="1"/>
          </p:cNvSpPr>
          <p:nvPr>
            <p:ph type="title"/>
          </p:nvPr>
        </p:nvSpPr>
        <p:spPr/>
        <p:txBody>
          <a:bodyPr/>
          <a:lstStyle/>
          <a:p>
            <a:pPr eaLnBrk="1" hangingPunct="1"/>
            <a:r>
              <a:rPr lang="en-US" altLang="en-US" dirty="0"/>
              <a:t>Fundamentals of Vacuum</a:t>
            </a:r>
          </a:p>
        </p:txBody>
      </p:sp>
      <p:sp>
        <p:nvSpPr>
          <p:cNvPr id="5123" name="Content Placeholder 2">
            <a:extLst>
              <a:ext uri="{FF2B5EF4-FFF2-40B4-BE49-F238E27FC236}">
                <a16:creationId xmlns:a16="http://schemas.microsoft.com/office/drawing/2014/main" id="{64E98F9C-30E8-44AA-995B-6613C0BDB472}"/>
              </a:ext>
            </a:extLst>
          </p:cNvPr>
          <p:cNvSpPr>
            <a:spLocks noGrp="1"/>
          </p:cNvSpPr>
          <p:nvPr>
            <p:ph idx="1"/>
          </p:nvPr>
        </p:nvSpPr>
        <p:spPr>
          <a:xfrm>
            <a:off x="381000" y="1524000"/>
            <a:ext cx="8458200" cy="4953000"/>
          </a:xfrm>
        </p:spPr>
        <p:txBody>
          <a:bodyPr/>
          <a:lstStyle/>
          <a:p>
            <a:pPr eaLnBrk="1" hangingPunct="1"/>
            <a:r>
              <a:rPr lang="en-US" altLang="en-US" sz="2300" dirty="0"/>
              <a:t>Vacuum level is measured in “Hg or mm Hg “gauge”, the difference between atmospheric and the actual pressure.  </a:t>
            </a:r>
          </a:p>
          <a:p>
            <a:pPr eaLnBrk="1" hangingPunct="1"/>
            <a:r>
              <a:rPr lang="en-US" altLang="en-US" sz="2300" dirty="0"/>
              <a:t>Absolute pressure is atmospheric (</a:t>
            </a:r>
            <a:r>
              <a:rPr lang="en-US" altLang="en-US" sz="2300" dirty="0" err="1"/>
              <a:t>Patm</a:t>
            </a:r>
            <a:r>
              <a:rPr lang="en-US" altLang="en-US" sz="2300" dirty="0"/>
              <a:t>) minus the vacuum.  </a:t>
            </a:r>
          </a:p>
          <a:p>
            <a:pPr eaLnBrk="1" hangingPunct="1"/>
            <a:r>
              <a:rPr lang="en-US" altLang="en-US" sz="2300" dirty="0" err="1"/>
              <a:t>Patm</a:t>
            </a:r>
            <a:r>
              <a:rPr lang="en-US" altLang="en-US" sz="2300" dirty="0"/>
              <a:t> at sea level is 29.92”Hg, 30” for simplification. </a:t>
            </a:r>
          </a:p>
          <a:p>
            <a:pPr eaLnBrk="1" hangingPunct="1"/>
            <a:r>
              <a:rPr lang="en-US" altLang="en-US" sz="2300" dirty="0"/>
              <a:t>At 20”Hg vacuum, the inlet absolute pressure is 30-20 = 10”Hg.</a:t>
            </a:r>
          </a:p>
          <a:p>
            <a:pPr eaLnBrk="1" hangingPunct="1"/>
            <a:r>
              <a:rPr lang="en-US" altLang="en-US" sz="2300" dirty="0"/>
              <a:t>At 25”Hg vacuum, the inlet absolute pressure is 30-25 = 5”Hg.</a:t>
            </a:r>
          </a:p>
          <a:p>
            <a:pPr eaLnBrk="1" hangingPunct="1"/>
            <a:endParaRPr lang="en-US" altLang="en-US" sz="2300" dirty="0"/>
          </a:p>
        </p:txBody>
      </p:sp>
    </p:spTree>
    <p:extLst>
      <p:ext uri="{BB962C8B-B14F-4D97-AF65-F5344CB8AC3E}">
        <p14:creationId xmlns:p14="http://schemas.microsoft.com/office/powerpoint/2010/main" val="164756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box(in)">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box(in)">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box(in)">
                                      <p:cBhvr>
                                        <p:cTn id="17" dur="500"/>
                                        <p:tgtEl>
                                          <p:spTgt spid="5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box(in)">
                                      <p:cBhvr>
                                        <p:cTn id="22" dur="500"/>
                                        <p:tgtEl>
                                          <p:spTgt spid="51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123">
                                            <p:txEl>
                                              <p:pRg st="4" end="4"/>
                                            </p:txEl>
                                          </p:spTgt>
                                        </p:tgtEl>
                                        <p:attrNameLst>
                                          <p:attrName>style.visibility</p:attrName>
                                        </p:attrNameLst>
                                      </p:cBhvr>
                                      <p:to>
                                        <p:strVal val="visible"/>
                                      </p:to>
                                    </p:set>
                                    <p:animEffect transition="in" filter="box(in)">
                                      <p:cBhvr>
                                        <p:cTn id="27" dur="500"/>
                                        <p:tgtEl>
                                          <p:spTgt spid="51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1E969DF4-A0E3-4396-AE78-C688531B6B71}"/>
              </a:ext>
            </a:extLst>
          </p:cNvPr>
          <p:cNvSpPr>
            <a:spLocks noGrp="1"/>
          </p:cNvSpPr>
          <p:nvPr>
            <p:ph type="title"/>
          </p:nvPr>
        </p:nvSpPr>
        <p:spPr/>
        <p:txBody>
          <a:bodyPr/>
          <a:lstStyle/>
          <a:p>
            <a:pPr eaLnBrk="1" hangingPunct="1"/>
            <a:r>
              <a:rPr lang="en-US" altLang="en-US" dirty="0"/>
              <a:t>Fundamentals of Vacuum</a:t>
            </a:r>
          </a:p>
        </p:txBody>
      </p:sp>
      <p:sp>
        <p:nvSpPr>
          <p:cNvPr id="5123" name="Content Placeholder 2">
            <a:extLst>
              <a:ext uri="{FF2B5EF4-FFF2-40B4-BE49-F238E27FC236}">
                <a16:creationId xmlns:a16="http://schemas.microsoft.com/office/drawing/2014/main" id="{64E98F9C-30E8-44AA-995B-6613C0BDB472}"/>
              </a:ext>
            </a:extLst>
          </p:cNvPr>
          <p:cNvSpPr>
            <a:spLocks noGrp="1"/>
          </p:cNvSpPr>
          <p:nvPr>
            <p:ph idx="1"/>
          </p:nvPr>
        </p:nvSpPr>
        <p:spPr>
          <a:xfrm>
            <a:off x="381000" y="1524000"/>
            <a:ext cx="8458200" cy="4953000"/>
          </a:xfrm>
        </p:spPr>
        <p:txBody>
          <a:bodyPr/>
          <a:lstStyle/>
          <a:p>
            <a:pPr eaLnBrk="1" hangingPunct="1"/>
            <a:r>
              <a:rPr lang="en-US" altLang="en-US" sz="2300" dirty="0"/>
              <a:t>“</a:t>
            </a:r>
            <a:r>
              <a:rPr lang="en-US" altLang="en-US" sz="2300" dirty="0" err="1"/>
              <a:t>icfm</a:t>
            </a:r>
            <a:r>
              <a:rPr lang="en-US" altLang="en-US" sz="2300" dirty="0"/>
              <a:t>” is the volume flow rate at the intake of the vacuum pump, irrespective of how dense it is.  A 300 </a:t>
            </a:r>
            <a:r>
              <a:rPr lang="en-US" altLang="en-US" sz="2300" dirty="0" err="1"/>
              <a:t>icfm</a:t>
            </a:r>
            <a:r>
              <a:rPr lang="en-US" altLang="en-US" sz="2300" dirty="0"/>
              <a:t> unit will take in 300 cubic feet of air every minute, at 20”Hg or 25”Hg.</a:t>
            </a:r>
          </a:p>
          <a:p>
            <a:pPr eaLnBrk="1" hangingPunct="1"/>
            <a:r>
              <a:rPr lang="en-US" altLang="en-US" sz="2300" dirty="0"/>
              <a:t>For a positive displacement (vane, screw, other) vacuum pump, the </a:t>
            </a:r>
            <a:r>
              <a:rPr lang="en-US" altLang="en-US" sz="2300" dirty="0" err="1"/>
              <a:t>icfm</a:t>
            </a:r>
            <a:r>
              <a:rPr lang="en-US" altLang="en-US" sz="2300" dirty="0"/>
              <a:t> is fairly constant.</a:t>
            </a:r>
          </a:p>
          <a:p>
            <a:pPr eaLnBrk="1" hangingPunct="1"/>
            <a:r>
              <a:rPr lang="en-US" altLang="en-US" sz="2300" dirty="0"/>
              <a:t>“</a:t>
            </a:r>
            <a:r>
              <a:rPr lang="en-US" altLang="en-US" sz="2300" dirty="0" err="1"/>
              <a:t>scfm</a:t>
            </a:r>
            <a:r>
              <a:rPr lang="en-US" altLang="en-US" sz="2300" dirty="0"/>
              <a:t>” is the air flow that you have at the exit of the vacuum pump (at sea level).  It is also directly related to the mass flow of air pulled across/through the process.</a:t>
            </a:r>
          </a:p>
          <a:p>
            <a:pPr eaLnBrk="1" hangingPunct="1"/>
            <a:r>
              <a:rPr lang="en-US" altLang="en-US" sz="2300" dirty="0" err="1"/>
              <a:t>Scfm</a:t>
            </a:r>
            <a:r>
              <a:rPr lang="en-US" altLang="en-US" sz="2300" dirty="0"/>
              <a:t> = </a:t>
            </a:r>
            <a:r>
              <a:rPr lang="en-US" altLang="en-US" sz="2300" dirty="0" err="1"/>
              <a:t>Pabs</a:t>
            </a:r>
            <a:r>
              <a:rPr lang="en-US" altLang="en-US" sz="2300" dirty="0"/>
              <a:t> / </a:t>
            </a:r>
            <a:r>
              <a:rPr lang="en-US" altLang="en-US" sz="2300" dirty="0" err="1"/>
              <a:t>Patm</a:t>
            </a:r>
            <a:r>
              <a:rPr lang="en-US" altLang="en-US" sz="2300" dirty="0"/>
              <a:t> x </a:t>
            </a:r>
            <a:r>
              <a:rPr lang="en-US" altLang="en-US" sz="2300" dirty="0" err="1"/>
              <a:t>icfm</a:t>
            </a:r>
            <a:r>
              <a:rPr lang="en-US" altLang="en-US" sz="2300" dirty="0"/>
              <a:t>.  </a:t>
            </a:r>
          </a:p>
          <a:p>
            <a:pPr eaLnBrk="1" hangingPunct="1"/>
            <a:r>
              <a:rPr lang="en-US" altLang="en-US" sz="2300" dirty="0"/>
              <a:t>At 20”Hg vacuum, </a:t>
            </a:r>
            <a:r>
              <a:rPr lang="en-US" altLang="en-US" sz="2300" dirty="0" err="1"/>
              <a:t>scfm</a:t>
            </a:r>
            <a:r>
              <a:rPr lang="en-US" altLang="en-US" sz="2300" dirty="0"/>
              <a:t> = (30-20)/30 x 300 = 100 </a:t>
            </a:r>
            <a:r>
              <a:rPr lang="en-US" altLang="en-US" sz="2300" dirty="0" err="1"/>
              <a:t>scfm</a:t>
            </a:r>
            <a:r>
              <a:rPr lang="en-US" altLang="en-US" sz="2300" dirty="0"/>
              <a:t>.  </a:t>
            </a:r>
          </a:p>
          <a:p>
            <a:pPr eaLnBrk="1" hangingPunct="1"/>
            <a:r>
              <a:rPr lang="en-US" altLang="en-US" sz="2300" dirty="0"/>
              <a:t>At 25”Hg vacuum, </a:t>
            </a:r>
            <a:r>
              <a:rPr lang="en-US" altLang="en-US" sz="2300" dirty="0" err="1"/>
              <a:t>scfm</a:t>
            </a:r>
            <a:r>
              <a:rPr lang="en-US" altLang="en-US" sz="2300" dirty="0"/>
              <a:t> = (30-25)/30 x 300 = 50 </a:t>
            </a:r>
            <a:r>
              <a:rPr lang="en-US" altLang="en-US" sz="2300" dirty="0" err="1"/>
              <a:t>scfm</a:t>
            </a:r>
            <a:r>
              <a:rPr lang="en-US" altLang="en-US" sz="2300" dirty="0"/>
              <a:t>.</a:t>
            </a:r>
          </a:p>
          <a:p>
            <a:pPr eaLnBrk="1" hangingPunct="1"/>
            <a:r>
              <a:rPr lang="en-US" altLang="en-US" sz="2300" dirty="0"/>
              <a:t>A 2X ratio in size of vacuum pump, if you had started with </a:t>
            </a:r>
            <a:r>
              <a:rPr lang="en-US" altLang="en-US" sz="2300" dirty="0" err="1"/>
              <a:t>scfm</a:t>
            </a:r>
            <a:r>
              <a:rPr lang="en-US" altLang="en-US" sz="2300" dirty="0"/>
              <a:t>!</a:t>
            </a:r>
          </a:p>
          <a:p>
            <a:pPr eaLnBrk="1" hangingPunct="1"/>
            <a:endParaRPr lang="en-US" altLang="en-US" sz="2300" dirty="0"/>
          </a:p>
        </p:txBody>
      </p:sp>
    </p:spTree>
    <p:extLst>
      <p:ext uri="{BB962C8B-B14F-4D97-AF65-F5344CB8AC3E}">
        <p14:creationId xmlns:p14="http://schemas.microsoft.com/office/powerpoint/2010/main" val="407178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box(in)">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box(in)">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box(in)">
                                      <p:cBhvr>
                                        <p:cTn id="17" dur="500"/>
                                        <p:tgtEl>
                                          <p:spTgt spid="5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box(in)">
                                      <p:cBhvr>
                                        <p:cTn id="22" dur="500"/>
                                        <p:tgtEl>
                                          <p:spTgt spid="51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123">
                                            <p:txEl>
                                              <p:pRg st="4" end="4"/>
                                            </p:txEl>
                                          </p:spTgt>
                                        </p:tgtEl>
                                        <p:attrNameLst>
                                          <p:attrName>style.visibility</p:attrName>
                                        </p:attrNameLst>
                                      </p:cBhvr>
                                      <p:to>
                                        <p:strVal val="visible"/>
                                      </p:to>
                                    </p:set>
                                    <p:animEffect transition="in" filter="box(in)">
                                      <p:cBhvr>
                                        <p:cTn id="27" dur="500"/>
                                        <p:tgtEl>
                                          <p:spTgt spid="51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5123">
                                            <p:txEl>
                                              <p:pRg st="5" end="5"/>
                                            </p:txEl>
                                          </p:spTgt>
                                        </p:tgtEl>
                                        <p:attrNameLst>
                                          <p:attrName>style.visibility</p:attrName>
                                        </p:attrNameLst>
                                      </p:cBhvr>
                                      <p:to>
                                        <p:strVal val="visible"/>
                                      </p:to>
                                    </p:set>
                                    <p:animEffect transition="in" filter="box(in)">
                                      <p:cBhvr>
                                        <p:cTn id="32" dur="500"/>
                                        <p:tgtEl>
                                          <p:spTgt spid="512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5123">
                                            <p:txEl>
                                              <p:pRg st="6" end="6"/>
                                            </p:txEl>
                                          </p:spTgt>
                                        </p:tgtEl>
                                        <p:attrNameLst>
                                          <p:attrName>style.visibility</p:attrName>
                                        </p:attrNameLst>
                                      </p:cBhvr>
                                      <p:to>
                                        <p:strVal val="visible"/>
                                      </p:to>
                                    </p:set>
                                    <p:animEffect transition="in" filter="box(in)">
                                      <p:cBhvr>
                                        <p:cTn id="37" dur="500"/>
                                        <p:tgtEl>
                                          <p:spTgt spid="51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1E969DF4-A0E3-4396-AE78-C688531B6B71}"/>
              </a:ext>
            </a:extLst>
          </p:cNvPr>
          <p:cNvSpPr>
            <a:spLocks noGrp="1"/>
          </p:cNvSpPr>
          <p:nvPr>
            <p:ph type="title"/>
          </p:nvPr>
        </p:nvSpPr>
        <p:spPr/>
        <p:txBody>
          <a:bodyPr/>
          <a:lstStyle/>
          <a:p>
            <a:pPr eaLnBrk="1" hangingPunct="1"/>
            <a:r>
              <a:rPr lang="en-US" altLang="en-US" dirty="0"/>
              <a:t>The Importance of Testing</a:t>
            </a:r>
          </a:p>
        </p:txBody>
      </p:sp>
      <p:sp>
        <p:nvSpPr>
          <p:cNvPr id="5123" name="Content Placeholder 2">
            <a:extLst>
              <a:ext uri="{FF2B5EF4-FFF2-40B4-BE49-F238E27FC236}">
                <a16:creationId xmlns:a16="http://schemas.microsoft.com/office/drawing/2014/main" id="{64E98F9C-30E8-44AA-995B-6613C0BDB472}"/>
              </a:ext>
            </a:extLst>
          </p:cNvPr>
          <p:cNvSpPr>
            <a:spLocks noGrp="1"/>
          </p:cNvSpPr>
          <p:nvPr>
            <p:ph idx="1"/>
          </p:nvPr>
        </p:nvSpPr>
        <p:spPr>
          <a:xfrm>
            <a:off x="381000" y="1524000"/>
            <a:ext cx="8305800" cy="4953000"/>
          </a:xfrm>
        </p:spPr>
        <p:txBody>
          <a:bodyPr/>
          <a:lstStyle/>
          <a:p>
            <a:pPr eaLnBrk="1" hangingPunct="1"/>
            <a:r>
              <a:rPr lang="en-US" altLang="en-US" sz="2500" dirty="0"/>
              <a:t>How do you find out what your real vacuum level is?</a:t>
            </a:r>
          </a:p>
          <a:p>
            <a:pPr eaLnBrk="1" hangingPunct="1"/>
            <a:r>
              <a:rPr lang="en-US" altLang="en-US" sz="2500" dirty="0"/>
              <a:t>Do you have a spec that requires a particular vacuum at a process?  Is that spec just a guess from the OEM?</a:t>
            </a:r>
          </a:p>
          <a:p>
            <a:pPr eaLnBrk="1" hangingPunct="1"/>
            <a:r>
              <a:rPr lang="en-US" altLang="en-US" sz="2500" dirty="0"/>
              <a:t>Did you ever commission your process?  Has it ever been tested to determine its actual vacuum requirement?  Typically not.</a:t>
            </a:r>
          </a:p>
          <a:p>
            <a:pPr eaLnBrk="1" hangingPunct="1"/>
            <a:r>
              <a:rPr lang="en-US" altLang="en-US" sz="2500" dirty="0"/>
              <a:t>Has the process significantly changed since the initially installed?  Probably.</a:t>
            </a:r>
          </a:p>
          <a:p>
            <a:pPr eaLnBrk="1" hangingPunct="1"/>
            <a:r>
              <a:rPr lang="en-US" altLang="en-US" sz="2500" dirty="0"/>
              <a:t>Recommissioning is essentially revalidating a process and adjusting it to the optimal level.</a:t>
            </a:r>
          </a:p>
          <a:p>
            <a:pPr eaLnBrk="1" hangingPunct="1"/>
            <a:r>
              <a:rPr lang="en-US" altLang="en-US" sz="2500" dirty="0"/>
              <a:t>You can do this yourself or have an outside party help.</a:t>
            </a:r>
          </a:p>
          <a:p>
            <a:pPr eaLnBrk="1" hangingPunct="1"/>
            <a:endParaRPr lang="en-US" altLang="en-US" sz="2500" dirty="0"/>
          </a:p>
          <a:p>
            <a:pPr eaLnBrk="1" hangingPunct="1"/>
            <a:endParaRPr lang="en-US" altLang="en-US" sz="2400" dirty="0"/>
          </a:p>
        </p:txBody>
      </p:sp>
    </p:spTree>
    <p:extLst>
      <p:ext uri="{BB962C8B-B14F-4D97-AF65-F5344CB8AC3E}">
        <p14:creationId xmlns:p14="http://schemas.microsoft.com/office/powerpoint/2010/main" val="20108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box(in)">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box(in)">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box(in)">
                                      <p:cBhvr>
                                        <p:cTn id="17" dur="500"/>
                                        <p:tgtEl>
                                          <p:spTgt spid="5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box(in)">
                                      <p:cBhvr>
                                        <p:cTn id="22" dur="500"/>
                                        <p:tgtEl>
                                          <p:spTgt spid="51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123">
                                            <p:txEl>
                                              <p:pRg st="4" end="4"/>
                                            </p:txEl>
                                          </p:spTgt>
                                        </p:tgtEl>
                                        <p:attrNameLst>
                                          <p:attrName>style.visibility</p:attrName>
                                        </p:attrNameLst>
                                      </p:cBhvr>
                                      <p:to>
                                        <p:strVal val="visible"/>
                                      </p:to>
                                    </p:set>
                                    <p:animEffect transition="in" filter="box(in)">
                                      <p:cBhvr>
                                        <p:cTn id="27" dur="500"/>
                                        <p:tgtEl>
                                          <p:spTgt spid="51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5123">
                                            <p:txEl>
                                              <p:pRg st="5" end="5"/>
                                            </p:txEl>
                                          </p:spTgt>
                                        </p:tgtEl>
                                        <p:attrNameLst>
                                          <p:attrName>style.visibility</p:attrName>
                                        </p:attrNameLst>
                                      </p:cBhvr>
                                      <p:to>
                                        <p:strVal val="visible"/>
                                      </p:to>
                                    </p:set>
                                    <p:animEffect transition="in" filter="box(in)">
                                      <p:cBhvr>
                                        <p:cTn id="32" dur="500"/>
                                        <p:tgtEl>
                                          <p:spTgt spid="51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DB9B485-1028-49F9-8E1D-0C91E939F67E}"/>
              </a:ext>
            </a:extLst>
          </p:cNvPr>
          <p:cNvSpPr>
            <a:spLocks noGrp="1"/>
          </p:cNvSpPr>
          <p:nvPr>
            <p:ph type="title"/>
          </p:nvPr>
        </p:nvSpPr>
        <p:spPr>
          <a:xfrm>
            <a:off x="3276600" y="381000"/>
            <a:ext cx="5867400" cy="1066800"/>
          </a:xfrm>
        </p:spPr>
        <p:txBody>
          <a:bodyPr/>
          <a:lstStyle/>
          <a:p>
            <a:pPr eaLnBrk="1" hangingPunct="1"/>
            <a:r>
              <a:rPr lang="en-US" altLang="en-US" dirty="0"/>
              <a:t>Testing to Determine Maximum Vacuum</a:t>
            </a:r>
          </a:p>
        </p:txBody>
      </p:sp>
      <p:sp>
        <p:nvSpPr>
          <p:cNvPr id="5123" name="Content Placeholder 2">
            <a:extLst>
              <a:ext uri="{FF2B5EF4-FFF2-40B4-BE49-F238E27FC236}">
                <a16:creationId xmlns:a16="http://schemas.microsoft.com/office/drawing/2014/main" id="{8488A312-510A-40D1-9F12-DDBF38BB115B}"/>
              </a:ext>
            </a:extLst>
          </p:cNvPr>
          <p:cNvSpPr>
            <a:spLocks noGrp="1"/>
          </p:cNvSpPr>
          <p:nvPr>
            <p:ph idx="1"/>
          </p:nvPr>
        </p:nvSpPr>
        <p:spPr>
          <a:xfrm>
            <a:off x="609600" y="1600200"/>
            <a:ext cx="8229600" cy="4800600"/>
          </a:xfrm>
        </p:spPr>
        <p:txBody>
          <a:bodyPr/>
          <a:lstStyle/>
          <a:p>
            <a:pPr eaLnBrk="1" hangingPunct="1"/>
            <a:r>
              <a:rPr lang="en-US" altLang="en-US" sz="2800" dirty="0"/>
              <a:t>Run the first test with the vacuum pump already dedicated to that process – if system has dedicated vacuum pumps.</a:t>
            </a:r>
          </a:p>
          <a:p>
            <a:pPr eaLnBrk="1" hangingPunct="1"/>
            <a:r>
              <a:rPr lang="en-US" altLang="en-US" sz="2800" dirty="0"/>
              <a:t>If pumps are manifolded together, during a shut-down, isolate one process to one of the larger positive displacement vacuum pumps.  Shut off all other processes but the tested one.  </a:t>
            </a:r>
          </a:p>
          <a:p>
            <a:pPr eaLnBrk="1" hangingPunct="1"/>
            <a:r>
              <a:rPr lang="en-US" altLang="en-US" sz="2800" dirty="0"/>
              <a:t>Get its inlet capacity (</a:t>
            </a:r>
            <a:r>
              <a:rPr lang="en-US" altLang="en-US" sz="2800" dirty="0" err="1"/>
              <a:t>icfm</a:t>
            </a:r>
            <a:r>
              <a:rPr lang="en-US" altLang="en-US" sz="2800" dirty="0"/>
              <a:t>) rating.  It is fairly constant at all vacuum levels if it is PD.</a:t>
            </a:r>
          </a:p>
        </p:txBody>
      </p:sp>
    </p:spTree>
    <p:extLst>
      <p:ext uri="{BB962C8B-B14F-4D97-AF65-F5344CB8AC3E}">
        <p14:creationId xmlns:p14="http://schemas.microsoft.com/office/powerpoint/2010/main" val="242186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box(in)">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box(in)">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box(in)">
                                      <p:cBhvr>
                                        <p:cTn id="17" dur="5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47E95125-9309-45A9-BCFB-3F23C1A83168}"/>
              </a:ext>
            </a:extLst>
          </p:cNvPr>
          <p:cNvSpPr>
            <a:spLocks noGrp="1"/>
          </p:cNvSpPr>
          <p:nvPr>
            <p:ph type="title"/>
          </p:nvPr>
        </p:nvSpPr>
        <p:spPr/>
        <p:txBody>
          <a:bodyPr/>
          <a:lstStyle/>
          <a:p>
            <a:pPr eaLnBrk="1" hangingPunct="1"/>
            <a:r>
              <a:rPr lang="en-US" altLang="en-US" dirty="0"/>
              <a:t>Testing to Determine Maximum Vacuum</a:t>
            </a:r>
          </a:p>
        </p:txBody>
      </p:sp>
      <p:sp>
        <p:nvSpPr>
          <p:cNvPr id="5123" name="Content Placeholder 2">
            <a:extLst>
              <a:ext uri="{FF2B5EF4-FFF2-40B4-BE49-F238E27FC236}">
                <a16:creationId xmlns:a16="http://schemas.microsoft.com/office/drawing/2014/main" id="{14A4D1DF-A4C9-4CCE-A894-B3F6216858AE}"/>
              </a:ext>
            </a:extLst>
          </p:cNvPr>
          <p:cNvSpPr>
            <a:spLocks noGrp="1"/>
          </p:cNvSpPr>
          <p:nvPr>
            <p:ph idx="1"/>
          </p:nvPr>
        </p:nvSpPr>
        <p:spPr>
          <a:xfrm>
            <a:off x="838200" y="4191000"/>
            <a:ext cx="7605714" cy="2493169"/>
          </a:xfrm>
        </p:spPr>
        <p:txBody>
          <a:bodyPr/>
          <a:lstStyle/>
          <a:p>
            <a:pPr eaLnBrk="1" hangingPunct="1"/>
            <a:r>
              <a:rPr lang="en-US" altLang="en-US" sz="2800" dirty="0"/>
              <a:t>Install large throttling &amp; small bleed-in valve.</a:t>
            </a:r>
          </a:p>
          <a:p>
            <a:pPr eaLnBrk="1" hangingPunct="1"/>
            <a:r>
              <a:rPr lang="en-US" altLang="en-US" sz="2800" dirty="0"/>
              <a:t>Install 2 vacuum gauges.   </a:t>
            </a:r>
            <a:endParaRPr lang="en-US" altLang="en-US" sz="2000" dirty="0"/>
          </a:p>
        </p:txBody>
      </p:sp>
      <p:pic>
        <p:nvPicPr>
          <p:cNvPr id="3" name="Picture 2">
            <a:extLst>
              <a:ext uri="{FF2B5EF4-FFF2-40B4-BE49-F238E27FC236}">
                <a16:creationId xmlns:a16="http://schemas.microsoft.com/office/drawing/2014/main" id="{D7EB3A41-44BE-45DB-900D-9952447602A6}"/>
              </a:ext>
            </a:extLst>
          </p:cNvPr>
          <p:cNvPicPr>
            <a:picLocks noChangeAspect="1"/>
          </p:cNvPicPr>
          <p:nvPr/>
        </p:nvPicPr>
        <p:blipFill>
          <a:blip r:embed="rId3"/>
          <a:stretch>
            <a:fillRect/>
          </a:stretch>
        </p:blipFill>
        <p:spPr>
          <a:xfrm>
            <a:off x="1295400" y="1652546"/>
            <a:ext cx="7014184" cy="2382536"/>
          </a:xfrm>
          <a:prstGeom prst="rect">
            <a:avLst/>
          </a:prstGeom>
        </p:spPr>
      </p:pic>
    </p:spTree>
    <p:extLst>
      <p:ext uri="{BB962C8B-B14F-4D97-AF65-F5344CB8AC3E}">
        <p14:creationId xmlns:p14="http://schemas.microsoft.com/office/powerpoint/2010/main" val="406344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47E95125-9309-45A9-BCFB-3F23C1A83168}"/>
              </a:ext>
            </a:extLst>
          </p:cNvPr>
          <p:cNvSpPr>
            <a:spLocks noGrp="1"/>
          </p:cNvSpPr>
          <p:nvPr>
            <p:ph type="title"/>
          </p:nvPr>
        </p:nvSpPr>
        <p:spPr/>
        <p:txBody>
          <a:bodyPr/>
          <a:lstStyle/>
          <a:p>
            <a:pPr eaLnBrk="1" hangingPunct="1"/>
            <a:r>
              <a:rPr lang="en-US" altLang="en-US" dirty="0"/>
              <a:t>Testing to Determine Maximum Vacuum</a:t>
            </a:r>
          </a:p>
        </p:txBody>
      </p:sp>
      <p:sp>
        <p:nvSpPr>
          <p:cNvPr id="5123" name="Content Placeholder 2">
            <a:extLst>
              <a:ext uri="{FF2B5EF4-FFF2-40B4-BE49-F238E27FC236}">
                <a16:creationId xmlns:a16="http://schemas.microsoft.com/office/drawing/2014/main" id="{14A4D1DF-A4C9-4CCE-A894-B3F6216858AE}"/>
              </a:ext>
            </a:extLst>
          </p:cNvPr>
          <p:cNvSpPr>
            <a:spLocks noGrp="1"/>
          </p:cNvSpPr>
          <p:nvPr>
            <p:ph idx="1"/>
          </p:nvPr>
        </p:nvSpPr>
        <p:spPr>
          <a:xfrm>
            <a:off x="762000" y="1600200"/>
            <a:ext cx="7696200" cy="5105400"/>
          </a:xfrm>
        </p:spPr>
        <p:txBody>
          <a:bodyPr/>
          <a:lstStyle/>
          <a:p>
            <a:pPr eaLnBrk="1" hangingPunct="1"/>
            <a:r>
              <a:rPr lang="en-US" altLang="en-US" sz="2400" dirty="0"/>
              <a:t>Fully close throttling valve.  </a:t>
            </a:r>
          </a:p>
          <a:p>
            <a:pPr eaLnBrk="1" hangingPunct="1"/>
            <a:r>
              <a:rPr lang="en-US" altLang="en-US" sz="2400" dirty="0"/>
              <a:t>Close all false loads.</a:t>
            </a:r>
          </a:p>
          <a:p>
            <a:pPr eaLnBrk="1" hangingPunct="1"/>
            <a:r>
              <a:rPr lang="en-US" altLang="en-US" sz="2400" dirty="0"/>
              <a:t>Crack open bleed-in valve.</a:t>
            </a:r>
          </a:p>
          <a:p>
            <a:pPr eaLnBrk="1" hangingPunct="1"/>
            <a:r>
              <a:rPr lang="en-US" altLang="en-US" sz="2400" dirty="0"/>
              <a:t>Turn on vacuum pump and let it run at its set point (not load-unload – steady).  Adjust bleed-in valve to get unit at max vacuum (min pressure) and steady.</a:t>
            </a:r>
          </a:p>
          <a:p>
            <a:pPr eaLnBrk="1" hangingPunct="1"/>
            <a:r>
              <a:rPr lang="en-US" altLang="en-US" sz="2400" dirty="0"/>
              <a:t>Open throttling valve to process to 10 deg and close bleed-in valve.</a:t>
            </a:r>
          </a:p>
          <a:p>
            <a:pPr eaLnBrk="1" hangingPunct="1"/>
            <a:r>
              <a:rPr lang="en-US" altLang="en-US" sz="2400" dirty="0"/>
              <a:t>Process is at min vacuum, might not be able to operate.</a:t>
            </a:r>
          </a:p>
          <a:p>
            <a:pPr eaLnBrk="1" hangingPunct="1"/>
            <a:r>
              <a:rPr lang="en-US" altLang="en-US" sz="2400" dirty="0"/>
              <a:t>Gradually open throttle valve until process has enough vacuum to barely run.</a:t>
            </a:r>
            <a:endParaRPr lang="en-US" altLang="en-US" sz="2800" dirty="0"/>
          </a:p>
          <a:p>
            <a:pPr eaLnBrk="1" hangingPunct="1"/>
            <a:endParaRPr lang="en-US" altLang="en-US" sz="2000" dirty="0"/>
          </a:p>
        </p:txBody>
      </p:sp>
    </p:spTree>
    <p:extLst>
      <p:ext uri="{BB962C8B-B14F-4D97-AF65-F5344CB8AC3E}">
        <p14:creationId xmlns:p14="http://schemas.microsoft.com/office/powerpoint/2010/main" val="373997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box(in)">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box(in)">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box(in)">
                                      <p:cBhvr>
                                        <p:cTn id="17" dur="500"/>
                                        <p:tgtEl>
                                          <p:spTgt spid="5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box(in)">
                                      <p:cBhvr>
                                        <p:cTn id="22" dur="500"/>
                                        <p:tgtEl>
                                          <p:spTgt spid="51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123">
                                            <p:txEl>
                                              <p:pRg st="4" end="4"/>
                                            </p:txEl>
                                          </p:spTgt>
                                        </p:tgtEl>
                                        <p:attrNameLst>
                                          <p:attrName>style.visibility</p:attrName>
                                        </p:attrNameLst>
                                      </p:cBhvr>
                                      <p:to>
                                        <p:strVal val="visible"/>
                                      </p:to>
                                    </p:set>
                                    <p:animEffect transition="in" filter="box(in)">
                                      <p:cBhvr>
                                        <p:cTn id="27" dur="500"/>
                                        <p:tgtEl>
                                          <p:spTgt spid="51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5123">
                                            <p:txEl>
                                              <p:pRg st="5" end="5"/>
                                            </p:txEl>
                                          </p:spTgt>
                                        </p:tgtEl>
                                        <p:attrNameLst>
                                          <p:attrName>style.visibility</p:attrName>
                                        </p:attrNameLst>
                                      </p:cBhvr>
                                      <p:to>
                                        <p:strVal val="visible"/>
                                      </p:to>
                                    </p:set>
                                    <p:animEffect transition="in" filter="box(in)">
                                      <p:cBhvr>
                                        <p:cTn id="32" dur="500"/>
                                        <p:tgtEl>
                                          <p:spTgt spid="512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5123">
                                            <p:txEl>
                                              <p:pRg st="6" end="6"/>
                                            </p:txEl>
                                          </p:spTgt>
                                        </p:tgtEl>
                                        <p:attrNameLst>
                                          <p:attrName>style.visibility</p:attrName>
                                        </p:attrNameLst>
                                      </p:cBhvr>
                                      <p:to>
                                        <p:strVal val="visible"/>
                                      </p:to>
                                    </p:set>
                                    <p:animEffect transition="in" filter="box(in)">
                                      <p:cBhvr>
                                        <p:cTn id="37" dur="500"/>
                                        <p:tgtEl>
                                          <p:spTgt spid="51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DB9B485-1028-49F9-8E1D-0C91E939F67E}"/>
              </a:ext>
            </a:extLst>
          </p:cNvPr>
          <p:cNvSpPr>
            <a:spLocks noGrp="1"/>
          </p:cNvSpPr>
          <p:nvPr>
            <p:ph type="title"/>
          </p:nvPr>
        </p:nvSpPr>
        <p:spPr>
          <a:xfrm>
            <a:off x="3276600" y="381000"/>
            <a:ext cx="5867400" cy="1066800"/>
          </a:xfrm>
        </p:spPr>
        <p:txBody>
          <a:bodyPr/>
          <a:lstStyle/>
          <a:p>
            <a:pPr eaLnBrk="1" hangingPunct="1"/>
            <a:r>
              <a:rPr lang="en-US" altLang="en-US" dirty="0"/>
              <a:t>Testing to Determine Maximum Vacuum</a:t>
            </a:r>
          </a:p>
        </p:txBody>
      </p:sp>
      <p:sp>
        <p:nvSpPr>
          <p:cNvPr id="5123" name="Content Placeholder 2">
            <a:extLst>
              <a:ext uri="{FF2B5EF4-FFF2-40B4-BE49-F238E27FC236}">
                <a16:creationId xmlns:a16="http://schemas.microsoft.com/office/drawing/2014/main" id="{8488A312-510A-40D1-9F12-DDBF38BB115B}"/>
              </a:ext>
            </a:extLst>
          </p:cNvPr>
          <p:cNvSpPr>
            <a:spLocks noGrp="1"/>
          </p:cNvSpPr>
          <p:nvPr>
            <p:ph idx="1"/>
          </p:nvPr>
        </p:nvSpPr>
        <p:spPr>
          <a:xfrm>
            <a:off x="609600" y="1600200"/>
            <a:ext cx="8229600" cy="4800600"/>
          </a:xfrm>
        </p:spPr>
        <p:txBody>
          <a:bodyPr/>
          <a:lstStyle/>
          <a:p>
            <a:pPr eaLnBrk="1" hangingPunct="1"/>
            <a:r>
              <a:rPr lang="en-US" altLang="en-US" sz="2600" dirty="0"/>
              <a:t>Record vacuum pump and process pressures (keep vent valve closed):</a:t>
            </a:r>
          </a:p>
          <a:p>
            <a:pPr lvl="1" eaLnBrk="1" hangingPunct="1"/>
            <a:r>
              <a:rPr lang="en-US" altLang="en-US" sz="2600" dirty="0"/>
              <a:t>At max vacuum at vacuum pump, min vacuum at process</a:t>
            </a:r>
          </a:p>
          <a:p>
            <a:pPr lvl="1" eaLnBrk="1" hangingPunct="1"/>
            <a:r>
              <a:rPr lang="en-US" altLang="en-US" sz="2600" dirty="0"/>
              <a:t>One step up (adjust throttling valve slightly open), vac pump vacuum goes down and process goes up. </a:t>
            </a:r>
          </a:p>
          <a:p>
            <a:pPr lvl="1" eaLnBrk="1" hangingPunct="1"/>
            <a:r>
              <a:rPr lang="en-US" altLang="en-US" sz="2600" dirty="0"/>
              <a:t>Another step up, etc.</a:t>
            </a:r>
          </a:p>
          <a:p>
            <a:pPr lvl="1" eaLnBrk="1" hangingPunct="1"/>
            <a:r>
              <a:rPr lang="en-US" altLang="en-US" sz="2600" dirty="0"/>
              <a:t>Keep going until you hit the max process vacuum (min absolute pressure) which process can operate at.</a:t>
            </a:r>
          </a:p>
        </p:txBody>
      </p:sp>
    </p:spTree>
    <p:extLst>
      <p:ext uri="{BB962C8B-B14F-4D97-AF65-F5344CB8AC3E}">
        <p14:creationId xmlns:p14="http://schemas.microsoft.com/office/powerpoint/2010/main" val="260195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box(in)">
                                      <p:cBhvr>
                                        <p:cTn id="7" dur="500"/>
                                        <p:tgtEl>
                                          <p:spTgt spid="5123">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123">
                                            <p:txEl>
                                              <p:pRg st="1" end="1"/>
                                            </p:txEl>
                                          </p:spTgt>
                                        </p:tgtEl>
                                        <p:attrNameLst>
                                          <p:attrName>style.visibility</p:attrName>
                                        </p:attrNameLst>
                                      </p:cBhvr>
                                      <p:to>
                                        <p:strVal val="visible"/>
                                      </p:to>
                                    </p:set>
                                    <p:animEffect transition="in" filter="box(in)">
                                      <p:cBhvr>
                                        <p:cTn id="10" dur="500"/>
                                        <p:tgtEl>
                                          <p:spTgt spid="5123">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5123">
                                            <p:txEl>
                                              <p:pRg st="2" end="2"/>
                                            </p:txEl>
                                          </p:spTgt>
                                        </p:tgtEl>
                                        <p:attrNameLst>
                                          <p:attrName>style.visibility</p:attrName>
                                        </p:attrNameLst>
                                      </p:cBhvr>
                                      <p:to>
                                        <p:strVal val="visible"/>
                                      </p:to>
                                    </p:set>
                                    <p:animEffect transition="in" filter="box(in)">
                                      <p:cBhvr>
                                        <p:cTn id="13" dur="500"/>
                                        <p:tgtEl>
                                          <p:spTgt spid="5123">
                                            <p:txEl>
                                              <p:pRg st="2" end="2"/>
                                            </p:tx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5123">
                                            <p:txEl>
                                              <p:pRg st="3" end="3"/>
                                            </p:txEl>
                                          </p:spTgt>
                                        </p:tgtEl>
                                        <p:attrNameLst>
                                          <p:attrName>style.visibility</p:attrName>
                                        </p:attrNameLst>
                                      </p:cBhvr>
                                      <p:to>
                                        <p:strVal val="visible"/>
                                      </p:to>
                                    </p:set>
                                    <p:animEffect transition="in" filter="box(in)">
                                      <p:cBhvr>
                                        <p:cTn id="16" dur="500"/>
                                        <p:tgtEl>
                                          <p:spTgt spid="5123">
                                            <p:txEl>
                                              <p:pRg st="3" end="3"/>
                                            </p:txEl>
                                          </p:spTgt>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5123">
                                            <p:txEl>
                                              <p:pRg st="4" end="4"/>
                                            </p:txEl>
                                          </p:spTgt>
                                        </p:tgtEl>
                                        <p:attrNameLst>
                                          <p:attrName>style.visibility</p:attrName>
                                        </p:attrNameLst>
                                      </p:cBhvr>
                                      <p:to>
                                        <p:strVal val="visible"/>
                                      </p:to>
                                    </p:set>
                                    <p:animEffect transition="in" filter="box(in)">
                                      <p:cBhvr>
                                        <p:cTn id="19" dur="500"/>
                                        <p:tgtEl>
                                          <p:spTgt spid="51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DB9B485-1028-49F9-8E1D-0C91E939F67E}"/>
              </a:ext>
            </a:extLst>
          </p:cNvPr>
          <p:cNvSpPr>
            <a:spLocks noGrp="1"/>
          </p:cNvSpPr>
          <p:nvPr>
            <p:ph type="title"/>
          </p:nvPr>
        </p:nvSpPr>
        <p:spPr>
          <a:xfrm>
            <a:off x="3276600" y="381000"/>
            <a:ext cx="5867400" cy="1066800"/>
          </a:xfrm>
        </p:spPr>
        <p:txBody>
          <a:bodyPr/>
          <a:lstStyle/>
          <a:p>
            <a:pPr eaLnBrk="1" hangingPunct="1"/>
            <a:r>
              <a:rPr lang="en-US" altLang="en-US" dirty="0"/>
              <a:t>Testing to Determine Maximum Vacuum</a:t>
            </a:r>
          </a:p>
        </p:txBody>
      </p:sp>
      <p:pic>
        <p:nvPicPr>
          <p:cNvPr id="8" name="Picture 7">
            <a:extLst>
              <a:ext uri="{FF2B5EF4-FFF2-40B4-BE49-F238E27FC236}">
                <a16:creationId xmlns:a16="http://schemas.microsoft.com/office/drawing/2014/main" id="{42BF935A-BED4-4556-8C4C-1F75B68D78D7}"/>
              </a:ext>
            </a:extLst>
          </p:cNvPr>
          <p:cNvPicPr>
            <a:picLocks noChangeAspect="1"/>
          </p:cNvPicPr>
          <p:nvPr/>
        </p:nvPicPr>
        <p:blipFill>
          <a:blip r:embed="rId3"/>
          <a:stretch>
            <a:fillRect/>
          </a:stretch>
        </p:blipFill>
        <p:spPr>
          <a:xfrm>
            <a:off x="762000" y="2057400"/>
            <a:ext cx="7843535" cy="3728402"/>
          </a:xfrm>
          <a:prstGeom prst="rect">
            <a:avLst/>
          </a:prstGeom>
        </p:spPr>
      </p:pic>
    </p:spTree>
    <p:extLst>
      <p:ext uri="{BB962C8B-B14F-4D97-AF65-F5344CB8AC3E}">
        <p14:creationId xmlns:p14="http://schemas.microsoft.com/office/powerpoint/2010/main" val="937273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7"/>
          <p:cNvSpPr txBox="1">
            <a:spLocks noChangeArrowheads="1"/>
          </p:cNvSpPr>
          <p:nvPr/>
        </p:nvSpPr>
        <p:spPr bwMode="auto">
          <a:xfrm>
            <a:off x="3148183" y="3413143"/>
            <a:ext cx="2847632" cy="8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13"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The recording and slides of this webinar will be made available to  attendees via email later today.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013"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13"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PDH Certificates will be e-mailed to Attendees within two days.</a:t>
            </a:r>
            <a:endParaRPr kumimoji="0" lang="en-US" altLang="en-US" sz="1013" b="1"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9" name="object 3"/>
          <p:cNvSpPr txBox="1"/>
          <p:nvPr/>
        </p:nvSpPr>
        <p:spPr>
          <a:xfrm>
            <a:off x="1561527" y="2634699"/>
            <a:ext cx="6020945" cy="553998"/>
          </a:xfrm>
          <a:prstGeom prst="rect">
            <a:avLst/>
          </a:prstGeom>
        </p:spPr>
        <p:txBody>
          <a:bodyPr vert="horz" wrap="square" lIns="0" tIns="0" rIns="0" bIns="0" rtlCol="0">
            <a:spAutoFit/>
          </a:bodyPr>
          <a:lstStyle/>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15" normalizeH="0" baseline="0" noProof="0" dirty="0">
                <a:ln>
                  <a:noFill/>
                </a:ln>
                <a:solidFill>
                  <a:prstClr val="black"/>
                </a:solidFill>
                <a:effectLst/>
                <a:uLnTx/>
                <a:uFillTx/>
                <a:latin typeface="Calibri"/>
                <a:ea typeface="+mn-ea"/>
                <a:cs typeface="Calibri"/>
              </a:rPr>
              <a:t>Tim Dugan, P.E., </a:t>
            </a:r>
            <a:r>
              <a:rPr kumimoji="0" lang="en-US" sz="1800" b="0" i="1" u="none" strike="noStrike" kern="1200" cap="none" spc="-15" normalizeH="0" baseline="0" noProof="0" dirty="0">
                <a:ln>
                  <a:noFill/>
                </a:ln>
                <a:solidFill>
                  <a:prstClr val="black"/>
                </a:solidFill>
                <a:effectLst/>
                <a:uLnTx/>
                <a:uFillTx/>
                <a:latin typeface="Calibri"/>
                <a:ea typeface="+mn-ea"/>
                <a:cs typeface="Calibri"/>
              </a:rPr>
              <a:t>Compression Engineering Corporation</a:t>
            </a:r>
          </a:p>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15" normalizeH="0" baseline="0" noProof="0" dirty="0">
                <a:ln>
                  <a:noFill/>
                </a:ln>
                <a:solidFill>
                  <a:prstClr val="black"/>
                </a:solidFill>
                <a:effectLst/>
                <a:uLnTx/>
                <a:uFillTx/>
                <a:latin typeface="Calibri"/>
                <a:ea typeface="+mn-ea"/>
                <a:cs typeface="Calibri"/>
              </a:rPr>
              <a:t>Keynote Speaker</a:t>
            </a:r>
            <a:endParaRPr kumimoji="0" lang="en-US" sz="1800" b="0" i="1" u="none" strike="noStrike" kern="1200" cap="none" spc="0" normalizeH="0" baseline="0" noProof="0" dirty="0">
              <a:ln>
                <a:noFill/>
              </a:ln>
              <a:solidFill>
                <a:prstClr val="black"/>
              </a:solidFill>
              <a:effectLst/>
              <a:uLnTx/>
              <a:uFillTx/>
              <a:latin typeface="Calibri"/>
              <a:ea typeface="+mn-ea"/>
              <a:cs typeface="Calibri"/>
            </a:endParaRPr>
          </a:p>
        </p:txBody>
      </p:sp>
      <p:sp>
        <p:nvSpPr>
          <p:cNvPr id="12" name="Title 1">
            <a:extLst>
              <a:ext uri="{FF2B5EF4-FFF2-40B4-BE49-F238E27FC236}">
                <a16:creationId xmlns:a16="http://schemas.microsoft.com/office/drawing/2014/main" id="{198B8592-88CD-42AA-9A0B-4B100CF902BC}"/>
              </a:ext>
            </a:extLst>
          </p:cNvPr>
          <p:cNvSpPr txBox="1">
            <a:spLocks/>
          </p:cNvSpPr>
          <p:nvPr/>
        </p:nvSpPr>
        <p:spPr bwMode="auto">
          <a:xfrm>
            <a:off x="268224" y="1783036"/>
            <a:ext cx="8607552" cy="599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fontAlgn="auto">
              <a:spcAft>
                <a:spcPts val="0"/>
              </a:spcAft>
              <a:defRPr/>
            </a:pPr>
            <a:r>
              <a:rPr lang="en-US" sz="2800" b="1" dirty="0">
                <a:solidFill>
                  <a:srgbClr val="008640"/>
                </a:solidFill>
                <a:latin typeface="Calibri" panose="020F0502020204030204"/>
                <a:cs typeface="Arial"/>
              </a:rPr>
              <a:t>5 Tips on Optimizing VSD Vacuum Pumps</a:t>
            </a:r>
            <a:endParaRPr kumimoji="0" lang="en-US" sz="2800" b="1" i="0" u="none" strike="noStrike" kern="1200" cap="none" spc="0" normalizeH="0" baseline="0" noProof="0" dirty="0">
              <a:ln>
                <a:noFill/>
              </a:ln>
              <a:solidFill>
                <a:srgbClr val="85214B"/>
              </a:solidFill>
              <a:effectLst/>
              <a:uLnTx/>
              <a:uFillTx/>
              <a:latin typeface="Calibri" panose="020F0502020204030204"/>
              <a:ea typeface="+mj-ea"/>
              <a:cs typeface="Arial"/>
            </a:endParaRPr>
          </a:p>
        </p:txBody>
      </p:sp>
      <p:pic>
        <p:nvPicPr>
          <p:cNvPr id="13" name="Picture 12">
            <a:extLst>
              <a:ext uri="{FF2B5EF4-FFF2-40B4-BE49-F238E27FC236}">
                <a16:creationId xmlns:a16="http://schemas.microsoft.com/office/drawing/2014/main" id="{BEC5501C-B1DA-48E3-939C-1DE7C375D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185" y="429491"/>
            <a:ext cx="4419630" cy="1013915"/>
          </a:xfrm>
          <a:prstGeom prst="rect">
            <a:avLst/>
          </a:prstGeom>
        </p:spPr>
      </p:pic>
      <p:sp>
        <p:nvSpPr>
          <p:cNvPr id="19" name="TextBox 12">
            <a:extLst>
              <a:ext uri="{FF2B5EF4-FFF2-40B4-BE49-F238E27FC236}">
                <a16:creationId xmlns:a16="http://schemas.microsoft.com/office/drawing/2014/main" id="{0FF54618-0A74-4A29-A602-E74CFD42485C}"/>
              </a:ext>
            </a:extLst>
          </p:cNvPr>
          <p:cNvSpPr txBox="1">
            <a:spLocks noChangeArrowheads="1"/>
          </p:cNvSpPr>
          <p:nvPr/>
        </p:nvSpPr>
        <p:spPr bwMode="auto">
          <a:xfrm>
            <a:off x="585803" y="5670565"/>
            <a:ext cx="61960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For your free subscription, please visit </a:t>
            </a:r>
            <a:r>
              <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hlinkClick r:id="rId3"/>
              </a:rPr>
              <a:t>www.</a:t>
            </a:r>
            <a:r>
              <a:rPr lang="en-US" altLang="en-US" dirty="0" err="1">
                <a:solidFill>
                  <a:prstClr val="black"/>
                </a:solidFill>
                <a:cs typeface="Arial" panose="020B0604020202020204" pitchFamily="34" charset="0"/>
                <a:hlinkClick r:id="rId3"/>
              </a:rPr>
              <a:t>blowervacuum</a:t>
            </a:r>
            <a:r>
              <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hlinkClick r:id="rId3"/>
              </a:rPr>
              <a:t>bestpractices.com/magazine/subscription</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p>
        </p:txBody>
      </p:sp>
      <p:sp>
        <p:nvSpPr>
          <p:cNvPr id="20" name="TextBox 19">
            <a:extLst>
              <a:ext uri="{FF2B5EF4-FFF2-40B4-BE49-F238E27FC236}">
                <a16:creationId xmlns:a16="http://schemas.microsoft.com/office/drawing/2014/main" id="{AA55AA41-1B9C-4E92-A182-482185E8A7FB}"/>
              </a:ext>
            </a:extLst>
          </p:cNvPr>
          <p:cNvSpPr txBox="1">
            <a:spLocks noChangeArrowheads="1"/>
          </p:cNvSpPr>
          <p:nvPr/>
        </p:nvSpPr>
        <p:spPr bwMode="auto">
          <a:xfrm>
            <a:off x="7082482" y="3817928"/>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22" name="Picture 21">
            <a:extLst>
              <a:ext uri="{FF2B5EF4-FFF2-40B4-BE49-F238E27FC236}">
                <a16:creationId xmlns:a16="http://schemas.microsoft.com/office/drawing/2014/main" id="{93061EDD-CCA7-432C-B76C-43C9B9C6B5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3227" y="4156482"/>
            <a:ext cx="1634358" cy="776321"/>
          </a:xfrm>
          <a:prstGeom prst="rect">
            <a:avLst/>
          </a:prstGeom>
        </p:spPr>
      </p:pic>
      <p:pic>
        <p:nvPicPr>
          <p:cNvPr id="11" name="Picture 10">
            <a:extLst>
              <a:ext uri="{FF2B5EF4-FFF2-40B4-BE49-F238E27FC236}">
                <a16:creationId xmlns:a16="http://schemas.microsoft.com/office/drawing/2014/main" id="{7D3C0F9C-EA9B-421C-B696-9B2A34226B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9815" y="5046280"/>
            <a:ext cx="1602405" cy="776321"/>
          </a:xfrm>
          <a:prstGeom prst="rect">
            <a:avLst/>
          </a:prstGeom>
        </p:spPr>
      </p:pic>
    </p:spTree>
    <p:extLst>
      <p:ext uri="{BB962C8B-B14F-4D97-AF65-F5344CB8AC3E}">
        <p14:creationId xmlns:p14="http://schemas.microsoft.com/office/powerpoint/2010/main" val="354609946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DB9B485-1028-49F9-8E1D-0C91E939F67E}"/>
              </a:ext>
            </a:extLst>
          </p:cNvPr>
          <p:cNvSpPr>
            <a:spLocks noGrp="1"/>
          </p:cNvSpPr>
          <p:nvPr>
            <p:ph type="title"/>
          </p:nvPr>
        </p:nvSpPr>
        <p:spPr>
          <a:xfrm>
            <a:off x="3276600" y="381000"/>
            <a:ext cx="5867400" cy="1066800"/>
          </a:xfrm>
        </p:spPr>
        <p:txBody>
          <a:bodyPr/>
          <a:lstStyle/>
          <a:p>
            <a:pPr eaLnBrk="1" hangingPunct="1"/>
            <a:r>
              <a:rPr lang="en-US" altLang="en-US" dirty="0"/>
              <a:t>Testing to Determine Minimum Vacuum</a:t>
            </a:r>
          </a:p>
        </p:txBody>
      </p:sp>
      <p:sp>
        <p:nvSpPr>
          <p:cNvPr id="5123" name="Content Placeholder 2">
            <a:extLst>
              <a:ext uri="{FF2B5EF4-FFF2-40B4-BE49-F238E27FC236}">
                <a16:creationId xmlns:a16="http://schemas.microsoft.com/office/drawing/2014/main" id="{8488A312-510A-40D1-9F12-DDBF38BB115B}"/>
              </a:ext>
            </a:extLst>
          </p:cNvPr>
          <p:cNvSpPr>
            <a:spLocks noGrp="1"/>
          </p:cNvSpPr>
          <p:nvPr>
            <p:ph idx="1"/>
          </p:nvPr>
        </p:nvSpPr>
        <p:spPr>
          <a:xfrm>
            <a:off x="609600" y="1600200"/>
            <a:ext cx="8153400" cy="5029200"/>
          </a:xfrm>
        </p:spPr>
        <p:txBody>
          <a:bodyPr/>
          <a:lstStyle/>
          <a:p>
            <a:pPr eaLnBrk="1" hangingPunct="1"/>
            <a:r>
              <a:rPr lang="en-US" altLang="en-US" sz="2600" dirty="0"/>
              <a:t>You can throttle the larger vacuum pump back and calculate the minimum point.  However, it is valuable to perform a test with a smaller vacuum pump and discover the significant size difference opportunity.</a:t>
            </a:r>
          </a:p>
          <a:p>
            <a:pPr eaLnBrk="1" hangingPunct="1"/>
            <a:r>
              <a:rPr lang="en-US" altLang="en-US" sz="2600" dirty="0"/>
              <a:t>With the smaller vacuum pump piped to the same process with the same valving, run the same test.  This time, try to hit the minimum point that the process would work.  </a:t>
            </a:r>
          </a:p>
          <a:p>
            <a:pPr eaLnBrk="1" hangingPunct="1"/>
            <a:r>
              <a:rPr lang="en-US" altLang="en-US" sz="2600" dirty="0"/>
              <a:t>To demonstrate this, I am providing calculations for running the same process against a 100 </a:t>
            </a:r>
            <a:r>
              <a:rPr lang="en-US" altLang="en-US" sz="2600" dirty="0" err="1"/>
              <a:t>acfm</a:t>
            </a:r>
            <a:r>
              <a:rPr lang="en-US" altLang="en-US" sz="2600" dirty="0"/>
              <a:t> and a 400 </a:t>
            </a:r>
            <a:r>
              <a:rPr lang="en-US" altLang="en-US" sz="2600" dirty="0" err="1"/>
              <a:t>acfm</a:t>
            </a:r>
            <a:r>
              <a:rPr lang="en-US" altLang="en-US" sz="2600" dirty="0"/>
              <a:t> vacuum pump.</a:t>
            </a:r>
          </a:p>
        </p:txBody>
      </p:sp>
    </p:spTree>
    <p:extLst>
      <p:ext uri="{BB962C8B-B14F-4D97-AF65-F5344CB8AC3E}">
        <p14:creationId xmlns:p14="http://schemas.microsoft.com/office/powerpoint/2010/main" val="115933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box(in)">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box(in)">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box(in)">
                                      <p:cBhvr>
                                        <p:cTn id="17" dur="5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DB9B485-1028-49F9-8E1D-0C91E939F67E}"/>
              </a:ext>
            </a:extLst>
          </p:cNvPr>
          <p:cNvSpPr>
            <a:spLocks noGrp="1"/>
          </p:cNvSpPr>
          <p:nvPr>
            <p:ph type="title"/>
          </p:nvPr>
        </p:nvSpPr>
        <p:spPr>
          <a:xfrm>
            <a:off x="3276600" y="381000"/>
            <a:ext cx="5867400" cy="1066800"/>
          </a:xfrm>
        </p:spPr>
        <p:txBody>
          <a:bodyPr/>
          <a:lstStyle/>
          <a:p>
            <a:pPr eaLnBrk="1" hangingPunct="1"/>
            <a:r>
              <a:rPr lang="en-US" altLang="en-US" dirty="0"/>
              <a:t>Testing to Determine Minimum Vacuum</a:t>
            </a:r>
          </a:p>
        </p:txBody>
      </p:sp>
      <p:pic>
        <p:nvPicPr>
          <p:cNvPr id="6" name="Picture 5">
            <a:extLst>
              <a:ext uri="{FF2B5EF4-FFF2-40B4-BE49-F238E27FC236}">
                <a16:creationId xmlns:a16="http://schemas.microsoft.com/office/drawing/2014/main" id="{6C1CDDF3-309C-41D3-8A76-82F76B4DCF24}"/>
              </a:ext>
            </a:extLst>
          </p:cNvPr>
          <p:cNvPicPr>
            <a:picLocks noChangeAspect="1"/>
          </p:cNvPicPr>
          <p:nvPr/>
        </p:nvPicPr>
        <p:blipFill>
          <a:blip r:embed="rId3"/>
          <a:stretch>
            <a:fillRect/>
          </a:stretch>
        </p:blipFill>
        <p:spPr>
          <a:xfrm>
            <a:off x="838200" y="1905000"/>
            <a:ext cx="7854890" cy="3733800"/>
          </a:xfrm>
          <a:prstGeom prst="rect">
            <a:avLst/>
          </a:prstGeom>
        </p:spPr>
      </p:pic>
    </p:spTree>
    <p:extLst>
      <p:ext uri="{BB962C8B-B14F-4D97-AF65-F5344CB8AC3E}">
        <p14:creationId xmlns:p14="http://schemas.microsoft.com/office/powerpoint/2010/main" val="2252143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DB9B485-1028-49F9-8E1D-0C91E939F67E}"/>
              </a:ext>
            </a:extLst>
          </p:cNvPr>
          <p:cNvSpPr>
            <a:spLocks noGrp="1"/>
          </p:cNvSpPr>
          <p:nvPr>
            <p:ph type="title"/>
          </p:nvPr>
        </p:nvSpPr>
        <p:spPr>
          <a:xfrm>
            <a:off x="3276600" y="381000"/>
            <a:ext cx="5867400" cy="1066800"/>
          </a:xfrm>
        </p:spPr>
        <p:txBody>
          <a:bodyPr/>
          <a:lstStyle/>
          <a:p>
            <a:pPr eaLnBrk="1" hangingPunct="1"/>
            <a:r>
              <a:rPr lang="en-US" altLang="en-US" dirty="0"/>
              <a:t>Select Vacuum Level</a:t>
            </a:r>
          </a:p>
        </p:txBody>
      </p:sp>
      <p:sp>
        <p:nvSpPr>
          <p:cNvPr id="5123" name="Content Placeholder 2">
            <a:extLst>
              <a:ext uri="{FF2B5EF4-FFF2-40B4-BE49-F238E27FC236}">
                <a16:creationId xmlns:a16="http://schemas.microsoft.com/office/drawing/2014/main" id="{8488A312-510A-40D1-9F12-DDBF38BB115B}"/>
              </a:ext>
            </a:extLst>
          </p:cNvPr>
          <p:cNvSpPr>
            <a:spLocks noGrp="1"/>
          </p:cNvSpPr>
          <p:nvPr>
            <p:ph idx="1"/>
          </p:nvPr>
        </p:nvSpPr>
        <p:spPr>
          <a:xfrm>
            <a:off x="609600" y="1676400"/>
            <a:ext cx="8153400" cy="5029200"/>
          </a:xfrm>
        </p:spPr>
        <p:txBody>
          <a:bodyPr/>
          <a:lstStyle/>
          <a:p>
            <a:pPr eaLnBrk="1" hangingPunct="1"/>
            <a:r>
              <a:rPr lang="en-US" altLang="en-US" sz="2600" dirty="0"/>
              <a:t>Based on the test data, the process will work acceptably between 17”Hg and 25”Hg.</a:t>
            </a:r>
          </a:p>
          <a:p>
            <a:pPr eaLnBrk="1" hangingPunct="1"/>
            <a:r>
              <a:rPr lang="en-US" altLang="en-US" sz="2600" dirty="0"/>
              <a:t>Flow requirement is 52% higher at 25”.</a:t>
            </a:r>
          </a:p>
          <a:p>
            <a:pPr eaLnBrk="1" hangingPunct="1"/>
            <a:r>
              <a:rPr lang="en-US" altLang="en-US" sz="2600" b="1" i="1" dirty="0"/>
              <a:t>Select 18”Hg</a:t>
            </a:r>
            <a:r>
              <a:rPr lang="en-US" altLang="en-US" sz="2600" b="1" dirty="0"/>
              <a:t> </a:t>
            </a:r>
            <a:r>
              <a:rPr lang="en-US" altLang="en-US" sz="2600" dirty="0"/>
              <a:t>for that process.</a:t>
            </a:r>
          </a:p>
          <a:p>
            <a:pPr eaLnBrk="1" hangingPunct="1"/>
            <a:r>
              <a:rPr lang="en-US" altLang="en-US" sz="2600" dirty="0"/>
              <a:t>If vacuum system consolidation / centralization is being looked at, test other primary processes similarly.  If there are multiple processes of each type, just test one of each.</a:t>
            </a:r>
          </a:p>
          <a:p>
            <a:pPr eaLnBrk="1" hangingPunct="1"/>
            <a:r>
              <a:rPr lang="en-US" altLang="en-US" sz="2600" dirty="0"/>
              <a:t>Select the maximum vacuum level of all processes you want to combine, and add a margin (at least 1”Hg) for the minimum vacuum pump setting.</a:t>
            </a:r>
          </a:p>
        </p:txBody>
      </p:sp>
    </p:spTree>
    <p:extLst>
      <p:ext uri="{BB962C8B-B14F-4D97-AF65-F5344CB8AC3E}">
        <p14:creationId xmlns:p14="http://schemas.microsoft.com/office/powerpoint/2010/main" val="293766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box(in)">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box(in)">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box(in)">
                                      <p:cBhvr>
                                        <p:cTn id="17" dur="500"/>
                                        <p:tgtEl>
                                          <p:spTgt spid="5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box(in)">
                                      <p:cBhvr>
                                        <p:cTn id="22" dur="500"/>
                                        <p:tgtEl>
                                          <p:spTgt spid="51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123">
                                            <p:txEl>
                                              <p:pRg st="4" end="4"/>
                                            </p:txEl>
                                          </p:spTgt>
                                        </p:tgtEl>
                                        <p:attrNameLst>
                                          <p:attrName>style.visibility</p:attrName>
                                        </p:attrNameLst>
                                      </p:cBhvr>
                                      <p:to>
                                        <p:strVal val="visible"/>
                                      </p:to>
                                    </p:set>
                                    <p:animEffect transition="in" filter="box(in)">
                                      <p:cBhvr>
                                        <p:cTn id="27" dur="500"/>
                                        <p:tgtEl>
                                          <p:spTgt spid="51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DB9B485-1028-49F9-8E1D-0C91E939F67E}"/>
              </a:ext>
            </a:extLst>
          </p:cNvPr>
          <p:cNvSpPr>
            <a:spLocks noGrp="1"/>
          </p:cNvSpPr>
          <p:nvPr>
            <p:ph type="title"/>
          </p:nvPr>
        </p:nvSpPr>
        <p:spPr>
          <a:xfrm>
            <a:off x="3276600" y="381000"/>
            <a:ext cx="5867400" cy="1066800"/>
          </a:xfrm>
        </p:spPr>
        <p:txBody>
          <a:bodyPr/>
          <a:lstStyle/>
          <a:p>
            <a:pPr eaLnBrk="1" hangingPunct="1"/>
            <a:r>
              <a:rPr lang="en-US" altLang="en-US" dirty="0"/>
              <a:t>Size Vacuum Pump(s)</a:t>
            </a:r>
          </a:p>
        </p:txBody>
      </p:sp>
      <p:sp>
        <p:nvSpPr>
          <p:cNvPr id="5123" name="Content Placeholder 2">
            <a:extLst>
              <a:ext uri="{FF2B5EF4-FFF2-40B4-BE49-F238E27FC236}">
                <a16:creationId xmlns:a16="http://schemas.microsoft.com/office/drawing/2014/main" id="{8488A312-510A-40D1-9F12-DDBF38BB115B}"/>
              </a:ext>
            </a:extLst>
          </p:cNvPr>
          <p:cNvSpPr>
            <a:spLocks noGrp="1"/>
          </p:cNvSpPr>
          <p:nvPr>
            <p:ph idx="1"/>
          </p:nvPr>
        </p:nvSpPr>
        <p:spPr>
          <a:xfrm>
            <a:off x="609600" y="1600200"/>
            <a:ext cx="8382000" cy="4724400"/>
          </a:xfrm>
        </p:spPr>
        <p:txBody>
          <a:bodyPr/>
          <a:lstStyle/>
          <a:p>
            <a:pPr eaLnBrk="1" hangingPunct="1"/>
            <a:r>
              <a:rPr lang="en-US" altLang="en-US" sz="2600" dirty="0"/>
              <a:t>If a new vacuum pump is being considered, or consolidation is being considered, the total inlet flow required at peak needs to be calculated.  </a:t>
            </a:r>
          </a:p>
          <a:p>
            <a:pPr eaLnBrk="1" hangingPunct="1"/>
            <a:r>
              <a:rPr lang="en-US" altLang="en-US" sz="2600" dirty="0"/>
              <a:t>In this example, only about 50 </a:t>
            </a:r>
            <a:r>
              <a:rPr lang="en-US" altLang="en-US" sz="2600" dirty="0" err="1"/>
              <a:t>scfm</a:t>
            </a:r>
            <a:r>
              <a:rPr lang="en-US" altLang="en-US" sz="2600" dirty="0"/>
              <a:t> would be needed at 18”Hg, requiring about 126 </a:t>
            </a:r>
            <a:r>
              <a:rPr lang="en-US" altLang="en-US" sz="2600" dirty="0" err="1"/>
              <a:t>acfm</a:t>
            </a:r>
            <a:r>
              <a:rPr lang="en-US" altLang="en-US" sz="2600" dirty="0"/>
              <a:t>.  The current 400 </a:t>
            </a:r>
            <a:r>
              <a:rPr lang="en-US" altLang="en-US" sz="2600" dirty="0" err="1"/>
              <a:t>acfm</a:t>
            </a:r>
            <a:r>
              <a:rPr lang="en-US" altLang="en-US" sz="2600" dirty="0"/>
              <a:t> vacuum pump is &gt; 3X that size!</a:t>
            </a:r>
          </a:p>
          <a:p>
            <a:pPr eaLnBrk="1" hangingPunct="1"/>
            <a:r>
              <a:rPr lang="en-US" altLang="en-US" sz="2600" dirty="0"/>
              <a:t>A typical 126 </a:t>
            </a:r>
            <a:r>
              <a:rPr lang="en-US" altLang="en-US" sz="2600" dirty="0" err="1"/>
              <a:t>icfm</a:t>
            </a:r>
            <a:r>
              <a:rPr lang="en-US" altLang="en-US" sz="2600" dirty="0"/>
              <a:t> unit is about 7.5hp, and a 400 </a:t>
            </a:r>
            <a:r>
              <a:rPr lang="en-US" altLang="en-US" sz="2600" dirty="0" err="1"/>
              <a:t>icfm</a:t>
            </a:r>
            <a:r>
              <a:rPr lang="en-US" altLang="en-US" sz="2600" dirty="0"/>
              <a:t> unit is about 20hp.  </a:t>
            </a:r>
          </a:p>
          <a:p>
            <a:pPr eaLnBrk="1" hangingPunct="1"/>
            <a:r>
              <a:rPr lang="en-US" altLang="en-US" sz="2600" dirty="0"/>
              <a:t>Min power for most PD vacuum pumps is &gt;60% of nameplate, so you could be saving 2/3 of the energy by sizing properly.</a:t>
            </a:r>
          </a:p>
        </p:txBody>
      </p:sp>
    </p:spTree>
    <p:extLst>
      <p:ext uri="{BB962C8B-B14F-4D97-AF65-F5344CB8AC3E}">
        <p14:creationId xmlns:p14="http://schemas.microsoft.com/office/powerpoint/2010/main" val="202895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box(in)">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box(in)">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box(in)">
                                      <p:cBhvr>
                                        <p:cTn id="17" dur="500"/>
                                        <p:tgtEl>
                                          <p:spTgt spid="5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box(in)">
                                      <p:cBhvr>
                                        <p:cTn id="22" dur="500"/>
                                        <p:tgtEl>
                                          <p:spTgt spid="51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DB9B485-1028-49F9-8E1D-0C91E939F67E}"/>
              </a:ext>
            </a:extLst>
          </p:cNvPr>
          <p:cNvSpPr>
            <a:spLocks noGrp="1"/>
          </p:cNvSpPr>
          <p:nvPr>
            <p:ph type="title"/>
          </p:nvPr>
        </p:nvSpPr>
        <p:spPr>
          <a:xfrm>
            <a:off x="3276600" y="381000"/>
            <a:ext cx="5867400" cy="1066800"/>
          </a:xfrm>
        </p:spPr>
        <p:txBody>
          <a:bodyPr/>
          <a:lstStyle/>
          <a:p>
            <a:pPr eaLnBrk="1" hangingPunct="1"/>
            <a:r>
              <a:rPr lang="en-US" altLang="en-US" dirty="0"/>
              <a:t>Size Vacuum Pump(s)</a:t>
            </a:r>
          </a:p>
        </p:txBody>
      </p:sp>
      <p:sp>
        <p:nvSpPr>
          <p:cNvPr id="5123" name="Content Placeholder 2">
            <a:extLst>
              <a:ext uri="{FF2B5EF4-FFF2-40B4-BE49-F238E27FC236}">
                <a16:creationId xmlns:a16="http://schemas.microsoft.com/office/drawing/2014/main" id="{8488A312-510A-40D1-9F12-DDBF38BB115B}"/>
              </a:ext>
            </a:extLst>
          </p:cNvPr>
          <p:cNvSpPr>
            <a:spLocks noGrp="1"/>
          </p:cNvSpPr>
          <p:nvPr>
            <p:ph idx="1"/>
          </p:nvPr>
        </p:nvSpPr>
        <p:spPr>
          <a:xfrm>
            <a:off x="609600" y="1828800"/>
            <a:ext cx="8382000" cy="2438400"/>
          </a:xfrm>
        </p:spPr>
        <p:txBody>
          <a:bodyPr/>
          <a:lstStyle/>
          <a:p>
            <a:pPr eaLnBrk="1" hangingPunct="1"/>
            <a:r>
              <a:rPr lang="en-US" altLang="en-US" sz="2600" dirty="0"/>
              <a:t>If consolidation or centralization is being considered, an audit is needed to determine the total flow of all the production system vacuum.</a:t>
            </a:r>
          </a:p>
          <a:p>
            <a:pPr eaLnBrk="1" hangingPunct="1"/>
            <a:r>
              <a:rPr lang="en-US" altLang="en-US" sz="2600" dirty="0"/>
              <a:t>The total inlet flow (</a:t>
            </a:r>
            <a:r>
              <a:rPr lang="en-US" altLang="en-US" sz="2600" dirty="0" err="1"/>
              <a:t>icfm</a:t>
            </a:r>
            <a:r>
              <a:rPr lang="en-US" altLang="en-US" sz="2600" dirty="0"/>
              <a:t>) can be calculated from the total flow (</a:t>
            </a:r>
            <a:r>
              <a:rPr lang="en-US" altLang="en-US" sz="2600" dirty="0" err="1"/>
              <a:t>scfm</a:t>
            </a:r>
            <a:r>
              <a:rPr lang="en-US" altLang="en-US" sz="2600" dirty="0"/>
              <a:t>).</a:t>
            </a:r>
          </a:p>
        </p:txBody>
      </p:sp>
    </p:spTree>
    <p:extLst>
      <p:ext uri="{BB962C8B-B14F-4D97-AF65-F5344CB8AC3E}">
        <p14:creationId xmlns:p14="http://schemas.microsoft.com/office/powerpoint/2010/main" val="117016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box(in)">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box(in)">
                                      <p:cBhvr>
                                        <p:cTn id="12" dur="500"/>
                                        <p:tgtEl>
                                          <p:spTgt spid="51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DB9B485-1028-49F9-8E1D-0C91E939F67E}"/>
              </a:ext>
            </a:extLst>
          </p:cNvPr>
          <p:cNvSpPr>
            <a:spLocks noGrp="1"/>
          </p:cNvSpPr>
          <p:nvPr>
            <p:ph type="title"/>
          </p:nvPr>
        </p:nvSpPr>
        <p:spPr>
          <a:xfrm>
            <a:off x="3276600" y="381000"/>
            <a:ext cx="5867400" cy="1066800"/>
          </a:xfrm>
        </p:spPr>
        <p:txBody>
          <a:bodyPr/>
          <a:lstStyle/>
          <a:p>
            <a:pPr eaLnBrk="1" hangingPunct="1"/>
            <a:r>
              <a:rPr lang="en-US" altLang="en-US" dirty="0"/>
              <a:t>Conclusions</a:t>
            </a:r>
          </a:p>
        </p:txBody>
      </p:sp>
      <p:sp>
        <p:nvSpPr>
          <p:cNvPr id="5123" name="Content Placeholder 2">
            <a:extLst>
              <a:ext uri="{FF2B5EF4-FFF2-40B4-BE49-F238E27FC236}">
                <a16:creationId xmlns:a16="http://schemas.microsoft.com/office/drawing/2014/main" id="{8488A312-510A-40D1-9F12-DDBF38BB115B}"/>
              </a:ext>
            </a:extLst>
          </p:cNvPr>
          <p:cNvSpPr>
            <a:spLocks noGrp="1"/>
          </p:cNvSpPr>
          <p:nvPr>
            <p:ph idx="1"/>
          </p:nvPr>
        </p:nvSpPr>
        <p:spPr>
          <a:xfrm>
            <a:off x="609600" y="1828800"/>
            <a:ext cx="8382000" cy="4495800"/>
          </a:xfrm>
        </p:spPr>
        <p:txBody>
          <a:bodyPr/>
          <a:lstStyle/>
          <a:p>
            <a:pPr eaLnBrk="1" hangingPunct="1"/>
            <a:r>
              <a:rPr lang="en-US" altLang="en-US" sz="2600" dirty="0"/>
              <a:t>It’s important to get the actual vacuum level requirements before vacuum pumps can be sized or reconfigured.</a:t>
            </a:r>
          </a:p>
          <a:p>
            <a:pPr eaLnBrk="1" hangingPunct="1"/>
            <a:r>
              <a:rPr lang="en-US" altLang="en-US" sz="2600" dirty="0"/>
              <a:t>Testing is the best way, to determine the minimum and maximum allowable vacuum for a process.</a:t>
            </a:r>
          </a:p>
          <a:p>
            <a:pPr eaLnBrk="1" hangingPunct="1"/>
            <a:r>
              <a:rPr lang="en-US" altLang="en-US" sz="2600" dirty="0"/>
              <a:t>Size your vacuum pump(s) based on the required vacuum level, not the maximum.</a:t>
            </a:r>
          </a:p>
          <a:p>
            <a:pPr eaLnBrk="1" hangingPunct="1"/>
            <a:r>
              <a:rPr lang="en-US" altLang="en-US" sz="2600" dirty="0"/>
              <a:t>Optimal sizing saves a lot of energy. </a:t>
            </a:r>
          </a:p>
        </p:txBody>
      </p:sp>
    </p:spTree>
    <p:extLst>
      <p:ext uri="{BB962C8B-B14F-4D97-AF65-F5344CB8AC3E}">
        <p14:creationId xmlns:p14="http://schemas.microsoft.com/office/powerpoint/2010/main" val="10284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box(in)">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box(in)">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box(in)">
                                      <p:cBhvr>
                                        <p:cTn id="17" dur="500"/>
                                        <p:tgtEl>
                                          <p:spTgt spid="5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box(in)">
                                      <p:cBhvr>
                                        <p:cTn id="22" dur="500"/>
                                        <p:tgtEl>
                                          <p:spTgt spid="51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p:txBody>
          <a:bodyPr/>
          <a:lstStyle/>
          <a:p>
            <a:pPr eaLnBrk="1" hangingPunct="1"/>
            <a:r>
              <a:rPr lang="en-US" altLang="en-US" sz="3600"/>
              <a:t>Thank you</a:t>
            </a:r>
            <a:endParaRPr lang="en-US" altLang="en-US" sz="2000"/>
          </a:p>
        </p:txBody>
      </p:sp>
      <p:sp>
        <p:nvSpPr>
          <p:cNvPr id="48131" name="Rectangle 3"/>
          <p:cNvSpPr>
            <a:spLocks noGrp="1" noChangeArrowheads="1"/>
          </p:cNvSpPr>
          <p:nvPr>
            <p:ph type="subTitle" idx="1"/>
          </p:nvPr>
        </p:nvSpPr>
        <p:spPr>
          <a:xfrm>
            <a:off x="3212275" y="3120241"/>
            <a:ext cx="5456712" cy="2590800"/>
          </a:xfrm>
        </p:spPr>
        <p:txBody>
          <a:bodyPr/>
          <a:lstStyle/>
          <a:p>
            <a:pPr algn="r" eaLnBrk="1" hangingPunct="1">
              <a:lnSpc>
                <a:spcPct val="80000"/>
              </a:lnSpc>
            </a:pPr>
            <a:r>
              <a:rPr lang="en-US" altLang="en-US" sz="2800" b="1" dirty="0">
                <a:solidFill>
                  <a:schemeClr val="bg1"/>
                </a:solidFill>
              </a:rPr>
              <a:t>Tim Dugan</a:t>
            </a:r>
          </a:p>
          <a:p>
            <a:pPr algn="r" eaLnBrk="1" hangingPunct="1">
              <a:lnSpc>
                <a:spcPct val="80000"/>
              </a:lnSpc>
            </a:pPr>
            <a:r>
              <a:rPr lang="en-US" altLang="en-US" sz="2000" b="1" dirty="0">
                <a:solidFill>
                  <a:schemeClr val="bg1"/>
                </a:solidFill>
              </a:rPr>
              <a:t>Compression Engineering Corporation</a:t>
            </a:r>
          </a:p>
          <a:p>
            <a:pPr algn="r" eaLnBrk="1" hangingPunct="1">
              <a:lnSpc>
                <a:spcPct val="80000"/>
              </a:lnSpc>
            </a:pPr>
            <a:endParaRPr lang="en-US" altLang="en-US" sz="2000" b="1" dirty="0">
              <a:solidFill>
                <a:schemeClr val="bg1"/>
              </a:solidFill>
            </a:endParaRPr>
          </a:p>
          <a:p>
            <a:pPr algn="r" eaLnBrk="1" hangingPunct="1">
              <a:lnSpc>
                <a:spcPct val="80000"/>
              </a:lnSpc>
            </a:pPr>
            <a:r>
              <a:rPr lang="en-US" altLang="en-US" sz="2000" b="1" dirty="0">
                <a:solidFill>
                  <a:schemeClr val="bg1"/>
                </a:solidFill>
              </a:rPr>
              <a:t>503-520-0700</a:t>
            </a:r>
          </a:p>
          <a:p>
            <a:pPr algn="r" eaLnBrk="1" hangingPunct="1">
              <a:lnSpc>
                <a:spcPct val="80000"/>
              </a:lnSpc>
            </a:pPr>
            <a:r>
              <a:rPr lang="en-US" altLang="en-US" sz="2000" b="1" dirty="0">
                <a:solidFill>
                  <a:schemeClr val="bg1"/>
                </a:solidFill>
              </a:rPr>
              <a:t>tim.dugan@comp-eng.com</a:t>
            </a:r>
          </a:p>
          <a:p>
            <a:pPr eaLnBrk="1" hangingPunct="1">
              <a:lnSpc>
                <a:spcPct val="80000"/>
              </a:lnSpc>
            </a:pPr>
            <a:endParaRPr lang="en-US" altLang="en-US" sz="1800" dirty="0">
              <a:solidFill>
                <a:schemeClr val="bg1"/>
              </a:solidFill>
            </a:endParaRPr>
          </a:p>
          <a:p>
            <a:pPr eaLnBrk="1" hangingPunct="1">
              <a:lnSpc>
                <a:spcPct val="80000"/>
              </a:lnSpc>
            </a:pPr>
            <a:endParaRPr lang="en-US" altLang="en-US" sz="1800" dirty="0">
              <a:solidFill>
                <a:schemeClr val="bg1"/>
              </a:solidFill>
            </a:endParaRPr>
          </a:p>
        </p:txBody>
      </p:sp>
    </p:spTree>
    <p:extLst>
      <p:ext uri="{BB962C8B-B14F-4D97-AF65-F5344CB8AC3E}">
        <p14:creationId xmlns:p14="http://schemas.microsoft.com/office/powerpoint/2010/main" val="999723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extBox 22"/>
          <p:cNvSpPr txBox="1">
            <a:spLocks noChangeArrowheads="1"/>
          </p:cNvSpPr>
          <p:nvPr/>
        </p:nvSpPr>
        <p:spPr bwMode="auto">
          <a:xfrm>
            <a:off x="4919678" y="3422665"/>
            <a:ext cx="3525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223" name="TextBox 23"/>
          <p:cNvSpPr txBox="1">
            <a:spLocks noChangeArrowheads="1"/>
          </p:cNvSpPr>
          <p:nvPr/>
        </p:nvSpPr>
        <p:spPr bwMode="auto">
          <a:xfrm>
            <a:off x="324679" y="4515987"/>
            <a:ext cx="26456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Walter See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400" dirty="0">
                <a:solidFill>
                  <a:prstClr val="black"/>
                </a:solidFill>
              </a:rPr>
              <a:t>Atlas Copco</a:t>
            </a:r>
            <a:endPar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9228" name="TextBox 19"/>
          <p:cNvSpPr txBox="1">
            <a:spLocks noChangeArrowheads="1"/>
          </p:cNvSpPr>
          <p:nvPr/>
        </p:nvSpPr>
        <p:spPr bwMode="auto">
          <a:xfrm>
            <a:off x="2970343" y="2954633"/>
            <a:ext cx="55139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fontAlgn="base">
              <a:spcBef>
                <a:spcPct val="0"/>
              </a:spcBef>
              <a:spcAft>
                <a:spcPct val="0"/>
              </a:spcAft>
              <a:buFont typeface="Arial" panose="020B0604020202020204" pitchFamily="34" charset="0"/>
              <a:buChar char="•"/>
              <a:defRPr/>
            </a:pPr>
            <a:r>
              <a:rPr lang="en-US" altLang="en-US" dirty="0"/>
              <a:t>Product Marketing Manager for the Industrial Vacuum Division of Atlas Copco Compressors</a:t>
            </a: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3" name="Title 1"/>
          <p:cNvSpPr txBox="1">
            <a:spLocks/>
          </p:cNvSpPr>
          <p:nvPr/>
        </p:nvSpPr>
        <p:spPr bwMode="auto">
          <a:xfrm>
            <a:off x="433633" y="1938669"/>
            <a:ext cx="32432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en-US" altLang="en-US" sz="2800" b="1" dirty="0">
                <a:solidFill>
                  <a:srgbClr val="008640"/>
                </a:solidFill>
                <a:latin typeface="Calibri" panose="020F0502020204030204"/>
                <a:cs typeface="Arial"/>
              </a:rPr>
              <a:t>About the Speaker</a:t>
            </a:r>
          </a:p>
        </p:txBody>
      </p:sp>
      <p:pic>
        <p:nvPicPr>
          <p:cNvPr id="11" name="Picture 10">
            <a:extLst>
              <a:ext uri="{FF2B5EF4-FFF2-40B4-BE49-F238E27FC236}">
                <a16:creationId xmlns:a16="http://schemas.microsoft.com/office/drawing/2014/main" id="{0B729361-B8FB-4EE1-B59A-FD083D8352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185" y="429491"/>
            <a:ext cx="4419630" cy="1013915"/>
          </a:xfrm>
          <a:prstGeom prst="rect">
            <a:avLst/>
          </a:prstGeom>
        </p:spPr>
      </p:pic>
      <p:pic>
        <p:nvPicPr>
          <p:cNvPr id="9" name="Picture 8">
            <a:extLst>
              <a:ext uri="{FF2B5EF4-FFF2-40B4-BE49-F238E27FC236}">
                <a16:creationId xmlns:a16="http://schemas.microsoft.com/office/drawing/2014/main" id="{090E91C1-F3C0-4226-B1E3-048BDF2462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2861" y="4388291"/>
            <a:ext cx="1524000" cy="723900"/>
          </a:xfrm>
          <a:prstGeom prst="rect">
            <a:avLst/>
          </a:prstGeom>
        </p:spPr>
      </p:pic>
      <p:sp>
        <p:nvSpPr>
          <p:cNvPr id="14" name="TextBox 12">
            <a:extLst>
              <a:ext uri="{FF2B5EF4-FFF2-40B4-BE49-F238E27FC236}">
                <a16:creationId xmlns:a16="http://schemas.microsoft.com/office/drawing/2014/main" id="{209C5F1B-5CC5-4923-ADAD-532348F778C6}"/>
              </a:ext>
            </a:extLst>
          </p:cNvPr>
          <p:cNvSpPr txBox="1">
            <a:spLocks noChangeArrowheads="1"/>
          </p:cNvSpPr>
          <p:nvPr/>
        </p:nvSpPr>
        <p:spPr bwMode="auto">
          <a:xfrm>
            <a:off x="585803" y="5670565"/>
            <a:ext cx="61960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For your free subscription, please visit </a:t>
            </a:r>
            <a:r>
              <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hlinkClick r:id="rId4"/>
              </a:rPr>
              <a:t>www.</a:t>
            </a:r>
            <a:r>
              <a:rPr lang="en-US" altLang="en-US" dirty="0" err="1">
                <a:solidFill>
                  <a:prstClr val="black"/>
                </a:solidFill>
                <a:cs typeface="Arial" panose="020B0604020202020204" pitchFamily="34" charset="0"/>
                <a:hlinkClick r:id="rId4"/>
              </a:rPr>
              <a:t>blowervacuum</a:t>
            </a:r>
            <a:r>
              <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hlinkClick r:id="rId4"/>
              </a:rPr>
              <a:t>bestpractices.com/magazine/subscription</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p>
        </p:txBody>
      </p:sp>
      <p:pic>
        <p:nvPicPr>
          <p:cNvPr id="3" name="Picture 2">
            <a:extLst>
              <a:ext uri="{FF2B5EF4-FFF2-40B4-BE49-F238E27FC236}">
                <a16:creationId xmlns:a16="http://schemas.microsoft.com/office/drawing/2014/main" id="{A298837A-8F36-4EF7-99D1-6E6C0AEAAB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127" y="2627995"/>
            <a:ext cx="1426195" cy="1823107"/>
          </a:xfrm>
          <a:prstGeom prst="rect">
            <a:avLst/>
          </a:prstGeom>
        </p:spPr>
      </p:pic>
    </p:spTree>
    <p:extLst>
      <p:ext uri="{BB962C8B-B14F-4D97-AF65-F5344CB8AC3E}">
        <p14:creationId xmlns:p14="http://schemas.microsoft.com/office/powerpoint/2010/main" val="85249094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D2B979-64B5-48B4-A7FB-3B34AA01A290}"/>
              </a:ext>
            </a:extLst>
          </p:cNvPr>
          <p:cNvSpPr>
            <a:spLocks noGrp="1"/>
          </p:cNvSpPr>
          <p:nvPr>
            <p:ph type="ctrTitle"/>
          </p:nvPr>
        </p:nvSpPr>
        <p:spPr/>
        <p:txBody>
          <a:bodyPr/>
          <a:lstStyle/>
          <a:p>
            <a:endParaRPr lang="en-US" dirty="0"/>
          </a:p>
        </p:txBody>
      </p:sp>
      <p:sp>
        <p:nvSpPr>
          <p:cNvPr id="4" name="Subtitle 3">
            <a:extLst>
              <a:ext uri="{FF2B5EF4-FFF2-40B4-BE49-F238E27FC236}">
                <a16:creationId xmlns:a16="http://schemas.microsoft.com/office/drawing/2014/main" id="{DF0BC26E-A0B7-46CB-83B4-6D4167D987EE}"/>
              </a:ext>
            </a:extLst>
          </p:cNvPr>
          <p:cNvSpPr>
            <a:spLocks noGrp="1"/>
          </p:cNvSpPr>
          <p:nvPr>
            <p:ph type="subTitle" idx="1"/>
          </p:nvPr>
        </p:nvSpPr>
        <p:spPr/>
        <p:txBody>
          <a:bodyPr/>
          <a:lstStyle/>
          <a:p>
            <a:endParaRPr lang="en-US"/>
          </a:p>
        </p:txBody>
      </p:sp>
      <p:pic>
        <p:nvPicPr>
          <p:cNvPr id="6" name="Picture Placeholder 7">
            <a:extLst>
              <a:ext uri="{FF2B5EF4-FFF2-40B4-BE49-F238E27FC236}">
                <a16:creationId xmlns:a16="http://schemas.microsoft.com/office/drawing/2014/main" id="{1CDD6198-3650-4F52-96AA-8EFA36BCC2C1}"/>
              </a:ext>
            </a:extLst>
          </p:cNvPr>
          <p:cNvPicPr>
            <a:picLocks noGrp="1" noChangeAspect="1"/>
          </p:cNvPicPr>
          <p:nvPr>
            <p:ph type="pic" idx="10"/>
          </p:nvPr>
        </p:nvPicPr>
        <p:blipFill>
          <a:blip r:embed="rId2" cstate="screen">
            <a:extLst>
              <a:ext uri="{28A0092B-C50C-407E-A947-70E740481C1C}">
                <a14:useLocalDpi xmlns:a14="http://schemas.microsoft.com/office/drawing/2010/main" val="0"/>
              </a:ext>
            </a:extLst>
          </a:blip>
          <a:srcRect t="26462" b="26462"/>
          <a:stretch>
            <a:fillRect/>
          </a:stretch>
        </p:blipFill>
        <p:spPr>
          <a:xfrm>
            <a:off x="17939" y="5480"/>
            <a:ext cx="9126061" cy="6852520"/>
          </a:xfrm>
          <a:custGeom>
            <a:avLst/>
            <a:gdLst/>
            <a:ahLst/>
            <a:cxnLst/>
            <a:rect l="l" t="t" r="r" b="b"/>
            <a:pathLst>
              <a:path w="12213464" h="6876287">
                <a:moveTo>
                  <a:pt x="555245" y="552069"/>
                </a:moveTo>
                <a:lnTo>
                  <a:pt x="555245" y="3310403"/>
                </a:lnTo>
                <a:lnTo>
                  <a:pt x="6340097" y="3310403"/>
                </a:lnTo>
                <a:lnTo>
                  <a:pt x="6340097" y="552069"/>
                </a:lnTo>
                <a:close/>
                <a:moveTo>
                  <a:pt x="0" y="0"/>
                </a:moveTo>
                <a:lnTo>
                  <a:pt x="12213464" y="0"/>
                </a:lnTo>
                <a:lnTo>
                  <a:pt x="12213464" y="6876287"/>
                </a:lnTo>
                <a:lnTo>
                  <a:pt x="0" y="6876287"/>
                </a:lnTo>
                <a:close/>
              </a:path>
            </a:pathLst>
          </a:custGeom>
        </p:spPr>
      </p:pic>
      <p:pic>
        <p:nvPicPr>
          <p:cNvPr id="7" name="Picture 3" descr="W:\1_Aktuellt\1_JOBB_Pågående\AC_AB_041\J-2106_C_Dec-13_PowerPoint_mall_MB\jpg\Blue box.png">
            <a:extLst>
              <a:ext uri="{FF2B5EF4-FFF2-40B4-BE49-F238E27FC236}">
                <a16:creationId xmlns:a16="http://schemas.microsoft.com/office/drawing/2014/main" id="{6177A1B5-5DAF-48B2-BD22-FB3B624AE7F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gray">
          <a:xfrm>
            <a:off x="390919" y="533892"/>
            <a:ext cx="4400537" cy="2782332"/>
          </a:xfrm>
          <a:prstGeom prst="rect">
            <a:avLst/>
          </a:prstGeom>
          <a:noFill/>
          <a:ln w="9525">
            <a:solidFill>
              <a:schemeClr val="accent1"/>
            </a:solidFill>
          </a:ln>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0D376C52-8859-43FE-8B43-0BCB6B1D970D}"/>
              </a:ext>
            </a:extLst>
          </p:cNvPr>
          <p:cNvSpPr txBox="1">
            <a:spLocks/>
          </p:cNvSpPr>
          <p:nvPr/>
        </p:nvSpPr>
        <p:spPr bwMode="gray">
          <a:xfrm>
            <a:off x="625412" y="693712"/>
            <a:ext cx="3776800" cy="1397026"/>
          </a:xfrm>
          <a:prstGeom prst="rect">
            <a:avLst/>
          </a:prstGeom>
        </p:spPr>
        <p:txBody>
          <a:bodyPr vert="horz" wrap="square" lIns="0" tIns="46800" rIns="0" bIns="46800" rtlCol="0" anchor="t" anchorCtr="0">
            <a:noAutofit/>
          </a:bodyPr>
          <a:lstStyle>
            <a:lvl1pPr algn="l" defTabSz="685622" rtl="0" eaLnBrk="1" latinLnBrk="0" hangingPunct="1">
              <a:spcBef>
                <a:spcPct val="0"/>
              </a:spcBef>
              <a:buNone/>
              <a:defRPr sz="2099" b="1" i="1" kern="1200" cap="none" baseline="0">
                <a:solidFill>
                  <a:schemeClr val="bg1"/>
                </a:solidFill>
                <a:latin typeface="+mj-lt"/>
                <a:ea typeface="+mj-ea"/>
                <a:cs typeface="+mj-cs"/>
              </a:defRPr>
            </a:lvl1pPr>
          </a:lstStyle>
          <a:p>
            <a:pPr marL="0" marR="0" lvl="0" indent="0" algn="l" defTabSz="685622" rtl="0" eaLnBrk="1" fontAlgn="auto" latinLnBrk="0" hangingPunct="1">
              <a:lnSpc>
                <a:spcPct val="100000"/>
              </a:lnSpc>
              <a:spcBef>
                <a:spcPct val="0"/>
              </a:spcBef>
              <a:spcAft>
                <a:spcPts val="0"/>
              </a:spcAft>
              <a:buClrTx/>
              <a:buSzTx/>
              <a:buFontTx/>
              <a:buNone/>
              <a:tabLst/>
              <a:defRPr/>
            </a:pPr>
            <a:r>
              <a:rPr kumimoji="0" lang="en-US" sz="2099" b="1" i="1" u="none" strike="noStrike" kern="1200" cap="none" spc="0" normalizeH="0" baseline="0" noProof="0">
                <a:ln>
                  <a:noFill/>
                </a:ln>
                <a:solidFill>
                  <a:prstClr val="white"/>
                </a:solidFill>
                <a:effectLst/>
                <a:uLnTx/>
                <a:uFillTx/>
                <a:latin typeface="Arial"/>
                <a:ea typeface="+mj-ea"/>
                <a:cs typeface="+mj-cs"/>
              </a:rPr>
              <a:t>Maximizing the </a:t>
            </a:r>
            <a:br>
              <a:rPr kumimoji="0" lang="en-US" sz="2099" b="1" i="1" u="none" strike="noStrike" kern="1200" cap="none" spc="0" normalizeH="0" baseline="0" noProof="0">
                <a:ln>
                  <a:noFill/>
                </a:ln>
                <a:solidFill>
                  <a:prstClr val="white"/>
                </a:solidFill>
                <a:effectLst/>
                <a:uLnTx/>
                <a:uFillTx/>
                <a:latin typeface="Arial"/>
                <a:ea typeface="+mj-ea"/>
                <a:cs typeface="+mj-cs"/>
              </a:rPr>
            </a:br>
            <a:r>
              <a:rPr kumimoji="0" lang="en-US" sz="2099" b="1" i="1" u="none" strike="noStrike" kern="1200" cap="none" spc="0" normalizeH="0" baseline="0" noProof="0">
                <a:ln>
                  <a:noFill/>
                </a:ln>
                <a:solidFill>
                  <a:prstClr val="white"/>
                </a:solidFill>
                <a:effectLst/>
                <a:uLnTx/>
                <a:uFillTx/>
                <a:latin typeface="Arial"/>
                <a:ea typeface="+mj-ea"/>
                <a:cs typeface="+mj-cs"/>
              </a:rPr>
              <a:t>Benefit and Savings of a </a:t>
            </a:r>
            <a:br>
              <a:rPr kumimoji="0" lang="en-US" sz="2099" b="1" i="1" u="none" strike="noStrike" kern="1200" cap="none" spc="0" normalizeH="0" baseline="0" noProof="0">
                <a:ln>
                  <a:noFill/>
                </a:ln>
                <a:solidFill>
                  <a:prstClr val="white"/>
                </a:solidFill>
                <a:effectLst/>
                <a:uLnTx/>
                <a:uFillTx/>
                <a:latin typeface="Arial"/>
                <a:ea typeface="+mj-ea"/>
                <a:cs typeface="+mj-cs"/>
              </a:rPr>
            </a:br>
            <a:r>
              <a:rPr kumimoji="0" lang="en-US" sz="2099" b="1" i="1" u="none" strike="noStrike" kern="1200" cap="none" spc="0" normalizeH="0" baseline="0" noProof="0">
                <a:ln>
                  <a:noFill/>
                </a:ln>
                <a:solidFill>
                  <a:prstClr val="white"/>
                </a:solidFill>
                <a:effectLst/>
                <a:uLnTx/>
                <a:uFillTx/>
                <a:latin typeface="Arial"/>
                <a:ea typeface="+mj-ea"/>
                <a:cs typeface="+mj-cs"/>
              </a:rPr>
              <a:t>VSD Vacuum Pump</a:t>
            </a:r>
            <a:endParaRPr kumimoji="0" lang="en-US" sz="2099" b="1" i="1" u="none" strike="noStrike" kern="1200" cap="none" spc="0" normalizeH="0" baseline="0" noProof="0" dirty="0">
              <a:ln>
                <a:noFill/>
              </a:ln>
              <a:solidFill>
                <a:prstClr val="white"/>
              </a:solidFill>
              <a:effectLst/>
              <a:uLnTx/>
              <a:uFillTx/>
              <a:latin typeface="Arial"/>
              <a:ea typeface="+mj-ea"/>
              <a:cs typeface="+mj-cs"/>
            </a:endParaRPr>
          </a:p>
        </p:txBody>
      </p:sp>
      <p:sp>
        <p:nvSpPr>
          <p:cNvPr id="9" name="Subtitle 6">
            <a:extLst>
              <a:ext uri="{FF2B5EF4-FFF2-40B4-BE49-F238E27FC236}">
                <a16:creationId xmlns:a16="http://schemas.microsoft.com/office/drawing/2014/main" id="{957194C4-397C-4376-B973-D2F5312ABFEA}"/>
              </a:ext>
            </a:extLst>
          </p:cNvPr>
          <p:cNvSpPr txBox="1">
            <a:spLocks/>
          </p:cNvSpPr>
          <p:nvPr/>
        </p:nvSpPr>
        <p:spPr bwMode="gray">
          <a:xfrm>
            <a:off x="664248" y="2067247"/>
            <a:ext cx="3826649" cy="868637"/>
          </a:xfrm>
          <a:prstGeom prst="rect">
            <a:avLst/>
          </a:prstGeom>
        </p:spPr>
        <p:txBody>
          <a:bodyPr vert="horz" wrap="square" lIns="0" tIns="0" rIns="0" bIns="0" rtlCol="0" anchor="b" anchorCtr="0">
            <a:noAutofit/>
          </a:bodyPr>
          <a:lstStyle>
            <a:lvl1pPr marL="0" indent="0" algn="l" defTabSz="685622" rtl="0" eaLnBrk="1" latinLnBrk="0" hangingPunct="1">
              <a:lnSpc>
                <a:spcPct val="120000"/>
              </a:lnSpc>
              <a:spcBef>
                <a:spcPts val="600"/>
              </a:spcBef>
              <a:buClr>
                <a:schemeClr val="accent1"/>
              </a:buClr>
              <a:buFont typeface="Wingdings" panose="05000000000000000000" pitchFamily="2" charset="2"/>
              <a:buNone/>
              <a:defRPr sz="1050" b="0" kern="1200" baseline="0">
                <a:solidFill>
                  <a:schemeClr val="bg1"/>
                </a:solidFill>
                <a:latin typeface="+mn-lt"/>
                <a:ea typeface="+mn-ea"/>
                <a:cs typeface="+mn-cs"/>
              </a:defRPr>
            </a:lvl1pPr>
            <a:lvl2pPr marL="342812" indent="0" algn="ctr" defTabSz="685622" rtl="0" eaLnBrk="1" latinLnBrk="0" hangingPunct="1">
              <a:lnSpc>
                <a:spcPct val="105000"/>
              </a:lnSpc>
              <a:spcBef>
                <a:spcPts val="216"/>
              </a:spcBef>
              <a:spcAft>
                <a:spcPts val="216"/>
              </a:spcAft>
              <a:buFont typeface="Arial" panose="020B0604020202020204" pitchFamily="34" charset="0"/>
              <a:buNone/>
              <a:defRPr sz="1350" kern="1200">
                <a:solidFill>
                  <a:schemeClr val="tx1">
                    <a:tint val="75000"/>
                  </a:schemeClr>
                </a:solidFill>
                <a:latin typeface="+mn-lt"/>
                <a:ea typeface="+mn-ea"/>
                <a:cs typeface="+mn-cs"/>
              </a:defRPr>
            </a:lvl2pPr>
            <a:lvl3pPr marL="685622" indent="0" algn="ctr" defTabSz="685622" rtl="0" eaLnBrk="1" latinLnBrk="0" hangingPunct="1">
              <a:lnSpc>
                <a:spcPct val="105000"/>
              </a:lnSpc>
              <a:spcBef>
                <a:spcPts val="122"/>
              </a:spcBef>
              <a:spcAft>
                <a:spcPts val="187"/>
              </a:spcAft>
              <a:buFont typeface="Wingdings" panose="05000000000000000000" pitchFamily="2" charset="2"/>
              <a:buNone/>
              <a:defRPr sz="1200" kern="1200">
                <a:solidFill>
                  <a:schemeClr val="tx1">
                    <a:tint val="75000"/>
                  </a:schemeClr>
                </a:solidFill>
                <a:latin typeface="+mn-lt"/>
                <a:ea typeface="+mn-ea"/>
                <a:cs typeface="+mn-cs"/>
              </a:defRPr>
            </a:lvl3pPr>
            <a:lvl4pPr marL="1028435" indent="0" algn="ctr" defTabSz="685622" rtl="0" eaLnBrk="1" latinLnBrk="0" hangingPunct="1">
              <a:lnSpc>
                <a:spcPct val="105000"/>
              </a:lnSpc>
              <a:spcBef>
                <a:spcPts val="112"/>
              </a:spcBef>
              <a:spcAft>
                <a:spcPts val="112"/>
              </a:spcAft>
              <a:buFont typeface="Arial" panose="020B0604020202020204" pitchFamily="34" charset="0"/>
              <a:buNone/>
              <a:defRPr sz="1050" kern="1200">
                <a:solidFill>
                  <a:schemeClr val="tx1">
                    <a:tint val="75000"/>
                  </a:schemeClr>
                </a:solidFill>
                <a:latin typeface="+mn-lt"/>
                <a:ea typeface="+mn-ea"/>
                <a:cs typeface="+mn-cs"/>
              </a:defRPr>
            </a:lvl4pPr>
            <a:lvl5pPr marL="1371245" indent="0" algn="ctr" defTabSz="685622" rtl="0" eaLnBrk="1" latinLnBrk="0" hangingPunct="1">
              <a:lnSpc>
                <a:spcPct val="105000"/>
              </a:lnSpc>
              <a:spcBef>
                <a:spcPts val="103"/>
              </a:spcBef>
              <a:spcAft>
                <a:spcPts val="103"/>
              </a:spcAft>
              <a:buFont typeface="Arial" panose="020B0604020202020204" pitchFamily="34" charset="0"/>
              <a:buNone/>
              <a:defRPr sz="900" kern="1200">
                <a:solidFill>
                  <a:schemeClr val="tx1">
                    <a:tint val="75000"/>
                  </a:schemeClr>
                </a:solidFill>
                <a:latin typeface="+mn-lt"/>
                <a:ea typeface="+mn-ea"/>
                <a:cs typeface="+mn-cs"/>
              </a:defRPr>
            </a:lvl5pPr>
            <a:lvl6pPr marL="1714057" indent="0" algn="ctr" defTabSz="685622"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6pPr>
            <a:lvl7pPr marL="2056868" indent="0" algn="ctr" defTabSz="685622"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7pPr>
            <a:lvl8pPr marL="2399680" indent="0" algn="ctr" defTabSz="685622"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8pPr>
            <a:lvl9pPr marL="2742491" indent="0" algn="ctr" defTabSz="685622"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9pPr>
          </a:lstStyle>
          <a:p>
            <a:pPr marL="0" marR="0" lvl="0" indent="0" algn="l" defTabSz="685622" rtl="0" eaLnBrk="1" fontAlgn="auto" latinLnBrk="0" hangingPunct="1">
              <a:lnSpc>
                <a:spcPct val="100000"/>
              </a:lnSpc>
              <a:spcBef>
                <a:spcPts val="0"/>
              </a:spcBef>
              <a:spcAft>
                <a:spcPts val="0"/>
              </a:spcAft>
              <a:buClr>
                <a:srgbClr val="0099CC"/>
              </a:buClr>
              <a:buSzTx/>
              <a:buFont typeface="Wingdings" panose="05000000000000000000" pitchFamily="2" charset="2"/>
              <a:buNone/>
              <a:tabLst/>
              <a:defRPr/>
            </a:pPr>
            <a:r>
              <a:rPr kumimoji="0" lang="en-US" sz="1050" b="0" i="0" u="none" strike="noStrike" kern="1200" cap="none" spc="0" normalizeH="0" baseline="0" noProof="0">
                <a:ln>
                  <a:noFill/>
                </a:ln>
                <a:solidFill>
                  <a:prstClr val="white"/>
                </a:solidFill>
                <a:effectLst/>
                <a:uLnTx/>
                <a:uFillTx/>
                <a:latin typeface="Arial"/>
                <a:ea typeface="+mn-ea"/>
                <a:cs typeface="+mn-cs"/>
              </a:rPr>
              <a:t>Walter See</a:t>
            </a:r>
          </a:p>
          <a:p>
            <a:pPr marL="0" marR="0" lvl="0" indent="0" algn="l" defTabSz="685622" rtl="0" eaLnBrk="1" fontAlgn="auto" latinLnBrk="0" hangingPunct="1">
              <a:lnSpc>
                <a:spcPct val="100000"/>
              </a:lnSpc>
              <a:spcBef>
                <a:spcPts val="0"/>
              </a:spcBef>
              <a:spcAft>
                <a:spcPts val="0"/>
              </a:spcAft>
              <a:buClr>
                <a:srgbClr val="0099CC"/>
              </a:buClr>
              <a:buSzTx/>
              <a:buFont typeface="Wingdings" panose="05000000000000000000" pitchFamily="2" charset="2"/>
              <a:buNone/>
              <a:tabLst/>
              <a:defRPr/>
            </a:pPr>
            <a:r>
              <a:rPr kumimoji="0" lang="en-US" sz="1050" b="0" i="0" u="none" strike="noStrike" kern="1200" cap="none" spc="0" normalizeH="0" baseline="0" noProof="0">
                <a:ln>
                  <a:noFill/>
                </a:ln>
                <a:solidFill>
                  <a:prstClr val="white"/>
                </a:solidFill>
                <a:effectLst/>
                <a:uLnTx/>
                <a:uFillTx/>
                <a:latin typeface="Arial"/>
                <a:ea typeface="+mn-ea"/>
                <a:cs typeface="+mn-cs"/>
              </a:rPr>
              <a:t>Product Marketing Manager</a:t>
            </a:r>
          </a:p>
          <a:p>
            <a:pPr marL="0" marR="0" lvl="0" indent="0" algn="l" defTabSz="685622" rtl="0" eaLnBrk="1" fontAlgn="auto" latinLnBrk="0" hangingPunct="1">
              <a:lnSpc>
                <a:spcPct val="100000"/>
              </a:lnSpc>
              <a:spcBef>
                <a:spcPts val="0"/>
              </a:spcBef>
              <a:spcAft>
                <a:spcPts val="0"/>
              </a:spcAft>
              <a:buClr>
                <a:srgbClr val="0099CC"/>
              </a:buClr>
              <a:buSzTx/>
              <a:buFont typeface="Wingdings" panose="05000000000000000000" pitchFamily="2" charset="2"/>
              <a:buNone/>
              <a:tabLst/>
              <a:defRPr/>
            </a:pPr>
            <a:endParaRPr kumimoji="0" lang="en-US" sz="1050" b="0" i="0" u="none" strike="noStrike" kern="1200" cap="none" spc="0" normalizeH="0" baseline="0" noProof="0">
              <a:ln>
                <a:noFill/>
              </a:ln>
              <a:solidFill>
                <a:prstClr val="white"/>
              </a:solidFill>
              <a:effectLst/>
              <a:uLnTx/>
              <a:uFillTx/>
              <a:latin typeface="Arial"/>
              <a:ea typeface="+mn-ea"/>
              <a:cs typeface="+mn-cs"/>
            </a:endParaRPr>
          </a:p>
          <a:p>
            <a:pPr marL="0" marR="0" lvl="0" indent="0" algn="l" defTabSz="685622" rtl="0" eaLnBrk="1" fontAlgn="auto" latinLnBrk="0" hangingPunct="1">
              <a:lnSpc>
                <a:spcPct val="100000"/>
              </a:lnSpc>
              <a:spcBef>
                <a:spcPts val="0"/>
              </a:spcBef>
              <a:spcAft>
                <a:spcPts val="0"/>
              </a:spcAft>
              <a:buClr>
                <a:srgbClr val="0099CC"/>
              </a:buClr>
              <a:buSzTx/>
              <a:buFont typeface="Wingdings" panose="05000000000000000000" pitchFamily="2" charset="2"/>
              <a:buNone/>
              <a:tabLst/>
              <a:defRPr/>
            </a:pPr>
            <a:r>
              <a:rPr kumimoji="0" lang="en-US" sz="1050" b="0" i="0" u="none" strike="noStrike" kern="1200" cap="none" spc="0" normalizeH="0" baseline="0" noProof="0">
                <a:ln>
                  <a:noFill/>
                </a:ln>
                <a:solidFill>
                  <a:prstClr val="white"/>
                </a:solidFill>
                <a:effectLst/>
                <a:uLnTx/>
                <a:uFillTx/>
                <a:latin typeface="Arial"/>
                <a:ea typeface="+mn-ea"/>
                <a:cs typeface="+mn-cs"/>
              </a:rPr>
              <a:t>June 28, 2018</a:t>
            </a:r>
            <a:endParaRPr kumimoji="0" lang="en-US" sz="105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902740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29D8A-7357-4A3B-A59D-3BD7FA0C9EF7}"/>
              </a:ext>
            </a:extLst>
          </p:cNvPr>
          <p:cNvSpPr>
            <a:spLocks noGrp="1"/>
          </p:cNvSpPr>
          <p:nvPr>
            <p:ph type="title"/>
          </p:nvPr>
        </p:nvSpPr>
        <p:spPr/>
        <p:txBody>
          <a:bodyPr/>
          <a:lstStyle/>
          <a:p>
            <a:r>
              <a:rPr lang="en-US" sz="2800" noProof="0" dirty="0"/>
              <a:t>Traditional Fixed-Speed Controls</a:t>
            </a:r>
          </a:p>
        </p:txBody>
      </p:sp>
      <p:sp>
        <p:nvSpPr>
          <p:cNvPr id="4" name="Date Placeholder 3">
            <a:extLst>
              <a:ext uri="{FF2B5EF4-FFF2-40B4-BE49-F238E27FC236}">
                <a16:creationId xmlns:a16="http://schemas.microsoft.com/office/drawing/2014/main" id="{B55C8B4F-4AE4-461D-A841-22CB0EF1A7C4}"/>
              </a:ext>
            </a:extLst>
          </p:cNvPr>
          <p:cNvSpPr>
            <a:spLocks noGrp="1"/>
          </p:cNvSpPr>
          <p:nvPr>
            <p:ph type="dt" sz="half"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A1A1A1"/>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0C8BB46B-E3ED-48C0-8EED-CA77474E2E03}"/>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A1A1A1"/>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549AB5C2-33A9-4FC4-BDD3-11A61FFBE398}"/>
              </a:ext>
            </a:extLst>
          </p:cNvPr>
          <p:cNvSpPr>
            <a:spLocks noGrp="1"/>
          </p:cNvSpPr>
          <p:nvPr>
            <p:ph type="sldNum" sz="quarter" idx="18"/>
          </p:nvPr>
        </p:nvSpPr>
        <p:spPr>
          <a:xfrm>
            <a:off x="8841878" y="114581"/>
            <a:ext cx="173176" cy="13849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CEEFAE-073D-426F-B1B3-DA068A342DA9}" type="slidenum">
              <a:rPr kumimoji="0" lang="en-US" sz="900" b="1" i="0" u="none" strike="noStrike" kern="1200" cap="none" spc="0" normalizeH="0" baseline="0" noProof="0" smtClean="0">
                <a:ln>
                  <a:noFill/>
                </a:ln>
                <a:solidFill>
                  <a:srgbClr val="A1A1A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dirty="0">
              <a:ln>
                <a:noFill/>
              </a:ln>
              <a:solidFill>
                <a:srgbClr val="A1A1A1"/>
              </a:solidFill>
              <a:effectLst/>
              <a:uLnTx/>
              <a:uFillTx/>
              <a:latin typeface="Arial"/>
              <a:ea typeface="+mn-ea"/>
              <a:cs typeface="+mn-cs"/>
            </a:endParaRPr>
          </a:p>
        </p:txBody>
      </p:sp>
      <p:pic>
        <p:nvPicPr>
          <p:cNvPr id="8" name="Picture 7">
            <a:extLst>
              <a:ext uri="{FF2B5EF4-FFF2-40B4-BE49-F238E27FC236}">
                <a16:creationId xmlns:a16="http://schemas.microsoft.com/office/drawing/2014/main" id="{CF9DCE99-8617-41DC-89AD-9870A11299F2}"/>
              </a:ext>
            </a:extLst>
          </p:cNvPr>
          <p:cNvPicPr>
            <a:picLocks noChangeAspect="1"/>
          </p:cNvPicPr>
          <p:nvPr/>
        </p:nvPicPr>
        <p:blipFill>
          <a:blip r:embed="rId3"/>
          <a:stretch>
            <a:fillRect/>
          </a:stretch>
        </p:blipFill>
        <p:spPr>
          <a:xfrm>
            <a:off x="3908881" y="2272141"/>
            <a:ext cx="3570499" cy="2028043"/>
          </a:xfrm>
          <a:prstGeom prst="rect">
            <a:avLst/>
          </a:prstGeom>
        </p:spPr>
      </p:pic>
      <p:pic>
        <p:nvPicPr>
          <p:cNvPr id="9" name="Picture 8">
            <a:extLst>
              <a:ext uri="{FF2B5EF4-FFF2-40B4-BE49-F238E27FC236}">
                <a16:creationId xmlns:a16="http://schemas.microsoft.com/office/drawing/2014/main" id="{08879377-2516-4CE2-909F-AD4D501445B3}"/>
              </a:ext>
            </a:extLst>
          </p:cNvPr>
          <p:cNvPicPr>
            <a:picLocks noChangeAspect="1"/>
          </p:cNvPicPr>
          <p:nvPr/>
        </p:nvPicPr>
        <p:blipFill>
          <a:blip r:embed="rId4"/>
          <a:stretch>
            <a:fillRect/>
          </a:stretch>
        </p:blipFill>
        <p:spPr>
          <a:xfrm>
            <a:off x="1700357" y="3600533"/>
            <a:ext cx="1504951" cy="1874588"/>
          </a:xfrm>
          <a:prstGeom prst="rect">
            <a:avLst/>
          </a:prstGeom>
        </p:spPr>
      </p:pic>
      <p:cxnSp>
        <p:nvCxnSpPr>
          <p:cNvPr id="10" name="Straight Connector 9">
            <a:extLst>
              <a:ext uri="{FF2B5EF4-FFF2-40B4-BE49-F238E27FC236}">
                <a16:creationId xmlns:a16="http://schemas.microsoft.com/office/drawing/2014/main" id="{737FF09D-259B-47A6-8F0C-A67BDB389DF3}"/>
              </a:ext>
            </a:extLst>
          </p:cNvPr>
          <p:cNvCxnSpPr/>
          <p:nvPr/>
        </p:nvCxnSpPr>
        <p:spPr>
          <a:xfrm>
            <a:off x="2315163" y="2736237"/>
            <a:ext cx="2320511" cy="0"/>
          </a:xfrm>
          <a:prstGeom prst="line">
            <a:avLst/>
          </a:prstGeom>
          <a:ln w="63500" cap="rnd">
            <a:solidFill>
              <a:srgbClr val="6E6E7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662444-BD2C-422C-A8E1-767DDCF7AB71}"/>
              </a:ext>
            </a:extLst>
          </p:cNvPr>
          <p:cNvCxnSpPr/>
          <p:nvPr/>
        </p:nvCxnSpPr>
        <p:spPr>
          <a:xfrm>
            <a:off x="2315167" y="2736241"/>
            <a:ext cx="1" cy="896307"/>
          </a:xfrm>
          <a:prstGeom prst="line">
            <a:avLst/>
          </a:prstGeom>
          <a:ln w="63500" cap="rnd">
            <a:solidFill>
              <a:srgbClr val="6E6E78"/>
            </a:solidFill>
          </a:ln>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718C3C04-43D5-43F3-9DEB-FABB090B156D}"/>
              </a:ext>
            </a:extLst>
          </p:cNvPr>
          <p:cNvSpPr>
            <a:spLocks noGrp="1"/>
          </p:cNvSpPr>
          <p:nvPr>
            <p:ph type="body" sz="quarter" idx="15"/>
          </p:nvPr>
        </p:nvSpPr>
        <p:spPr>
          <a:xfrm>
            <a:off x="388520" y="893664"/>
            <a:ext cx="8344108" cy="296399"/>
          </a:xfrm>
        </p:spPr>
        <p:txBody>
          <a:bodyPr/>
          <a:lstStyle/>
          <a:p>
            <a:r>
              <a:rPr lang="en-US" sz="2000" noProof="0" dirty="0"/>
              <a:t>On / Off</a:t>
            </a:r>
          </a:p>
        </p:txBody>
      </p:sp>
    </p:spTree>
    <p:extLst>
      <p:ext uri="{BB962C8B-B14F-4D97-AF65-F5344CB8AC3E}">
        <p14:creationId xmlns:p14="http://schemas.microsoft.com/office/powerpoint/2010/main" val="454361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5788" y="2211388"/>
            <a:ext cx="2373312"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itle 1"/>
          <p:cNvSpPr>
            <a:spLocks noGrp="1"/>
          </p:cNvSpPr>
          <p:nvPr>
            <p:ph type="ctrTitle"/>
          </p:nvPr>
        </p:nvSpPr>
        <p:spPr>
          <a:xfrm>
            <a:off x="3227388" y="1674828"/>
            <a:ext cx="2316162" cy="536575"/>
          </a:xfrm>
        </p:spPr>
        <p:txBody>
          <a:bodyPr/>
          <a:lstStyle/>
          <a:p>
            <a:r>
              <a:rPr lang="en-US" altLang="en-US" sz="2800" b="1" dirty="0">
                <a:solidFill>
                  <a:srgbClr val="008640"/>
                </a:solidFill>
              </a:rPr>
              <a:t>Q&amp;A Format</a:t>
            </a:r>
          </a:p>
        </p:txBody>
      </p:sp>
      <p:sp>
        <p:nvSpPr>
          <p:cNvPr id="5126" name="TextBox 11"/>
          <p:cNvSpPr txBox="1">
            <a:spLocks noChangeArrowheads="1"/>
          </p:cNvSpPr>
          <p:nvPr/>
        </p:nvSpPr>
        <p:spPr bwMode="auto">
          <a:xfrm>
            <a:off x="3306778" y="2211403"/>
            <a:ext cx="3255947" cy="279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 Panelists will answer your questions during the Q&amp;A session at the end of the Webinar.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6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 Please post your questions in the Questions Window in your </a:t>
            </a:r>
            <a:r>
              <a:rPr kumimoji="0" lang="en-US" altLang="en-US" sz="1600" b="0" i="0" u="none" strike="noStrike" kern="0" cap="none" spc="0" normalizeH="0" baseline="0" noProof="0" dirty="0" err="1">
                <a:ln>
                  <a:noFill/>
                </a:ln>
                <a:solidFill>
                  <a:prstClr val="black"/>
                </a:solidFill>
                <a:effectLst/>
                <a:uLnTx/>
                <a:uFillTx/>
                <a:latin typeface="Calibri" panose="020F0502020204030204" pitchFamily="34" charset="0"/>
                <a:ea typeface="+mn-ea"/>
                <a:cs typeface="+mn-cs"/>
              </a:rPr>
              <a:t>GoToWebinar</a:t>
            </a:r>
            <a:r>
              <a:rPr kumimoji="0" lang="en-US" altLang="en-US" sz="16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 interface.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6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 Direct all questions to Blower &amp; Vacuum Best Practices Magazine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185" y="429491"/>
            <a:ext cx="4419630" cy="1013915"/>
          </a:xfrm>
          <a:prstGeom prst="rect">
            <a:avLst/>
          </a:prstGeom>
        </p:spPr>
      </p:pic>
      <p:sp>
        <p:nvSpPr>
          <p:cNvPr id="13" name="TextBox 12"/>
          <p:cNvSpPr txBox="1">
            <a:spLocks noChangeArrowheads="1"/>
          </p:cNvSpPr>
          <p:nvPr/>
        </p:nvSpPr>
        <p:spPr bwMode="auto">
          <a:xfrm>
            <a:off x="585803" y="5670565"/>
            <a:ext cx="71588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For your free subscription, please visit </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hlinkClick r:id="rId4"/>
              </a:rPr>
              <a:t>www.blowervacuumbestpractices.com/magazine/subscription</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p>
        </p:txBody>
      </p:sp>
      <p:sp>
        <p:nvSpPr>
          <p:cNvPr id="9" name="TextBox 8">
            <a:extLst>
              <a:ext uri="{FF2B5EF4-FFF2-40B4-BE49-F238E27FC236}">
                <a16:creationId xmlns:a16="http://schemas.microsoft.com/office/drawing/2014/main" id="{EEACEDD9-1F69-4458-9639-B515233BAB2A}"/>
              </a:ext>
            </a:extLst>
          </p:cNvPr>
          <p:cNvSpPr txBox="1">
            <a:spLocks noChangeArrowheads="1"/>
          </p:cNvSpPr>
          <p:nvPr/>
        </p:nvSpPr>
        <p:spPr bwMode="auto">
          <a:xfrm>
            <a:off x="7082482" y="3817928"/>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11" name="Picture 10">
            <a:extLst>
              <a:ext uri="{FF2B5EF4-FFF2-40B4-BE49-F238E27FC236}">
                <a16:creationId xmlns:a16="http://schemas.microsoft.com/office/drawing/2014/main" id="{B0D64CD7-C521-4B10-989E-5CA4636B08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3854" y="4187605"/>
            <a:ext cx="1634358" cy="776321"/>
          </a:xfrm>
          <a:prstGeom prst="rect">
            <a:avLst/>
          </a:prstGeom>
        </p:spPr>
      </p:pic>
      <p:pic>
        <p:nvPicPr>
          <p:cNvPr id="14" name="Picture 13">
            <a:extLst>
              <a:ext uri="{FF2B5EF4-FFF2-40B4-BE49-F238E27FC236}">
                <a16:creationId xmlns:a16="http://schemas.microsoft.com/office/drawing/2014/main" id="{A8D0FEA6-667D-4FA8-BA90-065F6218B7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9815" y="5046280"/>
            <a:ext cx="1602405" cy="776321"/>
          </a:xfrm>
          <a:prstGeom prst="rect">
            <a:avLst/>
          </a:prstGeom>
        </p:spPr>
      </p:pic>
    </p:spTree>
    <p:extLst>
      <p:ext uri="{BB962C8B-B14F-4D97-AF65-F5344CB8AC3E}">
        <p14:creationId xmlns:p14="http://schemas.microsoft.com/office/powerpoint/2010/main" val="182575148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29D8A-7357-4A3B-A59D-3BD7FA0C9EF7}"/>
              </a:ext>
            </a:extLst>
          </p:cNvPr>
          <p:cNvSpPr>
            <a:spLocks noGrp="1"/>
          </p:cNvSpPr>
          <p:nvPr>
            <p:ph type="title"/>
          </p:nvPr>
        </p:nvSpPr>
        <p:spPr/>
        <p:txBody>
          <a:bodyPr/>
          <a:lstStyle/>
          <a:p>
            <a:r>
              <a:rPr lang="en-US" sz="2800" noProof="0" dirty="0"/>
              <a:t>Traditional Fixed-Speed Controls</a:t>
            </a:r>
          </a:p>
        </p:txBody>
      </p:sp>
      <p:sp>
        <p:nvSpPr>
          <p:cNvPr id="4" name="Date Placeholder 3">
            <a:extLst>
              <a:ext uri="{FF2B5EF4-FFF2-40B4-BE49-F238E27FC236}">
                <a16:creationId xmlns:a16="http://schemas.microsoft.com/office/drawing/2014/main" id="{B55C8B4F-4AE4-461D-A841-22CB0EF1A7C4}"/>
              </a:ext>
            </a:extLst>
          </p:cNvPr>
          <p:cNvSpPr>
            <a:spLocks noGrp="1"/>
          </p:cNvSpPr>
          <p:nvPr>
            <p:ph type="dt" sz="half"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A1A1A1"/>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0C8BB46B-E3ED-48C0-8EED-CA77474E2E03}"/>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A1A1A1"/>
              </a:solidFill>
              <a:effectLst/>
              <a:uLnTx/>
              <a:uFillTx/>
              <a:latin typeface="Arial"/>
              <a:ea typeface="+mn-ea"/>
              <a:cs typeface="+mn-cs"/>
            </a:endParaRPr>
          </a:p>
        </p:txBody>
      </p:sp>
      <p:sp>
        <p:nvSpPr>
          <p:cNvPr id="31" name="Text Placeholder 6">
            <a:extLst>
              <a:ext uri="{FF2B5EF4-FFF2-40B4-BE49-F238E27FC236}">
                <a16:creationId xmlns:a16="http://schemas.microsoft.com/office/drawing/2014/main" id="{EA5796E7-17E6-44E4-A376-5243C67DE3A1}"/>
              </a:ext>
            </a:extLst>
          </p:cNvPr>
          <p:cNvSpPr>
            <a:spLocks noGrp="1"/>
          </p:cNvSpPr>
          <p:nvPr>
            <p:ph type="body" sz="quarter" idx="15"/>
          </p:nvPr>
        </p:nvSpPr>
        <p:spPr>
          <a:xfrm>
            <a:off x="401138" y="872336"/>
            <a:ext cx="8344108" cy="296399"/>
          </a:xfrm>
        </p:spPr>
        <p:txBody>
          <a:bodyPr/>
          <a:lstStyle/>
          <a:p>
            <a:r>
              <a:rPr lang="en-US" sz="2000" noProof="0" dirty="0"/>
              <a:t>Automatic On / Off Control</a:t>
            </a:r>
          </a:p>
        </p:txBody>
      </p:sp>
      <p:cxnSp>
        <p:nvCxnSpPr>
          <p:cNvPr id="32" name="Straight Connector 31">
            <a:extLst>
              <a:ext uri="{FF2B5EF4-FFF2-40B4-BE49-F238E27FC236}">
                <a16:creationId xmlns:a16="http://schemas.microsoft.com/office/drawing/2014/main" id="{7A28EFCB-B032-41DE-994F-949852D21D4C}"/>
              </a:ext>
            </a:extLst>
          </p:cNvPr>
          <p:cNvCxnSpPr/>
          <p:nvPr/>
        </p:nvCxnSpPr>
        <p:spPr>
          <a:xfrm flipH="1">
            <a:off x="2391748" y="1696498"/>
            <a:ext cx="0" cy="3606429"/>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3C03E35-6B95-47C5-873D-60CCFFB1CAB1}"/>
              </a:ext>
            </a:extLst>
          </p:cNvPr>
          <p:cNvCxnSpPr/>
          <p:nvPr/>
        </p:nvCxnSpPr>
        <p:spPr>
          <a:xfrm>
            <a:off x="2141090" y="1696497"/>
            <a:ext cx="501317" cy="0"/>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5D629E-C75D-4D85-B007-1CE21FD797DD}"/>
              </a:ext>
            </a:extLst>
          </p:cNvPr>
          <p:cNvCxnSpPr/>
          <p:nvPr/>
        </p:nvCxnSpPr>
        <p:spPr>
          <a:xfrm>
            <a:off x="2141090" y="5303663"/>
            <a:ext cx="501317" cy="0"/>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DC7AF614-8646-49FA-9551-D185A3DE4F8B}"/>
              </a:ext>
            </a:extLst>
          </p:cNvPr>
          <p:cNvSpPr/>
          <p:nvPr/>
        </p:nvSpPr>
        <p:spPr>
          <a:xfrm>
            <a:off x="2690436" y="1542609"/>
            <a:ext cx="114967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Atmosphere</a:t>
            </a:r>
          </a:p>
        </p:txBody>
      </p:sp>
      <p:sp>
        <p:nvSpPr>
          <p:cNvPr id="36" name="Rectangle 35">
            <a:extLst>
              <a:ext uri="{FF2B5EF4-FFF2-40B4-BE49-F238E27FC236}">
                <a16:creationId xmlns:a16="http://schemas.microsoft.com/office/drawing/2014/main" id="{6E07A1D0-9818-43A0-84EF-73EB7D5DEC64}"/>
              </a:ext>
            </a:extLst>
          </p:cNvPr>
          <p:cNvSpPr/>
          <p:nvPr/>
        </p:nvSpPr>
        <p:spPr>
          <a:xfrm>
            <a:off x="2687936" y="5162811"/>
            <a:ext cx="144571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Perfect Vacuum</a:t>
            </a:r>
          </a:p>
        </p:txBody>
      </p:sp>
      <p:cxnSp>
        <p:nvCxnSpPr>
          <p:cNvPr id="37" name="Straight Connector 36">
            <a:extLst>
              <a:ext uri="{FF2B5EF4-FFF2-40B4-BE49-F238E27FC236}">
                <a16:creationId xmlns:a16="http://schemas.microsoft.com/office/drawing/2014/main" id="{AAA1A948-879C-4370-AC15-2444325C4476}"/>
              </a:ext>
            </a:extLst>
          </p:cNvPr>
          <p:cNvCxnSpPr/>
          <p:nvPr/>
        </p:nvCxnSpPr>
        <p:spPr>
          <a:xfrm>
            <a:off x="2266419" y="3925470"/>
            <a:ext cx="250659" cy="0"/>
          </a:xfrm>
          <a:prstGeom prst="line">
            <a:avLst/>
          </a:prstGeom>
          <a:ln w="254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0C9B126-0C6C-44AE-87E7-2749520A51F4}"/>
              </a:ext>
            </a:extLst>
          </p:cNvPr>
          <p:cNvCxnSpPr/>
          <p:nvPr/>
        </p:nvCxnSpPr>
        <p:spPr>
          <a:xfrm>
            <a:off x="2266419" y="4332447"/>
            <a:ext cx="250659" cy="0"/>
          </a:xfrm>
          <a:prstGeom prst="line">
            <a:avLst/>
          </a:prstGeom>
          <a:ln w="2540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7A7D1384-C6A0-42B4-AC35-2D3F6BA8C596}"/>
              </a:ext>
            </a:extLst>
          </p:cNvPr>
          <p:cNvSpPr/>
          <p:nvPr/>
        </p:nvSpPr>
        <p:spPr>
          <a:xfrm>
            <a:off x="2517078" y="3773736"/>
            <a:ext cx="66236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Cut In</a:t>
            </a:r>
          </a:p>
        </p:txBody>
      </p:sp>
      <p:sp>
        <p:nvSpPr>
          <p:cNvPr id="40" name="Rectangle 39">
            <a:extLst>
              <a:ext uri="{FF2B5EF4-FFF2-40B4-BE49-F238E27FC236}">
                <a16:creationId xmlns:a16="http://schemas.microsoft.com/office/drawing/2014/main" id="{A24D97AA-5473-4824-A6FD-8DA84F04518B}"/>
              </a:ext>
            </a:extLst>
          </p:cNvPr>
          <p:cNvSpPr/>
          <p:nvPr/>
        </p:nvSpPr>
        <p:spPr>
          <a:xfrm>
            <a:off x="2517076" y="4180711"/>
            <a:ext cx="80182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Cut Out</a:t>
            </a:r>
          </a:p>
        </p:txBody>
      </p:sp>
      <p:sp>
        <p:nvSpPr>
          <p:cNvPr id="41" name="Right Brace 40">
            <a:extLst>
              <a:ext uri="{FF2B5EF4-FFF2-40B4-BE49-F238E27FC236}">
                <a16:creationId xmlns:a16="http://schemas.microsoft.com/office/drawing/2014/main" id="{E5BF828D-1DD7-4283-AFB7-B146E6EDE331}"/>
              </a:ext>
            </a:extLst>
          </p:cNvPr>
          <p:cNvSpPr/>
          <p:nvPr/>
        </p:nvSpPr>
        <p:spPr>
          <a:xfrm>
            <a:off x="3410795" y="3907586"/>
            <a:ext cx="240499" cy="521102"/>
          </a:xfrm>
          <a:prstGeom prst="rightBrace">
            <a:avLst>
              <a:gd name="adj1" fmla="val 28846"/>
              <a:gd name="adj2" fmla="val 50000"/>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F7E64E41-008F-4EA7-8DD3-ACAF62E665D6}"/>
              </a:ext>
            </a:extLst>
          </p:cNvPr>
          <p:cNvSpPr/>
          <p:nvPr/>
        </p:nvSpPr>
        <p:spPr>
          <a:xfrm>
            <a:off x="3698144" y="3907586"/>
            <a:ext cx="123892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Arial"/>
                <a:ea typeface="+mn-ea"/>
                <a:cs typeface="+mn-cs"/>
              </a:rPr>
              <a:t>OPERATING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Arial"/>
                <a:ea typeface="+mn-ea"/>
                <a:cs typeface="+mn-cs"/>
              </a:rPr>
              <a:t>RANGE</a:t>
            </a:r>
          </a:p>
        </p:txBody>
      </p:sp>
      <p:pic>
        <p:nvPicPr>
          <p:cNvPr id="43" name="Picture 42">
            <a:extLst>
              <a:ext uri="{FF2B5EF4-FFF2-40B4-BE49-F238E27FC236}">
                <a16:creationId xmlns:a16="http://schemas.microsoft.com/office/drawing/2014/main" id="{0AA54716-62A3-499D-8623-CE15C5CC5A0E}"/>
              </a:ext>
            </a:extLst>
          </p:cNvPr>
          <p:cNvPicPr>
            <a:picLocks noChangeAspect="1"/>
          </p:cNvPicPr>
          <p:nvPr/>
        </p:nvPicPr>
        <p:blipFill>
          <a:blip r:embed="rId3"/>
          <a:stretch>
            <a:fillRect/>
          </a:stretch>
        </p:blipFill>
        <p:spPr>
          <a:xfrm>
            <a:off x="5917819" y="1542607"/>
            <a:ext cx="1257381" cy="1678418"/>
          </a:xfrm>
          <a:prstGeom prst="rect">
            <a:avLst/>
          </a:prstGeom>
        </p:spPr>
      </p:pic>
      <p:pic>
        <p:nvPicPr>
          <p:cNvPr id="44" name="Picture 43">
            <a:extLst>
              <a:ext uri="{FF2B5EF4-FFF2-40B4-BE49-F238E27FC236}">
                <a16:creationId xmlns:a16="http://schemas.microsoft.com/office/drawing/2014/main" id="{63EBF468-5E3E-48D6-BE51-3042156A47B8}"/>
              </a:ext>
            </a:extLst>
          </p:cNvPr>
          <p:cNvPicPr>
            <a:picLocks noChangeAspect="1"/>
          </p:cNvPicPr>
          <p:nvPr/>
        </p:nvPicPr>
        <p:blipFill>
          <a:blip r:embed="rId4"/>
          <a:stretch>
            <a:fillRect/>
          </a:stretch>
        </p:blipFill>
        <p:spPr>
          <a:xfrm>
            <a:off x="5917819" y="3845305"/>
            <a:ext cx="1585261" cy="1274124"/>
          </a:xfrm>
          <a:prstGeom prst="rect">
            <a:avLst/>
          </a:prstGeom>
        </p:spPr>
      </p:pic>
      <p:sp>
        <p:nvSpPr>
          <p:cNvPr id="45" name="Rectangle 44">
            <a:extLst>
              <a:ext uri="{FF2B5EF4-FFF2-40B4-BE49-F238E27FC236}">
                <a16:creationId xmlns:a16="http://schemas.microsoft.com/office/drawing/2014/main" id="{6A27E479-A2A2-4549-AF85-DA8D17863B33}"/>
              </a:ext>
            </a:extLst>
          </p:cNvPr>
          <p:cNvSpPr/>
          <p:nvPr/>
        </p:nvSpPr>
        <p:spPr>
          <a:xfrm>
            <a:off x="6715507" y="4838914"/>
            <a:ext cx="1479892"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Vacuum Transducer</a:t>
            </a:r>
          </a:p>
        </p:txBody>
      </p:sp>
      <p:sp>
        <p:nvSpPr>
          <p:cNvPr id="46" name="Rectangle 45">
            <a:extLst>
              <a:ext uri="{FF2B5EF4-FFF2-40B4-BE49-F238E27FC236}">
                <a16:creationId xmlns:a16="http://schemas.microsoft.com/office/drawing/2014/main" id="{2A379D97-5DB6-4609-A45A-E101F6AFCAAE}"/>
              </a:ext>
            </a:extLst>
          </p:cNvPr>
          <p:cNvSpPr/>
          <p:nvPr/>
        </p:nvSpPr>
        <p:spPr>
          <a:xfrm>
            <a:off x="6905613" y="2940509"/>
            <a:ext cx="1178528"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Vacuum Switch</a:t>
            </a:r>
          </a:p>
        </p:txBody>
      </p:sp>
      <p:sp>
        <p:nvSpPr>
          <p:cNvPr id="47" name="Rectangle 46">
            <a:extLst>
              <a:ext uri="{FF2B5EF4-FFF2-40B4-BE49-F238E27FC236}">
                <a16:creationId xmlns:a16="http://schemas.microsoft.com/office/drawing/2014/main" id="{11252E63-C535-416E-85A2-65DFB3E0BFFC}"/>
              </a:ext>
            </a:extLst>
          </p:cNvPr>
          <p:cNvSpPr/>
          <p:nvPr/>
        </p:nvSpPr>
        <p:spPr>
          <a:xfrm>
            <a:off x="1474214" y="3773736"/>
            <a:ext cx="79220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22”HgV</a:t>
            </a:r>
          </a:p>
        </p:txBody>
      </p:sp>
      <p:sp>
        <p:nvSpPr>
          <p:cNvPr id="48" name="Rectangle 47">
            <a:extLst>
              <a:ext uri="{FF2B5EF4-FFF2-40B4-BE49-F238E27FC236}">
                <a16:creationId xmlns:a16="http://schemas.microsoft.com/office/drawing/2014/main" id="{8C69ABC5-8C46-4069-9F90-C214D6032CB6}"/>
              </a:ext>
            </a:extLst>
          </p:cNvPr>
          <p:cNvSpPr/>
          <p:nvPr/>
        </p:nvSpPr>
        <p:spPr>
          <a:xfrm>
            <a:off x="1474213" y="4180711"/>
            <a:ext cx="79220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26”HgV</a:t>
            </a:r>
          </a:p>
        </p:txBody>
      </p:sp>
      <p:sp>
        <p:nvSpPr>
          <p:cNvPr id="49" name="Rectangle 48">
            <a:extLst>
              <a:ext uri="{FF2B5EF4-FFF2-40B4-BE49-F238E27FC236}">
                <a16:creationId xmlns:a16="http://schemas.microsoft.com/office/drawing/2014/main" id="{C15FCACC-BD29-4E56-A147-ABE56AD61C2E}"/>
              </a:ext>
            </a:extLst>
          </p:cNvPr>
          <p:cNvSpPr/>
          <p:nvPr/>
        </p:nvSpPr>
        <p:spPr>
          <a:xfrm>
            <a:off x="1469640" y="1542608"/>
            <a:ext cx="69281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0”HgV</a:t>
            </a:r>
          </a:p>
        </p:txBody>
      </p:sp>
      <p:sp>
        <p:nvSpPr>
          <p:cNvPr id="50" name="Rectangle 49">
            <a:extLst>
              <a:ext uri="{FF2B5EF4-FFF2-40B4-BE49-F238E27FC236}">
                <a16:creationId xmlns:a16="http://schemas.microsoft.com/office/drawing/2014/main" id="{EE1A37E4-6758-4056-9572-432B441D8FC2}"/>
              </a:ext>
            </a:extLst>
          </p:cNvPr>
          <p:cNvSpPr/>
          <p:nvPr/>
        </p:nvSpPr>
        <p:spPr>
          <a:xfrm>
            <a:off x="1096082" y="5149038"/>
            <a:ext cx="104067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29.92”HgV</a:t>
            </a:r>
          </a:p>
        </p:txBody>
      </p:sp>
      <p:sp>
        <p:nvSpPr>
          <p:cNvPr id="51" name="Slide Number Placeholder 5">
            <a:extLst>
              <a:ext uri="{FF2B5EF4-FFF2-40B4-BE49-F238E27FC236}">
                <a16:creationId xmlns:a16="http://schemas.microsoft.com/office/drawing/2014/main" id="{8AD1C157-AC23-4BFF-BD11-F9DB116A6BFE}"/>
              </a:ext>
            </a:extLst>
          </p:cNvPr>
          <p:cNvSpPr>
            <a:spLocks noGrp="1"/>
          </p:cNvSpPr>
          <p:nvPr>
            <p:ph type="sldNum" sz="quarter" idx="18"/>
          </p:nvPr>
        </p:nvSpPr>
        <p:spPr>
          <a:xfrm>
            <a:off x="8841878" y="114581"/>
            <a:ext cx="173176" cy="13849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A1A1A1"/>
                </a:solidFill>
                <a:effectLst/>
                <a:uLnTx/>
                <a:uFillTx/>
                <a:latin typeface="Arial"/>
                <a:ea typeface="+mn-ea"/>
                <a:cs typeface="+mn-cs"/>
              </a:rPr>
              <a:t>3</a:t>
            </a:r>
          </a:p>
        </p:txBody>
      </p:sp>
    </p:spTree>
    <p:extLst>
      <p:ext uri="{BB962C8B-B14F-4D97-AF65-F5344CB8AC3E}">
        <p14:creationId xmlns:p14="http://schemas.microsoft.com/office/powerpoint/2010/main" val="1400419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DA3793-2538-4312-B046-6340ACFC5E43}"/>
              </a:ext>
            </a:extLst>
          </p:cNvPr>
          <p:cNvPicPr>
            <a:picLocks noChangeAspect="1"/>
          </p:cNvPicPr>
          <p:nvPr/>
        </p:nvPicPr>
        <p:blipFill>
          <a:blip r:embed="rId2"/>
          <a:stretch>
            <a:fillRect/>
          </a:stretch>
        </p:blipFill>
        <p:spPr>
          <a:xfrm>
            <a:off x="134011" y="2698850"/>
            <a:ext cx="3804006" cy="2699618"/>
          </a:xfrm>
          <a:prstGeom prst="rect">
            <a:avLst/>
          </a:prstGeom>
        </p:spPr>
      </p:pic>
      <p:pic>
        <p:nvPicPr>
          <p:cNvPr id="4098"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2000" y="129129"/>
            <a:ext cx="4355064" cy="313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en-US" sz="2800" noProof="0" dirty="0"/>
              <a:t>STOP The Confusion</a:t>
            </a:r>
          </a:p>
        </p:txBody>
      </p:sp>
      <p:sp>
        <p:nvSpPr>
          <p:cNvPr id="6" name="ZoneTexte 5"/>
          <p:cNvSpPr txBox="1"/>
          <p:nvPr/>
        </p:nvSpPr>
        <p:spPr>
          <a:xfrm>
            <a:off x="4572000" y="3429000"/>
            <a:ext cx="4355064" cy="1600200"/>
          </a:xfrm>
          <a:prstGeom prst="rect">
            <a:avLst/>
          </a:prstGeom>
          <a:noFill/>
        </p:spPr>
        <p:txBody>
          <a:bodyPr wrap="square" rtlCol="0">
            <a:spAutoFit/>
          </a:bodyPr>
          <a:lstStyle/>
          <a:p>
            <a:pPr marL="257108" marR="0" lvl="0" indent="-257108" algn="l" defTabSz="914400" rtl="0" eaLnBrk="1" fontAlgn="auto" latinLnBrk="0" hangingPunct="1">
              <a:lnSpc>
                <a:spcPct val="95000"/>
              </a:lnSpc>
              <a:spcBef>
                <a:spcPts val="3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0099CC"/>
                </a:solidFill>
                <a:effectLst/>
                <a:uLnTx/>
                <a:uFillTx/>
                <a:latin typeface="Arial"/>
                <a:ea typeface="+mn-ea"/>
                <a:cs typeface="+mn-cs"/>
              </a:rPr>
              <a:t>This considers the pump alone, without considering the actual process</a:t>
            </a:r>
          </a:p>
          <a:p>
            <a:pPr marL="257108" marR="0" lvl="0" indent="-257108" algn="l" defTabSz="914400" rtl="0" eaLnBrk="1" fontAlgn="auto" latinLnBrk="0" hangingPunct="1">
              <a:lnSpc>
                <a:spcPct val="95000"/>
              </a:lnSpc>
              <a:spcBef>
                <a:spcPts val="3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0099CC"/>
                </a:solidFill>
                <a:effectLst/>
                <a:uLnTx/>
                <a:uFillTx/>
                <a:latin typeface="Arial"/>
                <a:ea typeface="+mn-ea"/>
                <a:cs typeface="+mn-cs"/>
              </a:rPr>
              <a:t>If the pump runs at ultimate vacuum, more than likely, that means that the pump is oversized</a:t>
            </a:r>
          </a:p>
          <a:p>
            <a:pPr marL="257108" marR="0" lvl="0" indent="-257108" algn="l" defTabSz="914400" rtl="0" eaLnBrk="1" fontAlgn="auto" latinLnBrk="0" hangingPunct="1">
              <a:lnSpc>
                <a:spcPct val="95000"/>
              </a:lnSpc>
              <a:spcBef>
                <a:spcPts val="3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0099CC"/>
                </a:solidFill>
                <a:effectLst/>
                <a:uLnTx/>
                <a:uFillTx/>
                <a:latin typeface="Arial"/>
                <a:ea typeface="+mn-ea"/>
                <a:cs typeface="+mn-cs"/>
              </a:rPr>
              <a:t>We MUST consider the </a:t>
            </a:r>
            <a:r>
              <a:rPr kumimoji="0" lang="en-US" sz="1600" b="1" i="1" u="none" strike="noStrike" kern="1200" cap="none" spc="0" normalizeH="0" baseline="0" noProof="0" dirty="0">
                <a:ln>
                  <a:noFill/>
                </a:ln>
                <a:solidFill>
                  <a:srgbClr val="0099CC"/>
                </a:solidFill>
                <a:effectLst/>
                <a:uLnTx/>
                <a:uFillTx/>
                <a:latin typeface="Arial"/>
                <a:ea typeface="+mn-ea"/>
                <a:cs typeface="+mn-cs"/>
              </a:rPr>
              <a:t>process</a:t>
            </a:r>
            <a:endParaRPr kumimoji="0" lang="en-US" sz="1600" b="1" i="0" u="none" strike="noStrike" kern="1200" cap="none" spc="0" normalizeH="0" baseline="0" noProof="0" dirty="0">
              <a:ln>
                <a:noFill/>
              </a:ln>
              <a:solidFill>
                <a:srgbClr val="0099CC"/>
              </a:solidFill>
              <a:effectLst/>
              <a:uLnTx/>
              <a:uFillTx/>
              <a:latin typeface="Arial"/>
              <a:ea typeface="+mn-ea"/>
              <a:cs typeface="+mn-cs"/>
            </a:endParaRPr>
          </a:p>
        </p:txBody>
      </p:sp>
      <p:sp>
        <p:nvSpPr>
          <p:cNvPr id="5" name="Rectangle 4"/>
          <p:cNvSpPr/>
          <p:nvPr/>
        </p:nvSpPr>
        <p:spPr>
          <a:xfrm>
            <a:off x="6563659" y="398634"/>
            <a:ext cx="1848197"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a:ea typeface="+mn-ea"/>
                <a:cs typeface="+mn-cs"/>
              </a:rPr>
              <a:t>“It’s better that my vacuum pump runs at ultimate vacuum because it’s at this point that I will have the lowest power consumption”</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25499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364972" y="1910893"/>
            <a:ext cx="4019078" cy="1865600"/>
            <a:chOff x="505884" y="1357314"/>
            <a:chExt cx="7393518" cy="3384673"/>
          </a:xfrm>
        </p:grpSpPr>
        <p:grpSp>
          <p:nvGrpSpPr>
            <p:cNvPr id="45060" name="Group 3"/>
            <p:cNvGrpSpPr>
              <a:grpSpLocks/>
            </p:cNvGrpSpPr>
            <p:nvPr/>
          </p:nvGrpSpPr>
          <p:grpSpPr bwMode="auto">
            <a:xfrm>
              <a:off x="505884" y="1357314"/>
              <a:ext cx="1022350" cy="2314576"/>
              <a:chOff x="1139" y="1203"/>
              <a:chExt cx="456" cy="1458"/>
            </a:xfrm>
          </p:grpSpPr>
          <p:sp>
            <p:nvSpPr>
              <p:cNvPr id="45074" name="Rectangle 4"/>
              <p:cNvSpPr>
                <a:spLocks noChangeArrowheads="1"/>
              </p:cNvSpPr>
              <p:nvPr/>
            </p:nvSpPr>
            <p:spPr bwMode="auto">
              <a:xfrm>
                <a:off x="1222" y="2476"/>
                <a:ext cx="323"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fr-FR" sz="600" b="0" i="0" u="none" strike="noStrike" kern="1200" cap="none" spc="0" normalizeH="0" baseline="0" noProof="0">
                    <a:ln>
                      <a:noFill/>
                    </a:ln>
                    <a:solidFill>
                      <a:srgbClr val="000000"/>
                    </a:solidFill>
                    <a:effectLst/>
                    <a:uLnTx/>
                    <a:uFillTx/>
                    <a:latin typeface="Times New Roman" pitchFamily="18" charset="0"/>
                    <a:ea typeface="+mn-ea"/>
                    <a:cs typeface="+mn-cs"/>
                  </a:rPr>
                  <a:t>0 %</a:t>
                </a:r>
              </a:p>
            </p:txBody>
          </p:sp>
          <p:sp>
            <p:nvSpPr>
              <p:cNvPr id="45075" name="Line 5"/>
              <p:cNvSpPr>
                <a:spLocks noChangeShapeType="1"/>
              </p:cNvSpPr>
              <p:nvPr/>
            </p:nvSpPr>
            <p:spPr bwMode="auto">
              <a:xfrm flipH="1">
                <a:off x="1478" y="2598"/>
                <a:ext cx="93"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45076" name="Line 6"/>
              <p:cNvSpPr>
                <a:spLocks noChangeShapeType="1"/>
              </p:cNvSpPr>
              <p:nvPr/>
            </p:nvSpPr>
            <p:spPr bwMode="auto">
              <a:xfrm flipV="1">
                <a:off x="1525" y="1300"/>
                <a:ext cx="0" cy="129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45077" name="Line 7"/>
              <p:cNvSpPr>
                <a:spLocks noChangeShapeType="1"/>
              </p:cNvSpPr>
              <p:nvPr/>
            </p:nvSpPr>
            <p:spPr bwMode="auto">
              <a:xfrm>
                <a:off x="1489" y="1938"/>
                <a:ext cx="7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45078" name="Line 8"/>
              <p:cNvSpPr>
                <a:spLocks noChangeShapeType="1"/>
              </p:cNvSpPr>
              <p:nvPr/>
            </p:nvSpPr>
            <p:spPr bwMode="auto">
              <a:xfrm>
                <a:off x="1503" y="1614"/>
                <a:ext cx="39"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45079" name="Line 9"/>
              <p:cNvSpPr>
                <a:spLocks noChangeShapeType="1"/>
              </p:cNvSpPr>
              <p:nvPr/>
            </p:nvSpPr>
            <p:spPr bwMode="auto">
              <a:xfrm>
                <a:off x="1505" y="2275"/>
                <a:ext cx="34"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45080" name="Line 10"/>
              <p:cNvSpPr>
                <a:spLocks noChangeShapeType="1"/>
              </p:cNvSpPr>
              <p:nvPr/>
            </p:nvSpPr>
            <p:spPr bwMode="auto">
              <a:xfrm>
                <a:off x="1485" y="1300"/>
                <a:ext cx="79"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45081" name="Rectangle 11"/>
              <p:cNvSpPr>
                <a:spLocks noChangeArrowheads="1"/>
              </p:cNvSpPr>
              <p:nvPr/>
            </p:nvSpPr>
            <p:spPr bwMode="auto">
              <a:xfrm>
                <a:off x="1188" y="2176"/>
                <a:ext cx="407"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fr-FR" sz="600" b="0" i="0" u="none" strike="noStrike" kern="1200" cap="none" spc="0" normalizeH="0" baseline="0" noProof="0">
                    <a:ln>
                      <a:noFill/>
                    </a:ln>
                    <a:solidFill>
                      <a:srgbClr val="000000"/>
                    </a:solidFill>
                    <a:effectLst/>
                    <a:uLnTx/>
                    <a:uFillTx/>
                    <a:latin typeface="Times New Roman" pitchFamily="18" charset="0"/>
                    <a:ea typeface="+mn-ea"/>
                    <a:cs typeface="+mn-cs"/>
                  </a:rPr>
                  <a:t>25 %</a:t>
                </a:r>
              </a:p>
            </p:txBody>
          </p:sp>
          <p:sp>
            <p:nvSpPr>
              <p:cNvPr id="45082" name="Rectangle 12"/>
              <p:cNvSpPr>
                <a:spLocks noChangeArrowheads="1"/>
              </p:cNvSpPr>
              <p:nvPr/>
            </p:nvSpPr>
            <p:spPr bwMode="auto">
              <a:xfrm>
                <a:off x="1188" y="1846"/>
                <a:ext cx="362"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fr-FR" sz="600" b="0" i="0" u="none" strike="noStrike" kern="1200" cap="none" spc="0" normalizeH="0" baseline="0" noProof="0">
                    <a:ln>
                      <a:noFill/>
                    </a:ln>
                    <a:solidFill>
                      <a:srgbClr val="000000"/>
                    </a:solidFill>
                    <a:effectLst/>
                    <a:uLnTx/>
                    <a:uFillTx/>
                    <a:latin typeface="Times New Roman" pitchFamily="18" charset="0"/>
                    <a:ea typeface="+mn-ea"/>
                    <a:cs typeface="+mn-cs"/>
                  </a:rPr>
                  <a:t>50 %</a:t>
                </a:r>
              </a:p>
            </p:txBody>
          </p:sp>
          <p:sp>
            <p:nvSpPr>
              <p:cNvPr id="45083" name="Rectangle 13"/>
              <p:cNvSpPr>
                <a:spLocks noChangeArrowheads="1"/>
              </p:cNvSpPr>
              <p:nvPr/>
            </p:nvSpPr>
            <p:spPr bwMode="auto">
              <a:xfrm>
                <a:off x="1178" y="1509"/>
                <a:ext cx="367"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fr-FR" sz="600" b="0" i="0" u="none" strike="noStrike" kern="1200" cap="none" spc="0" normalizeH="0" baseline="0" noProof="0">
                    <a:ln>
                      <a:noFill/>
                    </a:ln>
                    <a:solidFill>
                      <a:srgbClr val="000000"/>
                    </a:solidFill>
                    <a:effectLst/>
                    <a:uLnTx/>
                    <a:uFillTx/>
                    <a:latin typeface="Times New Roman" pitchFamily="18" charset="0"/>
                    <a:ea typeface="+mn-ea"/>
                    <a:cs typeface="+mn-cs"/>
                  </a:rPr>
                  <a:t>75 %</a:t>
                </a:r>
              </a:p>
            </p:txBody>
          </p:sp>
          <p:sp>
            <p:nvSpPr>
              <p:cNvPr id="45084" name="Rectangle 14"/>
              <p:cNvSpPr>
                <a:spLocks noChangeArrowheads="1"/>
              </p:cNvSpPr>
              <p:nvPr/>
            </p:nvSpPr>
            <p:spPr bwMode="auto">
              <a:xfrm>
                <a:off x="1139" y="1203"/>
                <a:ext cx="377"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tab pos="71418" algn="l"/>
                  </a:tabLst>
                  <a:defRPr/>
                </a:pPr>
                <a:r>
                  <a:rPr kumimoji="0" lang="fr-FR" sz="600" b="0" i="0" u="none" strike="noStrike" kern="1200" cap="none" spc="0" normalizeH="0" baseline="0" noProof="0">
                    <a:ln>
                      <a:noFill/>
                    </a:ln>
                    <a:solidFill>
                      <a:srgbClr val="000000"/>
                    </a:solidFill>
                    <a:effectLst/>
                    <a:uLnTx/>
                    <a:uFillTx/>
                    <a:latin typeface="Times New Roman" pitchFamily="18" charset="0"/>
                    <a:ea typeface="+mn-ea"/>
                    <a:cs typeface="+mn-cs"/>
                  </a:rPr>
                  <a:t>100 %</a:t>
                </a:r>
              </a:p>
            </p:txBody>
          </p:sp>
        </p:grpSp>
        <p:sp>
          <p:nvSpPr>
            <p:cNvPr id="45061" name="Rectangle 15"/>
            <p:cNvSpPr>
              <a:spLocks noChangeArrowheads="1"/>
            </p:cNvSpPr>
            <p:nvPr/>
          </p:nvSpPr>
          <p:spPr bwMode="auto">
            <a:xfrm>
              <a:off x="1797051" y="1535114"/>
              <a:ext cx="1030817" cy="2038351"/>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srgbClr val="000000"/>
                </a:solidFill>
                <a:effectLst/>
                <a:uLnTx/>
                <a:uFillTx/>
                <a:latin typeface="Arial"/>
                <a:ea typeface="+mn-ea"/>
                <a:cs typeface="+mn-cs"/>
              </a:endParaRPr>
            </a:p>
          </p:txBody>
        </p:sp>
        <p:sp>
          <p:nvSpPr>
            <p:cNvPr id="45062" name="Rectangle 16"/>
            <p:cNvSpPr>
              <a:spLocks noChangeArrowheads="1"/>
            </p:cNvSpPr>
            <p:nvPr/>
          </p:nvSpPr>
          <p:spPr bwMode="auto">
            <a:xfrm>
              <a:off x="3168651" y="1535114"/>
              <a:ext cx="1032933" cy="2038351"/>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45063" name="Rectangle 17"/>
            <p:cNvSpPr>
              <a:spLocks noChangeArrowheads="1"/>
            </p:cNvSpPr>
            <p:nvPr/>
          </p:nvSpPr>
          <p:spPr bwMode="auto">
            <a:xfrm>
              <a:off x="1881576" y="3670304"/>
              <a:ext cx="890443" cy="419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fr-FR" sz="1050" b="0" i="0" u="none" strike="noStrike" kern="1200" cap="none" spc="0" normalizeH="0" baseline="0" noProof="0" dirty="0">
                  <a:ln>
                    <a:noFill/>
                  </a:ln>
                  <a:solidFill>
                    <a:srgbClr val="000000"/>
                  </a:solidFill>
                  <a:effectLst/>
                  <a:uLnTx/>
                  <a:uFillTx/>
                  <a:latin typeface="Times New Roman" pitchFamily="18" charset="0"/>
                  <a:ea typeface="+mn-ea"/>
                  <a:cs typeface="+mn-cs"/>
                </a:rPr>
                <a:t>Power</a:t>
              </a:r>
            </a:p>
          </p:txBody>
        </p:sp>
        <p:sp>
          <p:nvSpPr>
            <p:cNvPr id="45064" name="Rectangle 18"/>
            <p:cNvSpPr>
              <a:spLocks noChangeArrowheads="1"/>
            </p:cNvSpPr>
            <p:nvPr/>
          </p:nvSpPr>
          <p:spPr bwMode="auto">
            <a:xfrm>
              <a:off x="3155712" y="3675062"/>
              <a:ext cx="1093916" cy="419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23" tIns="34512" rIns="69023" bIns="34512">
              <a:spAutoFit/>
            </a:bodyPr>
            <a:lstStyle/>
            <a:p>
              <a:pPr marL="0" marR="0" lvl="0" indent="0" algn="ctr" defTabSz="571353" rtl="0" eaLnBrk="0" fontAlgn="auto" latinLnBrk="0" hangingPunct="0">
                <a:lnSpc>
                  <a:spcPct val="100000"/>
                </a:lnSpc>
                <a:spcBef>
                  <a:spcPct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t>Demand</a:t>
              </a:r>
            </a:p>
          </p:txBody>
        </p:sp>
        <p:sp>
          <p:nvSpPr>
            <p:cNvPr id="45065" name="Rectangle 19"/>
            <p:cNvSpPr>
              <a:spLocks noChangeArrowheads="1"/>
            </p:cNvSpPr>
            <p:nvPr/>
          </p:nvSpPr>
          <p:spPr bwMode="auto">
            <a:xfrm>
              <a:off x="6582835" y="1543052"/>
              <a:ext cx="1032933" cy="2038351"/>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grpSp>
          <p:nvGrpSpPr>
            <p:cNvPr id="45066" name="Group 20"/>
            <p:cNvGrpSpPr>
              <a:grpSpLocks/>
            </p:cNvGrpSpPr>
            <p:nvPr/>
          </p:nvGrpSpPr>
          <p:grpSpPr bwMode="auto">
            <a:xfrm>
              <a:off x="5283201" y="1535114"/>
              <a:ext cx="1032933" cy="2038351"/>
              <a:chOff x="3272" y="1315"/>
              <a:chExt cx="461" cy="1284"/>
            </a:xfrm>
          </p:grpSpPr>
          <p:sp>
            <p:nvSpPr>
              <p:cNvPr id="45072" name="Rectangle 21"/>
              <p:cNvSpPr>
                <a:spLocks noChangeArrowheads="1"/>
              </p:cNvSpPr>
              <p:nvPr/>
            </p:nvSpPr>
            <p:spPr bwMode="auto">
              <a:xfrm>
                <a:off x="3272" y="1315"/>
                <a:ext cx="461" cy="1284"/>
              </a:xfrm>
              <a:prstGeom prst="rect">
                <a:avLst/>
              </a:prstGeom>
              <a:solidFill>
                <a:srgbClr val="FF003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45073" name="Rectangle 22"/>
              <p:cNvSpPr>
                <a:spLocks noChangeArrowheads="1"/>
              </p:cNvSpPr>
              <p:nvPr/>
            </p:nvSpPr>
            <p:spPr bwMode="auto">
              <a:xfrm>
                <a:off x="3272" y="1315"/>
                <a:ext cx="461" cy="952"/>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grpSp>
        <p:sp>
          <p:nvSpPr>
            <p:cNvPr id="45067" name="Rectangle 23"/>
            <p:cNvSpPr>
              <a:spLocks noChangeArrowheads="1"/>
            </p:cNvSpPr>
            <p:nvPr/>
          </p:nvSpPr>
          <p:spPr bwMode="auto">
            <a:xfrm>
              <a:off x="5401735" y="3687762"/>
              <a:ext cx="890443" cy="419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fr-FR" sz="1050" b="0" i="0" u="none" strike="noStrike" kern="1200" cap="none" spc="0" normalizeH="0" baseline="0" noProof="0" dirty="0">
                  <a:ln>
                    <a:noFill/>
                  </a:ln>
                  <a:solidFill>
                    <a:srgbClr val="000000"/>
                  </a:solidFill>
                  <a:effectLst/>
                  <a:uLnTx/>
                  <a:uFillTx/>
                  <a:latin typeface="Times New Roman" pitchFamily="18" charset="0"/>
                  <a:ea typeface="+mn-ea"/>
                  <a:cs typeface="+mn-cs"/>
                </a:rPr>
                <a:t>Power</a:t>
              </a:r>
            </a:p>
          </p:txBody>
        </p:sp>
        <p:sp>
          <p:nvSpPr>
            <p:cNvPr id="45068" name="Rectangle 24"/>
            <p:cNvSpPr>
              <a:spLocks noChangeArrowheads="1"/>
            </p:cNvSpPr>
            <p:nvPr/>
          </p:nvSpPr>
          <p:spPr bwMode="auto">
            <a:xfrm>
              <a:off x="6581273" y="3705226"/>
              <a:ext cx="1093916" cy="419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23" tIns="34512" rIns="69023" bIns="34512">
              <a:spAutoFit/>
            </a:bodyPr>
            <a:lstStyle/>
            <a:p>
              <a:pPr marL="0" marR="0" lvl="0" indent="0" algn="ctr" defTabSz="571353" rtl="0" eaLnBrk="0" fontAlgn="auto" latinLnBrk="0" hangingPunct="0">
                <a:lnSpc>
                  <a:spcPct val="100000"/>
                </a:lnSpc>
                <a:spcBef>
                  <a:spcPct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t>Demand</a:t>
              </a:r>
            </a:p>
          </p:txBody>
        </p:sp>
        <p:sp>
          <p:nvSpPr>
            <p:cNvPr id="45069" name="Line 25"/>
            <p:cNvSpPr>
              <a:spLocks noChangeShapeType="1"/>
            </p:cNvSpPr>
            <p:nvPr/>
          </p:nvSpPr>
          <p:spPr bwMode="auto">
            <a:xfrm>
              <a:off x="1511301" y="3571877"/>
              <a:ext cx="6388101" cy="158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45070" name="Rectangle 26"/>
            <p:cNvSpPr>
              <a:spLocks noChangeArrowheads="1"/>
            </p:cNvSpPr>
            <p:nvPr/>
          </p:nvSpPr>
          <p:spPr bwMode="auto">
            <a:xfrm>
              <a:off x="1662085" y="4238628"/>
              <a:ext cx="2480734" cy="503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23" tIns="34512" rIns="69023" bIns="34512">
              <a:spAutoFit/>
            </a:bodyPr>
            <a:lstStyle/>
            <a:p>
              <a:pPr marL="0" marR="0" lvl="0" indent="0" algn="ctr" defTabSz="571353" rtl="0" eaLnBrk="0" fontAlgn="auto" latinLnBrk="0" hangingPunct="0">
                <a:lnSpc>
                  <a:spcPct val="100000"/>
                </a:lnSpc>
                <a:spcBef>
                  <a:spcPct val="5000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Load</a:t>
              </a:r>
            </a:p>
          </p:txBody>
        </p:sp>
        <p:sp>
          <p:nvSpPr>
            <p:cNvPr id="45071" name="Rectangle 27"/>
            <p:cNvSpPr>
              <a:spLocks noChangeArrowheads="1"/>
            </p:cNvSpPr>
            <p:nvPr/>
          </p:nvSpPr>
          <p:spPr bwMode="auto">
            <a:xfrm>
              <a:off x="5215969" y="4238628"/>
              <a:ext cx="2360083" cy="503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23" tIns="34512" rIns="69023" bIns="34512">
              <a:spAutoFit/>
            </a:bodyPr>
            <a:lstStyle/>
            <a:p>
              <a:pPr marL="0" marR="0" lvl="0" indent="0" algn="ctr" defTabSz="571353" rtl="0" eaLnBrk="0" fontAlgn="auto" latinLnBrk="0" hangingPunct="0">
                <a:lnSpc>
                  <a:spcPct val="100000"/>
                </a:lnSpc>
                <a:spcBef>
                  <a:spcPct val="5000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Unload</a:t>
              </a:r>
            </a:p>
          </p:txBody>
        </p:sp>
      </p:grpSp>
      <p:sp>
        <p:nvSpPr>
          <p:cNvPr id="29" name="Titre 1"/>
          <p:cNvSpPr>
            <a:spLocks noGrp="1"/>
          </p:cNvSpPr>
          <p:nvPr>
            <p:ph type="title"/>
          </p:nvPr>
        </p:nvSpPr>
        <p:spPr>
          <a:xfrm>
            <a:off x="401031" y="407337"/>
            <a:ext cx="8915957" cy="393948"/>
          </a:xfrm>
        </p:spPr>
        <p:txBody>
          <a:bodyPr/>
          <a:lstStyle/>
          <a:p>
            <a:r>
              <a:rPr lang="en-US" sz="2500" noProof="0" dirty="0"/>
              <a:t>Fixed Speed Compressor Unload Time vs Vacuum Pump</a:t>
            </a:r>
          </a:p>
        </p:txBody>
      </p:sp>
      <p:sp>
        <p:nvSpPr>
          <p:cNvPr id="30" name="Rectangle 27"/>
          <p:cNvSpPr>
            <a:spLocks noChangeArrowheads="1"/>
          </p:cNvSpPr>
          <p:nvPr/>
        </p:nvSpPr>
        <p:spPr bwMode="auto">
          <a:xfrm>
            <a:off x="1255465" y="4040428"/>
            <a:ext cx="2664892" cy="277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23" tIns="34512" rIns="69023" bIns="34512">
            <a:spAutoFit/>
          </a:bodyPr>
          <a:lstStyle/>
          <a:p>
            <a:pPr marL="0" marR="0" lvl="0" indent="0" algn="l" defTabSz="571353" rtl="0" eaLnBrk="0" fontAlgn="auto" latinLnBrk="0" hangingPunct="0">
              <a:lnSpc>
                <a:spcPct val="100000"/>
              </a:lnSpc>
              <a:spcBef>
                <a:spcPct val="50000"/>
              </a:spcBef>
              <a:spcAft>
                <a:spcPts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Arial"/>
                <a:ea typeface="+mn-ea"/>
                <a:cs typeface="+mn-cs"/>
              </a:rPr>
              <a:t>FIXED SPEED COMPRESSOR</a:t>
            </a:r>
          </a:p>
        </p:txBody>
      </p:sp>
      <p:grpSp>
        <p:nvGrpSpPr>
          <p:cNvPr id="33" name="Group 3"/>
          <p:cNvGrpSpPr>
            <a:grpSpLocks/>
          </p:cNvGrpSpPr>
          <p:nvPr/>
        </p:nvGrpSpPr>
        <p:grpSpPr bwMode="auto">
          <a:xfrm>
            <a:off x="4818826" y="1903713"/>
            <a:ext cx="555744" cy="1275773"/>
            <a:chOff x="1139" y="1203"/>
            <a:chExt cx="456" cy="1458"/>
          </a:xfrm>
        </p:grpSpPr>
        <p:sp>
          <p:nvSpPr>
            <p:cNvPr id="47" name="Rectangle 4"/>
            <p:cNvSpPr>
              <a:spLocks noChangeArrowheads="1"/>
            </p:cNvSpPr>
            <p:nvPr/>
          </p:nvSpPr>
          <p:spPr bwMode="auto">
            <a:xfrm>
              <a:off x="1222" y="2476"/>
              <a:ext cx="323"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fr-FR" sz="600" b="0" i="0" u="none" strike="noStrike" kern="1200" cap="none" spc="0" normalizeH="0" baseline="0" noProof="0">
                  <a:ln>
                    <a:noFill/>
                  </a:ln>
                  <a:solidFill>
                    <a:srgbClr val="000000"/>
                  </a:solidFill>
                  <a:effectLst/>
                  <a:uLnTx/>
                  <a:uFillTx/>
                  <a:latin typeface="Times New Roman" pitchFamily="18" charset="0"/>
                  <a:ea typeface="+mn-ea"/>
                  <a:cs typeface="+mn-cs"/>
                </a:rPr>
                <a:t>0 %</a:t>
              </a:r>
            </a:p>
          </p:txBody>
        </p:sp>
        <p:sp>
          <p:nvSpPr>
            <p:cNvPr id="48" name="Line 5"/>
            <p:cNvSpPr>
              <a:spLocks noChangeShapeType="1"/>
            </p:cNvSpPr>
            <p:nvPr/>
          </p:nvSpPr>
          <p:spPr bwMode="auto">
            <a:xfrm flipH="1">
              <a:off x="1478" y="2598"/>
              <a:ext cx="93"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49" name="Line 6"/>
            <p:cNvSpPr>
              <a:spLocks noChangeShapeType="1"/>
            </p:cNvSpPr>
            <p:nvPr/>
          </p:nvSpPr>
          <p:spPr bwMode="auto">
            <a:xfrm flipV="1">
              <a:off x="1525" y="1300"/>
              <a:ext cx="0" cy="129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50" name="Line 7"/>
            <p:cNvSpPr>
              <a:spLocks noChangeShapeType="1"/>
            </p:cNvSpPr>
            <p:nvPr/>
          </p:nvSpPr>
          <p:spPr bwMode="auto">
            <a:xfrm>
              <a:off x="1489" y="1938"/>
              <a:ext cx="7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51" name="Line 8"/>
            <p:cNvSpPr>
              <a:spLocks noChangeShapeType="1"/>
            </p:cNvSpPr>
            <p:nvPr/>
          </p:nvSpPr>
          <p:spPr bwMode="auto">
            <a:xfrm>
              <a:off x="1503" y="1614"/>
              <a:ext cx="39"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52" name="Line 9"/>
            <p:cNvSpPr>
              <a:spLocks noChangeShapeType="1"/>
            </p:cNvSpPr>
            <p:nvPr/>
          </p:nvSpPr>
          <p:spPr bwMode="auto">
            <a:xfrm>
              <a:off x="1505" y="2275"/>
              <a:ext cx="34"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53" name="Line 10"/>
            <p:cNvSpPr>
              <a:spLocks noChangeShapeType="1"/>
            </p:cNvSpPr>
            <p:nvPr/>
          </p:nvSpPr>
          <p:spPr bwMode="auto">
            <a:xfrm>
              <a:off x="1485" y="1300"/>
              <a:ext cx="79"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54" name="Rectangle 11"/>
            <p:cNvSpPr>
              <a:spLocks noChangeArrowheads="1"/>
            </p:cNvSpPr>
            <p:nvPr/>
          </p:nvSpPr>
          <p:spPr bwMode="auto">
            <a:xfrm>
              <a:off x="1188" y="2176"/>
              <a:ext cx="407"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fr-FR" sz="600" b="0" i="0" u="none" strike="noStrike" kern="1200" cap="none" spc="0" normalizeH="0" baseline="0" noProof="0">
                  <a:ln>
                    <a:noFill/>
                  </a:ln>
                  <a:solidFill>
                    <a:srgbClr val="000000"/>
                  </a:solidFill>
                  <a:effectLst/>
                  <a:uLnTx/>
                  <a:uFillTx/>
                  <a:latin typeface="Times New Roman" pitchFamily="18" charset="0"/>
                  <a:ea typeface="+mn-ea"/>
                  <a:cs typeface="+mn-cs"/>
                </a:rPr>
                <a:t>25 %</a:t>
              </a:r>
            </a:p>
          </p:txBody>
        </p:sp>
        <p:sp>
          <p:nvSpPr>
            <p:cNvPr id="55" name="Rectangle 12"/>
            <p:cNvSpPr>
              <a:spLocks noChangeArrowheads="1"/>
            </p:cNvSpPr>
            <p:nvPr/>
          </p:nvSpPr>
          <p:spPr bwMode="auto">
            <a:xfrm>
              <a:off x="1188" y="1846"/>
              <a:ext cx="362"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fr-FR" sz="600" b="0" i="0" u="none" strike="noStrike" kern="1200" cap="none" spc="0" normalizeH="0" baseline="0" noProof="0">
                  <a:ln>
                    <a:noFill/>
                  </a:ln>
                  <a:solidFill>
                    <a:srgbClr val="000000"/>
                  </a:solidFill>
                  <a:effectLst/>
                  <a:uLnTx/>
                  <a:uFillTx/>
                  <a:latin typeface="Times New Roman" pitchFamily="18" charset="0"/>
                  <a:ea typeface="+mn-ea"/>
                  <a:cs typeface="+mn-cs"/>
                </a:rPr>
                <a:t>50 %</a:t>
              </a:r>
            </a:p>
          </p:txBody>
        </p:sp>
        <p:sp>
          <p:nvSpPr>
            <p:cNvPr id="56" name="Rectangle 13"/>
            <p:cNvSpPr>
              <a:spLocks noChangeArrowheads="1"/>
            </p:cNvSpPr>
            <p:nvPr/>
          </p:nvSpPr>
          <p:spPr bwMode="auto">
            <a:xfrm>
              <a:off x="1178" y="1509"/>
              <a:ext cx="367"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fr-FR" sz="600" b="0" i="0" u="none" strike="noStrike" kern="1200" cap="none" spc="0" normalizeH="0" baseline="0" noProof="0">
                  <a:ln>
                    <a:noFill/>
                  </a:ln>
                  <a:solidFill>
                    <a:srgbClr val="000000"/>
                  </a:solidFill>
                  <a:effectLst/>
                  <a:uLnTx/>
                  <a:uFillTx/>
                  <a:latin typeface="Times New Roman" pitchFamily="18" charset="0"/>
                  <a:ea typeface="+mn-ea"/>
                  <a:cs typeface="+mn-cs"/>
                </a:rPr>
                <a:t>75 %</a:t>
              </a:r>
            </a:p>
          </p:txBody>
        </p:sp>
        <p:sp>
          <p:nvSpPr>
            <p:cNvPr id="57" name="Rectangle 14"/>
            <p:cNvSpPr>
              <a:spLocks noChangeArrowheads="1"/>
            </p:cNvSpPr>
            <p:nvPr/>
          </p:nvSpPr>
          <p:spPr bwMode="auto">
            <a:xfrm>
              <a:off x="1139" y="1203"/>
              <a:ext cx="377"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tab pos="71418" algn="l"/>
                </a:tabLst>
                <a:defRPr/>
              </a:pPr>
              <a:r>
                <a:rPr kumimoji="0" lang="fr-FR" sz="600" b="0" i="0" u="none" strike="noStrike" kern="1200" cap="none" spc="0" normalizeH="0" baseline="0" noProof="0">
                  <a:ln>
                    <a:noFill/>
                  </a:ln>
                  <a:solidFill>
                    <a:srgbClr val="000000"/>
                  </a:solidFill>
                  <a:effectLst/>
                  <a:uLnTx/>
                  <a:uFillTx/>
                  <a:latin typeface="Times New Roman" pitchFamily="18" charset="0"/>
                  <a:ea typeface="+mn-ea"/>
                  <a:cs typeface="+mn-cs"/>
                </a:rPr>
                <a:t>100 %</a:t>
              </a:r>
            </a:p>
          </p:txBody>
        </p:sp>
      </p:grpSp>
      <p:sp>
        <p:nvSpPr>
          <p:cNvPr id="34" name="Rectangle 15"/>
          <p:cNvSpPr>
            <a:spLocks noChangeArrowheads="1"/>
          </p:cNvSpPr>
          <p:nvPr/>
        </p:nvSpPr>
        <p:spPr bwMode="auto">
          <a:xfrm>
            <a:off x="5520696" y="2001714"/>
            <a:ext cx="560347" cy="1123521"/>
          </a:xfrm>
          <a:prstGeom prst="rect">
            <a:avLst/>
          </a:prstGeom>
          <a:solidFill>
            <a:srgbClr val="FF0000"/>
          </a:solidFill>
          <a:ln w="12700">
            <a:solidFill>
              <a:schemeClr val="tx1"/>
            </a:solidFill>
            <a:miter lim="800000"/>
            <a:headEnd/>
            <a:tailEnd/>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35" name="Rectangle 16"/>
          <p:cNvSpPr>
            <a:spLocks noChangeArrowheads="1"/>
          </p:cNvSpPr>
          <p:nvPr/>
        </p:nvSpPr>
        <p:spPr bwMode="auto">
          <a:xfrm>
            <a:off x="6266290" y="2001714"/>
            <a:ext cx="561497" cy="1123521"/>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36" name="Rectangle 17"/>
          <p:cNvSpPr>
            <a:spLocks noChangeArrowheads="1"/>
          </p:cNvSpPr>
          <p:nvPr/>
        </p:nvSpPr>
        <p:spPr bwMode="auto">
          <a:xfrm>
            <a:off x="5566645" y="3178612"/>
            <a:ext cx="484040" cy="231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fr-FR" sz="1050" b="0" i="0" u="none" strike="noStrike" kern="1200" cap="none" spc="0" normalizeH="0" baseline="0" noProof="0" dirty="0">
                <a:ln>
                  <a:noFill/>
                </a:ln>
                <a:solidFill>
                  <a:srgbClr val="000000"/>
                </a:solidFill>
                <a:effectLst/>
                <a:uLnTx/>
                <a:uFillTx/>
                <a:latin typeface="Times New Roman" pitchFamily="18" charset="0"/>
                <a:ea typeface="+mn-ea"/>
                <a:cs typeface="+mn-cs"/>
              </a:rPr>
              <a:t>Power</a:t>
            </a:r>
          </a:p>
        </p:txBody>
      </p:sp>
      <p:sp>
        <p:nvSpPr>
          <p:cNvPr id="37" name="Rectangle 18"/>
          <p:cNvSpPr>
            <a:spLocks noChangeArrowheads="1"/>
          </p:cNvSpPr>
          <p:nvPr/>
        </p:nvSpPr>
        <p:spPr bwMode="auto">
          <a:xfrm>
            <a:off x="6258517" y="3181237"/>
            <a:ext cx="594647" cy="231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Times New Roman" pitchFamily="18" charset="0"/>
                <a:ea typeface="+mn-ea"/>
                <a:cs typeface="+mn-cs"/>
              </a:rPr>
              <a:t>Demand</a:t>
            </a:r>
          </a:p>
        </p:txBody>
      </p:sp>
      <p:sp>
        <p:nvSpPr>
          <p:cNvPr id="38" name="Rectangle 19"/>
          <p:cNvSpPr>
            <a:spLocks noChangeArrowheads="1"/>
          </p:cNvSpPr>
          <p:nvPr/>
        </p:nvSpPr>
        <p:spPr bwMode="auto">
          <a:xfrm>
            <a:off x="8122223" y="2006090"/>
            <a:ext cx="561497" cy="1123521"/>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grpSp>
        <p:nvGrpSpPr>
          <p:cNvPr id="39" name="Group 20"/>
          <p:cNvGrpSpPr>
            <a:grpSpLocks/>
          </p:cNvGrpSpPr>
          <p:nvPr/>
        </p:nvGrpSpPr>
        <p:grpSpPr bwMode="auto">
          <a:xfrm>
            <a:off x="7415749" y="2001714"/>
            <a:ext cx="561497" cy="1123521"/>
            <a:chOff x="3272" y="1315"/>
            <a:chExt cx="461" cy="1284"/>
          </a:xfrm>
        </p:grpSpPr>
        <p:sp>
          <p:nvSpPr>
            <p:cNvPr id="45" name="Rectangle 21"/>
            <p:cNvSpPr>
              <a:spLocks noChangeArrowheads="1"/>
            </p:cNvSpPr>
            <p:nvPr/>
          </p:nvSpPr>
          <p:spPr bwMode="auto">
            <a:xfrm>
              <a:off x="3272" y="1315"/>
              <a:ext cx="461" cy="1284"/>
            </a:xfrm>
            <a:prstGeom prst="rect">
              <a:avLst/>
            </a:prstGeom>
            <a:solidFill>
              <a:srgbClr val="FF003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46" name="Rectangle 22"/>
            <p:cNvSpPr>
              <a:spLocks noChangeArrowheads="1"/>
            </p:cNvSpPr>
            <p:nvPr/>
          </p:nvSpPr>
          <p:spPr bwMode="auto">
            <a:xfrm>
              <a:off x="3272" y="1315"/>
              <a:ext cx="461" cy="531"/>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grpSp>
      <p:sp>
        <p:nvSpPr>
          <p:cNvPr id="40" name="Rectangle 23"/>
          <p:cNvSpPr>
            <a:spLocks noChangeArrowheads="1"/>
          </p:cNvSpPr>
          <p:nvPr/>
        </p:nvSpPr>
        <p:spPr bwMode="auto">
          <a:xfrm>
            <a:off x="7480185" y="3188238"/>
            <a:ext cx="484040" cy="231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fr-FR" sz="1050" b="0" i="0" u="none" strike="noStrike" kern="1200" cap="none" spc="0" normalizeH="0" baseline="0" noProof="0" dirty="0">
                <a:ln>
                  <a:noFill/>
                </a:ln>
                <a:solidFill>
                  <a:srgbClr val="000000"/>
                </a:solidFill>
                <a:effectLst/>
                <a:uLnTx/>
                <a:uFillTx/>
                <a:latin typeface="Times New Roman" pitchFamily="18" charset="0"/>
                <a:ea typeface="+mn-ea"/>
                <a:cs typeface="+mn-cs"/>
              </a:rPr>
              <a:t>Power</a:t>
            </a:r>
          </a:p>
        </p:txBody>
      </p:sp>
      <p:sp>
        <p:nvSpPr>
          <p:cNvPr id="41" name="Rectangle 24"/>
          <p:cNvSpPr>
            <a:spLocks noChangeArrowheads="1"/>
          </p:cNvSpPr>
          <p:nvPr/>
        </p:nvSpPr>
        <p:spPr bwMode="auto">
          <a:xfrm>
            <a:off x="8129204" y="3197861"/>
            <a:ext cx="594647" cy="231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Times New Roman" pitchFamily="18" charset="0"/>
                <a:ea typeface="+mn-ea"/>
                <a:cs typeface="+mn-cs"/>
              </a:rPr>
              <a:t>Demand</a:t>
            </a:r>
          </a:p>
        </p:txBody>
      </p:sp>
      <p:sp>
        <p:nvSpPr>
          <p:cNvPr id="42" name="Line 25"/>
          <p:cNvSpPr>
            <a:spLocks noChangeShapeType="1"/>
          </p:cNvSpPr>
          <p:nvPr/>
        </p:nvSpPr>
        <p:spPr bwMode="auto">
          <a:xfrm>
            <a:off x="5365364" y="3124364"/>
            <a:ext cx="3472538" cy="87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43" name="Rectangle 26"/>
          <p:cNvSpPr>
            <a:spLocks noChangeArrowheads="1"/>
          </p:cNvSpPr>
          <p:nvPr/>
        </p:nvSpPr>
        <p:spPr bwMode="auto">
          <a:xfrm>
            <a:off x="5541604" y="3491867"/>
            <a:ext cx="1348514" cy="277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23" tIns="34512" rIns="69023" bIns="34512">
            <a:spAutoFit/>
          </a:bodyPr>
          <a:lstStyle/>
          <a:p>
            <a:pPr marL="0" marR="0" lvl="0" indent="0" algn="ctr" defTabSz="571353" rtl="0" eaLnBrk="0" fontAlgn="auto" latinLnBrk="0" hangingPunct="0">
              <a:lnSpc>
                <a:spcPct val="100000"/>
              </a:lnSpc>
              <a:spcBef>
                <a:spcPct val="5000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Load</a:t>
            </a:r>
          </a:p>
        </p:txBody>
      </p:sp>
      <p:sp>
        <p:nvSpPr>
          <p:cNvPr id="44" name="Rectangle 27"/>
          <p:cNvSpPr>
            <a:spLocks noChangeArrowheads="1"/>
          </p:cNvSpPr>
          <p:nvPr/>
        </p:nvSpPr>
        <p:spPr bwMode="auto">
          <a:xfrm>
            <a:off x="7447765" y="3491867"/>
            <a:ext cx="1282929" cy="277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23" tIns="34512" rIns="69023" bIns="34512">
            <a:spAutoFit/>
          </a:bodyPr>
          <a:lstStyle/>
          <a:p>
            <a:pPr marL="0" marR="0" lvl="0" indent="0" algn="ctr" defTabSz="571353" rtl="0" eaLnBrk="0" fontAlgn="auto" latinLnBrk="0" hangingPunct="0">
              <a:lnSpc>
                <a:spcPct val="100000"/>
              </a:lnSpc>
              <a:spcBef>
                <a:spcPct val="5000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Ultimate </a:t>
            </a:r>
          </a:p>
        </p:txBody>
      </p:sp>
      <p:sp>
        <p:nvSpPr>
          <p:cNvPr id="58" name="Rectangle 27"/>
          <p:cNvSpPr>
            <a:spLocks noChangeArrowheads="1"/>
          </p:cNvSpPr>
          <p:nvPr/>
        </p:nvSpPr>
        <p:spPr bwMode="auto">
          <a:xfrm>
            <a:off x="5661737" y="4040428"/>
            <a:ext cx="2721524" cy="277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23" tIns="34512" rIns="69023" bIns="34512">
            <a:spAutoFit/>
          </a:bodyPr>
          <a:lstStyle/>
          <a:p>
            <a:pPr marL="0" marR="0" lvl="0" indent="0" algn="l" defTabSz="571353" rtl="0" eaLnBrk="0" fontAlgn="auto" latinLnBrk="0" hangingPunct="0">
              <a:lnSpc>
                <a:spcPct val="100000"/>
              </a:lnSpc>
              <a:spcBef>
                <a:spcPct val="50000"/>
              </a:spcBef>
              <a:spcAft>
                <a:spcPts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Arial"/>
                <a:ea typeface="+mn-ea"/>
                <a:cs typeface="+mn-cs"/>
              </a:rPr>
              <a:t>FIXED SPEED VACUUM PUMP</a:t>
            </a:r>
          </a:p>
        </p:txBody>
      </p:sp>
      <p:cxnSp>
        <p:nvCxnSpPr>
          <p:cNvPr id="4" name="Connecteur droit 3"/>
          <p:cNvCxnSpPr>
            <a:cxnSpLocks/>
          </p:cNvCxnSpPr>
          <p:nvPr/>
        </p:nvCxnSpPr>
        <p:spPr>
          <a:xfrm flipH="1">
            <a:off x="4631153" y="1087496"/>
            <a:ext cx="35816" cy="425088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354811" y="4409012"/>
            <a:ext cx="2324230" cy="5078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A compressor use 25% of full load power at unload</a:t>
            </a:r>
            <a:endParaRPr kumimoji="0" lang="fr-FR" sz="1350" b="0" i="0" u="none" strike="noStrike" kern="1200" cap="none" spc="0" normalizeH="0" baseline="0" noProof="0" dirty="0">
              <a:ln>
                <a:noFill/>
              </a:ln>
              <a:solidFill>
                <a:srgbClr val="000000"/>
              </a:solidFill>
              <a:effectLst/>
              <a:uLnTx/>
              <a:uFillTx/>
              <a:latin typeface="Arial"/>
              <a:ea typeface="+mn-ea"/>
              <a:cs typeface="+mn-cs"/>
            </a:endParaRPr>
          </a:p>
        </p:txBody>
      </p:sp>
      <p:sp>
        <p:nvSpPr>
          <p:cNvPr id="63" name="Rectangle 62"/>
          <p:cNvSpPr/>
          <p:nvPr/>
        </p:nvSpPr>
        <p:spPr>
          <a:xfrm>
            <a:off x="5423556" y="4409012"/>
            <a:ext cx="3065150" cy="5078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A vacuum uses about </a:t>
            </a:r>
            <a:r>
              <a:rPr kumimoji="0" lang="en-US" sz="1350" b="1" i="0" u="sng" strike="noStrike" kern="1200" cap="none" spc="0" normalizeH="0" baseline="0" noProof="0" dirty="0">
                <a:ln>
                  <a:noFill/>
                </a:ln>
                <a:solidFill>
                  <a:srgbClr val="000000"/>
                </a:solidFill>
                <a:effectLst/>
                <a:uLnTx/>
                <a:uFillTx/>
                <a:latin typeface="Arial"/>
                <a:ea typeface="+mn-ea"/>
                <a:cs typeface="+mn-cs"/>
              </a:rPr>
              <a:t>60%</a:t>
            </a:r>
            <a:r>
              <a:rPr kumimoji="0" lang="en-US" sz="1350" b="0" i="0" u="none" strike="noStrike" kern="1200" cap="none" spc="0" normalizeH="0" baseline="0" noProof="0" dirty="0">
                <a:ln>
                  <a:noFill/>
                </a:ln>
                <a:solidFill>
                  <a:srgbClr val="000000"/>
                </a:solidFill>
                <a:effectLst/>
                <a:uLnTx/>
                <a:uFillTx/>
                <a:latin typeface="Arial"/>
                <a:ea typeface="+mn-ea"/>
                <a:cs typeface="+mn-cs"/>
              </a:rPr>
              <a:t> of its loaded power at ultimate vacuum</a:t>
            </a:r>
            <a:endParaRPr kumimoji="0" lang="fr-FR" sz="135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ZoneTexte 7"/>
          <p:cNvSpPr txBox="1"/>
          <p:nvPr/>
        </p:nvSpPr>
        <p:spPr>
          <a:xfrm>
            <a:off x="3446396" y="5526365"/>
            <a:ext cx="3204324" cy="355482"/>
          </a:xfrm>
          <a:prstGeom prst="rect">
            <a:avLst/>
          </a:prstGeom>
          <a:noFill/>
        </p:spPr>
        <p:txBody>
          <a:bodyPr wrap="square" rtlCol="0">
            <a:spAutoFit/>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kumimoji="0" lang="en-US" sz="1800" b="1" i="0" u="none" strike="noStrike" kern="1200" cap="none" spc="0" normalizeH="0" baseline="0" noProof="0" dirty="0">
                <a:ln>
                  <a:noFill/>
                </a:ln>
                <a:solidFill>
                  <a:srgbClr val="0099CC"/>
                </a:solidFill>
                <a:effectLst/>
                <a:uLnTx/>
                <a:uFillTx/>
                <a:latin typeface="Arial"/>
                <a:ea typeface="+mn-ea"/>
                <a:cs typeface="+mn-cs"/>
                <a:sym typeface="Wingdings" pitchFamily="2" charset="2"/>
              </a:rPr>
              <a:t>= Waste of Energy</a:t>
            </a:r>
            <a:endParaRPr kumimoji="0" lang="en-US" sz="1800" b="1" i="0" u="none" strike="noStrike" kern="1200" cap="none" spc="0" normalizeH="0" baseline="0" noProof="0" dirty="0">
              <a:ln>
                <a:noFill/>
              </a:ln>
              <a:solidFill>
                <a:srgbClr val="0099CC"/>
              </a:solidFill>
              <a:effectLst/>
              <a:uLnTx/>
              <a:uFillTx/>
              <a:latin typeface="Arial"/>
              <a:ea typeface="+mn-ea"/>
              <a:cs typeface="+mn-cs"/>
            </a:endParaRPr>
          </a:p>
        </p:txBody>
      </p:sp>
      <p:sp>
        <p:nvSpPr>
          <p:cNvPr id="64" name="Slide Number Placeholder 5">
            <a:extLst>
              <a:ext uri="{FF2B5EF4-FFF2-40B4-BE49-F238E27FC236}">
                <a16:creationId xmlns:a16="http://schemas.microsoft.com/office/drawing/2014/main" id="{C9E72D24-6044-4941-9B50-056EC2CE146E}"/>
              </a:ext>
            </a:extLst>
          </p:cNvPr>
          <p:cNvSpPr txBox="1">
            <a:spLocks/>
          </p:cNvSpPr>
          <p:nvPr/>
        </p:nvSpPr>
        <p:spPr>
          <a:xfrm>
            <a:off x="8841878" y="114581"/>
            <a:ext cx="173176" cy="138499"/>
          </a:xfrm>
          <a:prstGeom prst="rect">
            <a:avLst/>
          </a:prstGeom>
        </p:spPr>
        <p:txBody>
          <a:bodyPr vert="horz" wrap="none" lIns="54000" tIns="0" rIns="54000" bIns="0" rtlCol="0" anchor="ctr">
            <a:spAutoFit/>
          </a:bodyPr>
          <a:lstStyle>
            <a:defPPr>
              <a:defRPr lang="sv-SE"/>
            </a:defPPr>
            <a:lvl1pPr algn="r">
              <a:defRPr sz="900" b="1">
                <a:solidFill>
                  <a:schemeClr val="accent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CEEFAE-073D-426F-B1B3-DA068A342DA9}" type="slidenum">
              <a:rPr kumimoji="0" lang="en-US" sz="900" b="1" i="0" u="none" strike="noStrike" kern="1200" cap="none" spc="0" normalizeH="0" baseline="0" noProof="0">
                <a:ln>
                  <a:noFill/>
                </a:ln>
                <a:solidFill>
                  <a:srgbClr val="A1A1A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900" b="1" i="0" u="none" strike="noStrike" kern="1200" cap="none" spc="0" normalizeH="0" baseline="0" noProof="0" dirty="0">
              <a:ln>
                <a:noFill/>
              </a:ln>
              <a:solidFill>
                <a:srgbClr val="A1A1A1"/>
              </a:solidFill>
              <a:effectLst/>
              <a:uLnTx/>
              <a:uFillTx/>
              <a:latin typeface="Arial"/>
              <a:ea typeface="+mn-ea"/>
              <a:cs typeface="+mn-cs"/>
            </a:endParaRPr>
          </a:p>
        </p:txBody>
      </p:sp>
    </p:spTree>
    <p:extLst>
      <p:ext uri="{BB962C8B-B14F-4D97-AF65-F5344CB8AC3E}">
        <p14:creationId xmlns:p14="http://schemas.microsoft.com/office/powerpoint/2010/main" val="25248029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p:txBody>
          <a:bodyPr/>
          <a:lstStyle/>
          <a:p>
            <a:r>
              <a:rPr lang="en-US" sz="2800" noProof="0" dirty="0"/>
              <a:t>Stable Pressure &amp; Variable Speed</a:t>
            </a:r>
          </a:p>
        </p:txBody>
      </p:sp>
      <p:sp>
        <p:nvSpPr>
          <p:cNvPr id="13" name="ZoneTexte 12"/>
          <p:cNvSpPr txBox="1"/>
          <p:nvPr/>
        </p:nvSpPr>
        <p:spPr>
          <a:xfrm>
            <a:off x="3724460" y="5498263"/>
            <a:ext cx="848731" cy="311624"/>
          </a:xfrm>
          <a:prstGeom prst="rect">
            <a:avLst/>
          </a:prstGeom>
          <a:noFill/>
        </p:spPr>
        <p:txBody>
          <a:bodyPr wrap="square" rtlCol="0">
            <a:spAutoFit/>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kumimoji="0" lang="fr-FR" sz="1500" b="1" i="0" u="none" strike="noStrike" kern="1200" cap="none" spc="0" normalizeH="0" baseline="0" noProof="0" dirty="0">
                <a:ln>
                  <a:noFill/>
                </a:ln>
                <a:solidFill>
                  <a:srgbClr val="0099CC"/>
                </a:solidFill>
                <a:effectLst/>
                <a:uLnTx/>
                <a:uFillTx/>
                <a:latin typeface="Arial"/>
                <a:ea typeface="+mn-ea"/>
                <a:cs typeface="+mn-cs"/>
              </a:rPr>
              <a:t>Time</a:t>
            </a:r>
          </a:p>
        </p:txBody>
      </p:sp>
      <p:sp>
        <p:nvSpPr>
          <p:cNvPr id="27" name="Espace réservé du contenu 2"/>
          <p:cNvSpPr txBox="1">
            <a:spLocks/>
          </p:cNvSpPr>
          <p:nvPr/>
        </p:nvSpPr>
        <p:spPr>
          <a:xfrm>
            <a:off x="398755" y="856460"/>
            <a:ext cx="5377872" cy="299806"/>
          </a:xfrm>
          <a:prstGeom prst="rect">
            <a:avLst/>
          </a:prstGeom>
        </p:spPr>
        <p:txBody>
          <a:bodyPr vert="horz" lIns="67482" tIns="34281" rIns="67482" bIns="35091" rtlCol="0">
            <a:noAutofit/>
          </a:bodyPr>
          <a:lstStyle>
            <a:lvl1pPr marL="257098" indent="-257098" algn="l" defTabSz="914126" rtl="0" eaLnBrk="1" latinLnBrk="0" hangingPunct="1">
              <a:lnSpc>
                <a:spcPct val="105000"/>
              </a:lnSpc>
              <a:spcBef>
                <a:spcPts val="1188"/>
              </a:spcBef>
              <a:buClr>
                <a:schemeClr val="accent1"/>
              </a:buClr>
              <a:buFont typeface="Wingdings" panose="05000000000000000000" pitchFamily="2" charset="2"/>
              <a:buChar char="§"/>
              <a:defRPr sz="1999" kern="1200">
                <a:solidFill>
                  <a:schemeClr val="tx1"/>
                </a:solidFill>
                <a:latin typeface="+mn-lt"/>
                <a:ea typeface="+mn-ea"/>
                <a:cs typeface="+mn-cs"/>
              </a:defRPr>
            </a:lvl1pPr>
            <a:lvl2pPr marL="533240" indent="-276142" algn="l" defTabSz="914126" rtl="0" eaLnBrk="1" latinLnBrk="0" hangingPunct="1">
              <a:lnSpc>
                <a:spcPct val="105000"/>
              </a:lnSpc>
              <a:spcBef>
                <a:spcPts val="288"/>
              </a:spcBef>
              <a:spcAft>
                <a:spcPts val="288"/>
              </a:spcAft>
              <a:buFont typeface="Arial" panose="020B0604020202020204" pitchFamily="34" charset="0"/>
              <a:buChar char="–"/>
              <a:defRPr sz="1799" kern="1200">
                <a:solidFill>
                  <a:schemeClr val="tx1"/>
                </a:solidFill>
                <a:latin typeface="+mn-lt"/>
                <a:ea typeface="+mn-ea"/>
                <a:cs typeface="+mn-cs"/>
              </a:defRPr>
            </a:lvl2pPr>
            <a:lvl3pPr marL="752249" indent="-209487" algn="l" defTabSz="914126" rtl="0" eaLnBrk="1" latinLnBrk="0" hangingPunct="1">
              <a:lnSpc>
                <a:spcPct val="105000"/>
              </a:lnSpc>
              <a:spcBef>
                <a:spcPts val="163"/>
              </a:spcBef>
              <a:spcAft>
                <a:spcPts val="250"/>
              </a:spcAft>
              <a:buFont typeface="Wingdings" panose="05000000000000000000" pitchFamily="2" charset="2"/>
              <a:buChar char="§"/>
              <a:defRPr sz="1600" kern="1200">
                <a:solidFill>
                  <a:schemeClr val="tx1"/>
                </a:solidFill>
                <a:latin typeface="+mn-lt"/>
                <a:ea typeface="+mn-ea"/>
                <a:cs typeface="+mn-cs"/>
              </a:defRPr>
            </a:lvl3pPr>
            <a:lvl4pPr marL="980781" indent="-228531" algn="l" defTabSz="914126" rtl="0" eaLnBrk="1" latinLnBrk="0" hangingPunct="1">
              <a:lnSpc>
                <a:spcPct val="105000"/>
              </a:lnSpc>
              <a:spcBef>
                <a:spcPts val="150"/>
              </a:spcBef>
              <a:spcAft>
                <a:spcPts val="150"/>
              </a:spcAft>
              <a:buFont typeface="Arial" panose="020B0604020202020204" pitchFamily="34" charset="0"/>
              <a:buChar char="–"/>
              <a:defRPr sz="1400" kern="1200">
                <a:solidFill>
                  <a:schemeClr val="tx1"/>
                </a:solidFill>
                <a:latin typeface="+mn-lt"/>
                <a:ea typeface="+mn-ea"/>
                <a:cs typeface="+mn-cs"/>
              </a:defRPr>
            </a:lvl4pPr>
            <a:lvl5pPr marL="1209312" indent="-219009" algn="l" defTabSz="914126" rtl="0" eaLnBrk="1" latinLnBrk="0" hangingPunct="1">
              <a:lnSpc>
                <a:spcPct val="105000"/>
              </a:lnSpc>
              <a:spcBef>
                <a:spcPts val="138"/>
              </a:spcBef>
              <a:spcAft>
                <a:spcPts val="138"/>
              </a:spcAft>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marR="0" lvl="0" indent="0" algn="l" defTabSz="914126" rtl="0" eaLnBrk="1" fontAlgn="auto" latinLnBrk="0" hangingPunct="1">
              <a:lnSpc>
                <a:spcPct val="105000"/>
              </a:lnSpc>
              <a:spcBef>
                <a:spcPts val="1188"/>
              </a:spcBef>
              <a:spcAft>
                <a:spcPts val="0"/>
              </a:spcAft>
              <a:buClr>
                <a:srgbClr val="0099CC"/>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Vacuum Process is NEVER Constant</a:t>
            </a:r>
          </a:p>
        </p:txBody>
      </p:sp>
      <p:sp>
        <p:nvSpPr>
          <p:cNvPr id="34" name="ZoneTexte 19"/>
          <p:cNvSpPr txBox="1"/>
          <p:nvPr/>
        </p:nvSpPr>
        <p:spPr>
          <a:xfrm rot="16200000">
            <a:off x="401786" y="3548895"/>
            <a:ext cx="1313200" cy="311624"/>
          </a:xfrm>
          <a:prstGeom prst="rect">
            <a:avLst/>
          </a:prstGeom>
          <a:noFill/>
        </p:spPr>
        <p:txBody>
          <a:bodyPr wrap="square" rtlCol="0">
            <a:spAutoFit/>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kumimoji="0" lang="fr-FR" sz="1500" b="1" i="0" u="none" strike="noStrike" kern="1200" cap="none" spc="0" normalizeH="0" baseline="0" noProof="0" dirty="0">
                <a:ln>
                  <a:noFill/>
                </a:ln>
                <a:solidFill>
                  <a:srgbClr val="0099CC"/>
                </a:solidFill>
                <a:effectLst/>
                <a:uLnTx/>
                <a:uFillTx/>
                <a:latin typeface="Arial"/>
                <a:ea typeface="+mn-ea"/>
                <a:cs typeface="+mn-cs"/>
              </a:rPr>
              <a:t>Pressure</a:t>
            </a:r>
          </a:p>
        </p:txBody>
      </p:sp>
      <p:pic>
        <p:nvPicPr>
          <p:cNvPr id="6" name="Picture 5"/>
          <p:cNvPicPr>
            <a:picLocks noChangeAspect="1"/>
          </p:cNvPicPr>
          <p:nvPr/>
        </p:nvPicPr>
        <p:blipFill>
          <a:blip r:embed="rId3"/>
          <a:stretch>
            <a:fillRect/>
          </a:stretch>
        </p:blipFill>
        <p:spPr>
          <a:xfrm>
            <a:off x="1347423" y="2861378"/>
            <a:ext cx="5289806" cy="2495025"/>
          </a:xfrm>
          <a:prstGeom prst="rect">
            <a:avLst/>
          </a:prstGeom>
        </p:spPr>
      </p:pic>
      <p:cxnSp>
        <p:nvCxnSpPr>
          <p:cNvPr id="14" name="Straight Arrow Connector 13"/>
          <p:cNvCxnSpPr/>
          <p:nvPr/>
        </p:nvCxnSpPr>
        <p:spPr>
          <a:xfrm>
            <a:off x="1347423" y="5356403"/>
            <a:ext cx="5812934" cy="0"/>
          </a:xfrm>
          <a:prstGeom prst="straightConnector1">
            <a:avLst/>
          </a:prstGeom>
          <a:ln w="63500" cap="rnd">
            <a:solidFill>
              <a:schemeClr val="tx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1348557" y="2370007"/>
            <a:ext cx="1561" cy="2986396"/>
          </a:xfrm>
          <a:prstGeom prst="straightConnector1">
            <a:avLst/>
          </a:prstGeom>
          <a:ln w="63500" cap="rnd">
            <a:solidFill>
              <a:schemeClr val="tx2"/>
            </a:solidFill>
            <a:tailEnd type="triangle" w="lg" len="lg"/>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rot="1890881">
            <a:off x="4131122" y="3416273"/>
            <a:ext cx="1138946" cy="311624"/>
          </a:xfrm>
          <a:prstGeom prst="rect">
            <a:avLst/>
          </a:prstGeom>
          <a:noFill/>
        </p:spPr>
        <p:txBody>
          <a:bodyPr wrap="square" rtlCol="0">
            <a:spAutoFit/>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kumimoji="0" lang="en-US" sz="1500" b="1" i="0" u="none" strike="noStrike" kern="1200" cap="none" spc="0" normalizeH="0" baseline="0" noProof="0" dirty="0">
                <a:ln>
                  <a:noFill/>
                </a:ln>
                <a:solidFill>
                  <a:srgbClr val="0099CC"/>
                </a:solidFill>
                <a:effectLst/>
                <a:uLnTx/>
                <a:uFillTx/>
                <a:latin typeface="Arial"/>
                <a:ea typeface="+mn-ea"/>
                <a:cs typeface="+mn-cs"/>
              </a:rPr>
              <a:t>Demand</a:t>
            </a:r>
          </a:p>
        </p:txBody>
      </p:sp>
      <p:sp>
        <p:nvSpPr>
          <p:cNvPr id="11" name="Slide Number Placeholder 5">
            <a:extLst>
              <a:ext uri="{FF2B5EF4-FFF2-40B4-BE49-F238E27FC236}">
                <a16:creationId xmlns:a16="http://schemas.microsoft.com/office/drawing/2014/main" id="{BBBBA1D8-0E32-4EDE-8FA4-A969D4C99171}"/>
              </a:ext>
            </a:extLst>
          </p:cNvPr>
          <p:cNvSpPr txBox="1">
            <a:spLocks/>
          </p:cNvSpPr>
          <p:nvPr/>
        </p:nvSpPr>
        <p:spPr>
          <a:xfrm>
            <a:off x="8841878" y="114581"/>
            <a:ext cx="173176" cy="138499"/>
          </a:xfrm>
          <a:prstGeom prst="rect">
            <a:avLst/>
          </a:prstGeom>
        </p:spPr>
        <p:txBody>
          <a:bodyPr vert="horz" wrap="none" lIns="54000" tIns="0" rIns="54000" bIns="0" rtlCol="0" anchor="ctr">
            <a:spAutoFit/>
          </a:bodyPr>
          <a:lstStyle>
            <a:defPPr>
              <a:defRPr lang="sv-SE"/>
            </a:defPPr>
            <a:lvl1pPr algn="r">
              <a:defRPr sz="900" b="1">
                <a:solidFill>
                  <a:schemeClr val="accent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CEEFAE-073D-426F-B1B3-DA068A342DA9}" type="slidenum">
              <a:rPr kumimoji="0" lang="en-US" sz="900" b="1" i="0" u="none" strike="noStrike" kern="1200" cap="none" spc="0" normalizeH="0" baseline="0" noProof="0">
                <a:ln>
                  <a:noFill/>
                </a:ln>
                <a:solidFill>
                  <a:srgbClr val="A1A1A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900" b="1" i="0" u="none" strike="noStrike" kern="1200" cap="none" spc="0" normalizeH="0" baseline="0" noProof="0" dirty="0">
              <a:ln>
                <a:noFill/>
              </a:ln>
              <a:solidFill>
                <a:srgbClr val="A1A1A1"/>
              </a:solidFill>
              <a:effectLst/>
              <a:uLnTx/>
              <a:uFillTx/>
              <a:latin typeface="Arial"/>
              <a:ea typeface="+mn-ea"/>
              <a:cs typeface="+mn-cs"/>
            </a:endParaRPr>
          </a:p>
        </p:txBody>
      </p:sp>
    </p:spTree>
    <p:extLst>
      <p:ext uri="{BB962C8B-B14F-4D97-AF65-F5344CB8AC3E}">
        <p14:creationId xmlns:p14="http://schemas.microsoft.com/office/powerpoint/2010/main" val="83096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385961" y="3394665"/>
            <a:ext cx="2273513" cy="1613495"/>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979" tIns="80979" rIns="80979" bIns="8097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5000"/>
              </a:lnSpc>
              <a:spcBef>
                <a:spcPts val="300"/>
              </a:spcBef>
              <a:spcAft>
                <a:spcPts val="0"/>
              </a:spcAft>
              <a:buClrTx/>
              <a:buSzTx/>
              <a:buFontTx/>
              <a:buNone/>
              <a:tabLst/>
              <a:defRPr/>
            </a:pPr>
            <a:endParaRPr kumimoji="0" lang="en-US" sz="12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31" name="Rectangle 30"/>
          <p:cNvSpPr/>
          <p:nvPr/>
        </p:nvSpPr>
        <p:spPr>
          <a:xfrm>
            <a:off x="359777" y="1476697"/>
            <a:ext cx="2273513" cy="1613495"/>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979" tIns="80979" rIns="80979" bIns="8097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5000"/>
              </a:lnSpc>
              <a:spcBef>
                <a:spcPts val="300"/>
              </a:spcBef>
              <a:spcAft>
                <a:spcPts val="0"/>
              </a:spcAft>
              <a:buClrTx/>
              <a:buSzTx/>
              <a:buFontTx/>
              <a:buNone/>
              <a:tabLst/>
              <a:defRPr/>
            </a:pPr>
            <a:endParaRPr kumimoji="0" lang="en-US" sz="12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3" name="Espace réservé du contenu 2"/>
          <p:cNvSpPr>
            <a:spLocks noGrp="1"/>
          </p:cNvSpPr>
          <p:nvPr>
            <p:ph idx="1"/>
          </p:nvPr>
        </p:nvSpPr>
        <p:spPr>
          <a:xfrm>
            <a:off x="2764245" y="1570736"/>
            <a:ext cx="6243831" cy="1613495"/>
          </a:xfrm>
        </p:spPr>
        <p:txBody>
          <a:bodyPr/>
          <a:lstStyle/>
          <a:p>
            <a:pPr marL="0" indent="0">
              <a:buNone/>
            </a:pPr>
            <a:r>
              <a:rPr lang="en-US" sz="2000" b="1" noProof="0" dirty="0"/>
              <a:t>What happens with a Fixed Speed machine?</a:t>
            </a:r>
          </a:p>
          <a:p>
            <a:pPr marL="0" indent="0">
              <a:buNone/>
            </a:pPr>
            <a:r>
              <a:rPr lang="en-US" sz="1800" dirty="0"/>
              <a:t>A Fixed Speed machine </a:t>
            </a:r>
            <a:r>
              <a:rPr lang="en-US" sz="1800" b="1" dirty="0"/>
              <a:t>cannot adjust its rotor speed</a:t>
            </a:r>
            <a:endParaRPr lang="en-US" sz="1800" dirty="0"/>
          </a:p>
          <a:p>
            <a:pPr lvl="1">
              <a:buFont typeface="Arial" pitchFamily="34" charset="0"/>
              <a:buChar char="•"/>
            </a:pPr>
            <a:r>
              <a:rPr lang="en-US" sz="1500" dirty="0"/>
              <a:t>process demand increases, the pressure in the system increases</a:t>
            </a:r>
          </a:p>
          <a:p>
            <a:pPr lvl="1">
              <a:buFont typeface="Arial" pitchFamily="34" charset="0"/>
              <a:buChar char="•"/>
            </a:pPr>
            <a:r>
              <a:rPr lang="en-US" sz="1500" dirty="0"/>
              <a:t>process demand decreases, the pressure in the system decreases</a:t>
            </a:r>
          </a:p>
        </p:txBody>
      </p:sp>
      <p:sp>
        <p:nvSpPr>
          <p:cNvPr id="5" name="Titre 1"/>
          <p:cNvSpPr>
            <a:spLocks noGrp="1"/>
          </p:cNvSpPr>
          <p:nvPr>
            <p:ph type="title"/>
          </p:nvPr>
        </p:nvSpPr>
        <p:spPr/>
        <p:txBody>
          <a:bodyPr/>
          <a:lstStyle/>
          <a:p>
            <a:r>
              <a:rPr lang="en-US" sz="2800" dirty="0"/>
              <a:t>Stable Pressure &amp; Variable Speed</a:t>
            </a:r>
            <a:endParaRPr lang="en-US" sz="2800" noProof="0" dirty="0"/>
          </a:p>
        </p:txBody>
      </p:sp>
      <p:cxnSp>
        <p:nvCxnSpPr>
          <p:cNvPr id="7" name="Connecteur droit 6"/>
          <p:cNvCxnSpPr/>
          <p:nvPr/>
        </p:nvCxnSpPr>
        <p:spPr>
          <a:xfrm>
            <a:off x="732388" y="1744636"/>
            <a:ext cx="6054" cy="10776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738442" y="2822252"/>
            <a:ext cx="175566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rme libre 10"/>
          <p:cNvSpPr/>
          <p:nvPr/>
        </p:nvSpPr>
        <p:spPr>
          <a:xfrm>
            <a:off x="744495" y="1905711"/>
            <a:ext cx="1749612" cy="735739"/>
          </a:xfrm>
          <a:custGeom>
            <a:avLst/>
            <a:gdLst>
              <a:gd name="connsiteX0" fmla="*/ 0 w 2052083"/>
              <a:gd name="connsiteY0" fmla="*/ 571856 h 1125196"/>
              <a:gd name="connsiteX1" fmla="*/ 425302 w 2052083"/>
              <a:gd name="connsiteY1" fmla="*/ 8330 h 1125196"/>
              <a:gd name="connsiteX2" fmla="*/ 616688 w 2052083"/>
              <a:gd name="connsiteY2" fmla="*/ 954628 h 1125196"/>
              <a:gd name="connsiteX3" fmla="*/ 1010093 w 2052083"/>
              <a:gd name="connsiteY3" fmla="*/ 263511 h 1125196"/>
              <a:gd name="connsiteX4" fmla="*/ 1254641 w 2052083"/>
              <a:gd name="connsiteY4" fmla="*/ 752609 h 1125196"/>
              <a:gd name="connsiteX5" fmla="*/ 1350334 w 2052083"/>
              <a:gd name="connsiteY5" fmla="*/ 125288 h 1125196"/>
              <a:gd name="connsiteX6" fmla="*/ 1573618 w 2052083"/>
              <a:gd name="connsiteY6" fmla="*/ 1114116 h 1125196"/>
              <a:gd name="connsiteX7" fmla="*/ 1711841 w 2052083"/>
              <a:gd name="connsiteY7" fmla="*/ 656916 h 1125196"/>
              <a:gd name="connsiteX8" fmla="*/ 2052083 w 2052083"/>
              <a:gd name="connsiteY8" fmla="*/ 656916 h 1125196"/>
              <a:gd name="connsiteX9" fmla="*/ 2052083 w 2052083"/>
              <a:gd name="connsiteY9" fmla="*/ 656916 h 112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2083" h="1125196">
                <a:moveTo>
                  <a:pt x="0" y="571856"/>
                </a:moveTo>
                <a:cubicBezTo>
                  <a:pt x="161260" y="258195"/>
                  <a:pt x="322521" y="-55465"/>
                  <a:pt x="425302" y="8330"/>
                </a:cubicBezTo>
                <a:cubicBezTo>
                  <a:pt x="528083" y="72125"/>
                  <a:pt x="519223" y="912098"/>
                  <a:pt x="616688" y="954628"/>
                </a:cubicBezTo>
                <a:cubicBezTo>
                  <a:pt x="714153" y="997158"/>
                  <a:pt x="903768" y="297181"/>
                  <a:pt x="1010093" y="263511"/>
                </a:cubicBezTo>
                <a:cubicBezTo>
                  <a:pt x="1116419" y="229841"/>
                  <a:pt x="1197934" y="775646"/>
                  <a:pt x="1254641" y="752609"/>
                </a:cubicBezTo>
                <a:cubicBezTo>
                  <a:pt x="1311348" y="729572"/>
                  <a:pt x="1297171" y="65037"/>
                  <a:pt x="1350334" y="125288"/>
                </a:cubicBezTo>
                <a:cubicBezTo>
                  <a:pt x="1403497" y="185539"/>
                  <a:pt x="1513367" y="1025511"/>
                  <a:pt x="1573618" y="1114116"/>
                </a:cubicBezTo>
                <a:cubicBezTo>
                  <a:pt x="1633869" y="1202721"/>
                  <a:pt x="1632097" y="733116"/>
                  <a:pt x="1711841" y="656916"/>
                </a:cubicBezTo>
                <a:cubicBezTo>
                  <a:pt x="1791585" y="580716"/>
                  <a:pt x="2052083" y="656916"/>
                  <a:pt x="2052083" y="656916"/>
                </a:cubicBezTo>
                <a:lnTo>
                  <a:pt x="2052083" y="656916"/>
                </a:lnTo>
              </a:path>
            </a:pathLst>
          </a:cu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12" name="ZoneTexte 11"/>
          <p:cNvSpPr txBox="1"/>
          <p:nvPr/>
        </p:nvSpPr>
        <p:spPr>
          <a:xfrm>
            <a:off x="990792" y="1490551"/>
            <a:ext cx="1362532" cy="267766"/>
          </a:xfrm>
          <a:prstGeom prst="rect">
            <a:avLst/>
          </a:prstGeom>
          <a:noFill/>
        </p:spPr>
        <p:txBody>
          <a:bodyPr wrap="square" rtlCol="0">
            <a:spAutoFit/>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Fixed Speed</a:t>
            </a:r>
          </a:p>
        </p:txBody>
      </p:sp>
      <p:sp>
        <p:nvSpPr>
          <p:cNvPr id="13" name="ZoneTexte 12"/>
          <p:cNvSpPr txBox="1"/>
          <p:nvPr/>
        </p:nvSpPr>
        <p:spPr>
          <a:xfrm>
            <a:off x="1399367" y="2822255"/>
            <a:ext cx="563897" cy="267766"/>
          </a:xfrm>
          <a:prstGeom prst="rect">
            <a:avLst/>
          </a:prstGeom>
          <a:noFill/>
        </p:spPr>
        <p:txBody>
          <a:bodyPr wrap="square" rtlCol="0">
            <a:spAutoFit/>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Arial"/>
                <a:ea typeface="+mn-ea"/>
                <a:cs typeface="+mn-cs"/>
              </a:rPr>
              <a:t>time</a:t>
            </a:r>
          </a:p>
        </p:txBody>
      </p:sp>
      <p:cxnSp>
        <p:nvCxnSpPr>
          <p:cNvPr id="28" name="Connecteur droit 27"/>
          <p:cNvCxnSpPr/>
          <p:nvPr/>
        </p:nvCxnSpPr>
        <p:spPr>
          <a:xfrm flipV="1">
            <a:off x="752668" y="4201413"/>
            <a:ext cx="1814381" cy="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4" name="Espace réservé du contenu 2"/>
          <p:cNvSpPr txBox="1">
            <a:spLocks/>
          </p:cNvSpPr>
          <p:nvPr/>
        </p:nvSpPr>
        <p:spPr>
          <a:xfrm>
            <a:off x="2764245" y="3417984"/>
            <a:ext cx="5944578" cy="1536624"/>
          </a:xfrm>
          <a:prstGeom prst="rect">
            <a:avLst/>
          </a:prstGeom>
        </p:spPr>
        <p:txBody>
          <a:bodyPr vert="horz" lIns="67482" tIns="34281" rIns="67482" bIns="35091" rtlCol="0">
            <a:noAutofit/>
          </a:bodyPr>
          <a:lstStyle>
            <a:lvl1pPr marL="257098" indent="-257098" algn="l" defTabSz="914126" rtl="0" eaLnBrk="1" latinLnBrk="0" hangingPunct="1">
              <a:lnSpc>
                <a:spcPct val="105000"/>
              </a:lnSpc>
              <a:spcBef>
                <a:spcPts val="1188"/>
              </a:spcBef>
              <a:buClr>
                <a:schemeClr val="accent1"/>
              </a:buClr>
              <a:buFont typeface="Wingdings" panose="05000000000000000000" pitchFamily="2" charset="2"/>
              <a:buChar char="§"/>
              <a:defRPr sz="1999" kern="1200">
                <a:solidFill>
                  <a:schemeClr val="tx1"/>
                </a:solidFill>
                <a:latin typeface="+mn-lt"/>
                <a:ea typeface="+mn-ea"/>
                <a:cs typeface="+mn-cs"/>
              </a:defRPr>
            </a:lvl1pPr>
            <a:lvl2pPr marL="533240" indent="-276142" algn="l" defTabSz="914126" rtl="0" eaLnBrk="1" latinLnBrk="0" hangingPunct="1">
              <a:lnSpc>
                <a:spcPct val="105000"/>
              </a:lnSpc>
              <a:spcBef>
                <a:spcPts val="288"/>
              </a:spcBef>
              <a:spcAft>
                <a:spcPts val="288"/>
              </a:spcAft>
              <a:buFont typeface="Arial" panose="020B0604020202020204" pitchFamily="34" charset="0"/>
              <a:buChar char="–"/>
              <a:defRPr sz="1799" kern="1200">
                <a:solidFill>
                  <a:schemeClr val="tx1"/>
                </a:solidFill>
                <a:latin typeface="+mn-lt"/>
                <a:ea typeface="+mn-ea"/>
                <a:cs typeface="+mn-cs"/>
              </a:defRPr>
            </a:lvl2pPr>
            <a:lvl3pPr marL="752249" indent="-209487" algn="l" defTabSz="914126" rtl="0" eaLnBrk="1" latinLnBrk="0" hangingPunct="1">
              <a:lnSpc>
                <a:spcPct val="105000"/>
              </a:lnSpc>
              <a:spcBef>
                <a:spcPts val="163"/>
              </a:spcBef>
              <a:spcAft>
                <a:spcPts val="250"/>
              </a:spcAft>
              <a:buFont typeface="Wingdings" panose="05000000000000000000" pitchFamily="2" charset="2"/>
              <a:buChar char="§"/>
              <a:defRPr sz="1600" kern="1200">
                <a:solidFill>
                  <a:schemeClr val="tx1"/>
                </a:solidFill>
                <a:latin typeface="+mn-lt"/>
                <a:ea typeface="+mn-ea"/>
                <a:cs typeface="+mn-cs"/>
              </a:defRPr>
            </a:lvl3pPr>
            <a:lvl4pPr marL="980781" indent="-228531" algn="l" defTabSz="914126" rtl="0" eaLnBrk="1" latinLnBrk="0" hangingPunct="1">
              <a:lnSpc>
                <a:spcPct val="105000"/>
              </a:lnSpc>
              <a:spcBef>
                <a:spcPts val="150"/>
              </a:spcBef>
              <a:spcAft>
                <a:spcPts val="150"/>
              </a:spcAft>
              <a:buFont typeface="Arial" panose="020B0604020202020204" pitchFamily="34" charset="0"/>
              <a:buChar char="–"/>
              <a:defRPr sz="1400" kern="1200">
                <a:solidFill>
                  <a:schemeClr val="tx1"/>
                </a:solidFill>
                <a:latin typeface="+mn-lt"/>
                <a:ea typeface="+mn-ea"/>
                <a:cs typeface="+mn-cs"/>
              </a:defRPr>
            </a:lvl4pPr>
            <a:lvl5pPr marL="1209312" indent="-219009" algn="l" defTabSz="914126" rtl="0" eaLnBrk="1" latinLnBrk="0" hangingPunct="1">
              <a:lnSpc>
                <a:spcPct val="105000"/>
              </a:lnSpc>
              <a:spcBef>
                <a:spcPts val="138"/>
              </a:spcBef>
              <a:spcAft>
                <a:spcPts val="138"/>
              </a:spcAft>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marR="0" lvl="0" indent="0" algn="l" defTabSz="914126" rtl="0" eaLnBrk="1" fontAlgn="auto" latinLnBrk="0" hangingPunct="1">
              <a:lnSpc>
                <a:spcPct val="105000"/>
              </a:lnSpc>
              <a:spcBef>
                <a:spcPts val="1188"/>
              </a:spcBef>
              <a:spcAft>
                <a:spcPts val="0"/>
              </a:spcAft>
              <a:buClr>
                <a:srgbClr val="0099CC"/>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What happens with a </a:t>
            </a:r>
            <a:r>
              <a:rPr kumimoji="0" lang="en-US" sz="2000" b="1" i="0" u="none" strike="noStrike" kern="1200" cap="none" spc="0" normalizeH="0" baseline="0" noProof="0" dirty="0">
                <a:ln>
                  <a:noFill/>
                </a:ln>
                <a:solidFill>
                  <a:srgbClr val="0099CC"/>
                </a:solidFill>
                <a:effectLst/>
                <a:uLnTx/>
                <a:uFillTx/>
                <a:latin typeface="Arial"/>
                <a:ea typeface="+mn-ea"/>
                <a:cs typeface="+mn-cs"/>
              </a:rPr>
              <a:t>Variable Speed </a:t>
            </a:r>
            <a:r>
              <a:rPr kumimoji="0" lang="en-US" sz="2000" b="1" i="0" u="none" strike="noStrike" kern="1200" cap="none" spc="0" normalizeH="0" baseline="0" noProof="0" dirty="0">
                <a:ln>
                  <a:noFill/>
                </a:ln>
                <a:solidFill>
                  <a:srgbClr val="000000"/>
                </a:solidFill>
                <a:effectLst/>
                <a:uLnTx/>
                <a:uFillTx/>
                <a:latin typeface="Arial"/>
                <a:ea typeface="+mn-ea"/>
                <a:cs typeface="+mn-cs"/>
              </a:rPr>
              <a:t>machine?</a:t>
            </a:r>
          </a:p>
          <a:p>
            <a:pPr marL="0" marR="0" lvl="0" indent="0" algn="l" defTabSz="914126" rtl="0" eaLnBrk="1" fontAlgn="auto" latinLnBrk="0" hangingPunct="1">
              <a:lnSpc>
                <a:spcPct val="105000"/>
              </a:lnSpc>
              <a:spcBef>
                <a:spcPts val="1188"/>
              </a:spcBef>
              <a:spcAft>
                <a:spcPts val="0"/>
              </a:spcAft>
              <a:buClr>
                <a:srgbClr val="0099CC"/>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 Variable Speed adjusts the rotor speed to match the demand coming from the process and </a:t>
            </a:r>
            <a:r>
              <a:rPr kumimoji="0" lang="en-US" sz="1800" b="1" i="0" u="none" strike="noStrike" kern="1200" cap="none" spc="0" normalizeH="0" baseline="0" noProof="0" dirty="0">
                <a:ln>
                  <a:noFill/>
                </a:ln>
                <a:solidFill>
                  <a:srgbClr val="000000"/>
                </a:solidFill>
                <a:effectLst/>
                <a:uLnTx/>
                <a:uFillTx/>
                <a:latin typeface="Arial"/>
                <a:ea typeface="+mn-ea"/>
                <a:cs typeface="+mn-cs"/>
              </a:rPr>
              <a:t>maintain a constant pressure</a:t>
            </a:r>
          </a:p>
          <a:p>
            <a:pPr marL="533240" marR="0" lvl="1" indent="-276142" algn="l" defTabSz="914126" rtl="0" eaLnBrk="1" fontAlgn="auto" latinLnBrk="0" hangingPunct="1">
              <a:lnSpc>
                <a:spcPct val="105000"/>
              </a:lnSpc>
              <a:spcBef>
                <a:spcPts val="288"/>
              </a:spcBef>
              <a:spcAft>
                <a:spcPts val="288"/>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process demand increases, the VSD machine accelerates</a:t>
            </a:r>
          </a:p>
          <a:p>
            <a:pPr marL="533240" marR="0" lvl="1" indent="-276142" algn="l" defTabSz="914126" rtl="0" eaLnBrk="1" fontAlgn="auto" latinLnBrk="0" hangingPunct="1">
              <a:lnSpc>
                <a:spcPct val="105000"/>
              </a:lnSpc>
              <a:spcBef>
                <a:spcPts val="288"/>
              </a:spcBef>
              <a:spcAft>
                <a:spcPts val="288"/>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process demand decreases, the VSD machine slows down</a:t>
            </a:r>
          </a:p>
        </p:txBody>
      </p:sp>
      <p:sp>
        <p:nvSpPr>
          <p:cNvPr id="27" name="Espace réservé du contenu 2"/>
          <p:cNvSpPr txBox="1">
            <a:spLocks/>
          </p:cNvSpPr>
          <p:nvPr/>
        </p:nvSpPr>
        <p:spPr>
          <a:xfrm>
            <a:off x="338492" y="816553"/>
            <a:ext cx="5123193" cy="318357"/>
          </a:xfrm>
          <a:prstGeom prst="rect">
            <a:avLst/>
          </a:prstGeom>
        </p:spPr>
        <p:txBody>
          <a:bodyPr vert="horz" lIns="67482" tIns="34281" rIns="67482" bIns="35091" rtlCol="0">
            <a:noAutofit/>
          </a:bodyPr>
          <a:lstStyle>
            <a:lvl1pPr marL="257098" indent="-257098" algn="l" defTabSz="914126" rtl="0" eaLnBrk="1" latinLnBrk="0" hangingPunct="1">
              <a:lnSpc>
                <a:spcPct val="105000"/>
              </a:lnSpc>
              <a:spcBef>
                <a:spcPts val="1188"/>
              </a:spcBef>
              <a:buClr>
                <a:schemeClr val="accent1"/>
              </a:buClr>
              <a:buFont typeface="Wingdings" panose="05000000000000000000" pitchFamily="2" charset="2"/>
              <a:buChar char="§"/>
              <a:defRPr sz="1999" kern="1200">
                <a:solidFill>
                  <a:schemeClr val="tx1"/>
                </a:solidFill>
                <a:latin typeface="+mn-lt"/>
                <a:ea typeface="+mn-ea"/>
                <a:cs typeface="+mn-cs"/>
              </a:defRPr>
            </a:lvl1pPr>
            <a:lvl2pPr marL="533240" indent="-276142" algn="l" defTabSz="914126" rtl="0" eaLnBrk="1" latinLnBrk="0" hangingPunct="1">
              <a:lnSpc>
                <a:spcPct val="105000"/>
              </a:lnSpc>
              <a:spcBef>
                <a:spcPts val="288"/>
              </a:spcBef>
              <a:spcAft>
                <a:spcPts val="288"/>
              </a:spcAft>
              <a:buFont typeface="Arial" panose="020B0604020202020204" pitchFamily="34" charset="0"/>
              <a:buChar char="–"/>
              <a:defRPr sz="1799" kern="1200">
                <a:solidFill>
                  <a:schemeClr val="tx1"/>
                </a:solidFill>
                <a:latin typeface="+mn-lt"/>
                <a:ea typeface="+mn-ea"/>
                <a:cs typeface="+mn-cs"/>
              </a:defRPr>
            </a:lvl2pPr>
            <a:lvl3pPr marL="752249" indent="-209487" algn="l" defTabSz="914126" rtl="0" eaLnBrk="1" latinLnBrk="0" hangingPunct="1">
              <a:lnSpc>
                <a:spcPct val="105000"/>
              </a:lnSpc>
              <a:spcBef>
                <a:spcPts val="163"/>
              </a:spcBef>
              <a:spcAft>
                <a:spcPts val="250"/>
              </a:spcAft>
              <a:buFont typeface="Wingdings" panose="05000000000000000000" pitchFamily="2" charset="2"/>
              <a:buChar char="§"/>
              <a:defRPr sz="1600" kern="1200">
                <a:solidFill>
                  <a:schemeClr val="tx1"/>
                </a:solidFill>
                <a:latin typeface="+mn-lt"/>
                <a:ea typeface="+mn-ea"/>
                <a:cs typeface="+mn-cs"/>
              </a:defRPr>
            </a:lvl3pPr>
            <a:lvl4pPr marL="980781" indent="-228531" algn="l" defTabSz="914126" rtl="0" eaLnBrk="1" latinLnBrk="0" hangingPunct="1">
              <a:lnSpc>
                <a:spcPct val="105000"/>
              </a:lnSpc>
              <a:spcBef>
                <a:spcPts val="150"/>
              </a:spcBef>
              <a:spcAft>
                <a:spcPts val="150"/>
              </a:spcAft>
              <a:buFont typeface="Arial" panose="020B0604020202020204" pitchFamily="34" charset="0"/>
              <a:buChar char="–"/>
              <a:defRPr sz="1400" kern="1200">
                <a:solidFill>
                  <a:schemeClr val="tx1"/>
                </a:solidFill>
                <a:latin typeface="+mn-lt"/>
                <a:ea typeface="+mn-ea"/>
                <a:cs typeface="+mn-cs"/>
              </a:defRPr>
            </a:lvl4pPr>
            <a:lvl5pPr marL="1209312" indent="-219009" algn="l" defTabSz="914126" rtl="0" eaLnBrk="1" latinLnBrk="0" hangingPunct="1">
              <a:lnSpc>
                <a:spcPct val="105000"/>
              </a:lnSpc>
              <a:spcBef>
                <a:spcPts val="138"/>
              </a:spcBef>
              <a:spcAft>
                <a:spcPts val="138"/>
              </a:spcAft>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marR="0" lvl="0" indent="0" algn="l" defTabSz="914126" rtl="0" eaLnBrk="1" fontAlgn="auto" latinLnBrk="0" hangingPunct="1">
              <a:lnSpc>
                <a:spcPct val="105000"/>
              </a:lnSpc>
              <a:spcBef>
                <a:spcPts val="1188"/>
              </a:spcBef>
              <a:spcAft>
                <a:spcPts val="0"/>
              </a:spcAft>
              <a:buClr>
                <a:srgbClr val="0099CC"/>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Vacuum Process is NEVER Constant</a:t>
            </a:r>
          </a:p>
        </p:txBody>
      </p:sp>
      <p:sp>
        <p:nvSpPr>
          <p:cNvPr id="34" name="ZoneTexte 19"/>
          <p:cNvSpPr txBox="1"/>
          <p:nvPr/>
        </p:nvSpPr>
        <p:spPr>
          <a:xfrm rot="16200000">
            <a:off x="120849" y="2149560"/>
            <a:ext cx="807782" cy="267766"/>
          </a:xfrm>
          <a:prstGeom prst="rect">
            <a:avLst/>
          </a:prstGeom>
          <a:noFill/>
        </p:spPr>
        <p:txBody>
          <a:bodyPr wrap="square" rtlCol="0">
            <a:spAutoFit/>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Arial"/>
                <a:ea typeface="+mn-ea"/>
                <a:cs typeface="+mn-cs"/>
              </a:rPr>
              <a:t>pressure</a:t>
            </a:r>
          </a:p>
        </p:txBody>
      </p:sp>
      <p:cxnSp>
        <p:nvCxnSpPr>
          <p:cNvPr id="30" name="Connecteur droit 6"/>
          <p:cNvCxnSpPr/>
          <p:nvPr/>
        </p:nvCxnSpPr>
        <p:spPr>
          <a:xfrm>
            <a:off x="758572" y="3662604"/>
            <a:ext cx="6054" cy="10776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cteur droit 8"/>
          <p:cNvCxnSpPr/>
          <p:nvPr/>
        </p:nvCxnSpPr>
        <p:spPr>
          <a:xfrm>
            <a:off x="764627" y="4740221"/>
            <a:ext cx="175566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ZoneTexte 11"/>
          <p:cNvSpPr txBox="1"/>
          <p:nvPr/>
        </p:nvSpPr>
        <p:spPr>
          <a:xfrm>
            <a:off x="880787" y="3417984"/>
            <a:ext cx="1222533" cy="267766"/>
          </a:xfrm>
          <a:prstGeom prst="rect">
            <a:avLst/>
          </a:prstGeom>
          <a:noFill/>
        </p:spPr>
        <p:txBody>
          <a:bodyPr wrap="square" rtlCol="0">
            <a:spAutoFit/>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Arial"/>
                <a:ea typeface="+mn-ea"/>
                <a:cs typeface="+mn-cs"/>
              </a:rPr>
              <a:t>Variable Speed</a:t>
            </a:r>
          </a:p>
        </p:txBody>
      </p:sp>
      <p:sp>
        <p:nvSpPr>
          <p:cNvPr id="39" name="ZoneTexte 12"/>
          <p:cNvSpPr txBox="1"/>
          <p:nvPr/>
        </p:nvSpPr>
        <p:spPr>
          <a:xfrm>
            <a:off x="1425552" y="4740224"/>
            <a:ext cx="560582" cy="267766"/>
          </a:xfrm>
          <a:prstGeom prst="rect">
            <a:avLst/>
          </a:prstGeom>
          <a:noFill/>
        </p:spPr>
        <p:txBody>
          <a:bodyPr wrap="square" rtlCol="0">
            <a:spAutoFit/>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Arial"/>
                <a:ea typeface="+mn-ea"/>
                <a:cs typeface="+mn-cs"/>
              </a:rPr>
              <a:t>time</a:t>
            </a:r>
          </a:p>
        </p:txBody>
      </p:sp>
      <p:sp>
        <p:nvSpPr>
          <p:cNvPr id="40" name="ZoneTexte 19"/>
          <p:cNvSpPr txBox="1"/>
          <p:nvPr/>
        </p:nvSpPr>
        <p:spPr>
          <a:xfrm rot="16200000">
            <a:off x="147034" y="4067528"/>
            <a:ext cx="807782" cy="267766"/>
          </a:xfrm>
          <a:prstGeom prst="rect">
            <a:avLst/>
          </a:prstGeom>
          <a:noFill/>
        </p:spPr>
        <p:txBody>
          <a:bodyPr wrap="square" rtlCol="0">
            <a:spAutoFit/>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Arial"/>
                <a:ea typeface="+mn-ea"/>
                <a:cs typeface="+mn-cs"/>
              </a:rPr>
              <a:t>pressure</a:t>
            </a:r>
          </a:p>
        </p:txBody>
      </p:sp>
      <p:sp>
        <p:nvSpPr>
          <p:cNvPr id="21" name="Slide Number Placeholder 5">
            <a:extLst>
              <a:ext uri="{FF2B5EF4-FFF2-40B4-BE49-F238E27FC236}">
                <a16:creationId xmlns:a16="http://schemas.microsoft.com/office/drawing/2014/main" id="{B8AA65A0-7E14-4B4E-8574-7314BE8119D4}"/>
              </a:ext>
            </a:extLst>
          </p:cNvPr>
          <p:cNvSpPr txBox="1">
            <a:spLocks/>
          </p:cNvSpPr>
          <p:nvPr/>
        </p:nvSpPr>
        <p:spPr>
          <a:xfrm>
            <a:off x="8841878" y="114581"/>
            <a:ext cx="173176" cy="138499"/>
          </a:xfrm>
          <a:prstGeom prst="rect">
            <a:avLst/>
          </a:prstGeom>
        </p:spPr>
        <p:txBody>
          <a:bodyPr vert="horz" wrap="none" lIns="54000" tIns="0" rIns="54000" bIns="0" rtlCol="0" anchor="ctr">
            <a:spAutoFit/>
          </a:bodyPr>
          <a:lstStyle>
            <a:defPPr>
              <a:defRPr lang="sv-SE"/>
            </a:defPPr>
            <a:lvl1pPr algn="r">
              <a:defRPr sz="900" b="1">
                <a:solidFill>
                  <a:schemeClr val="accent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CEEFAE-073D-426F-B1B3-DA068A342DA9}" type="slidenum">
              <a:rPr kumimoji="0" lang="en-US" sz="900" b="1" i="0" u="none" strike="noStrike" kern="1200" cap="none" spc="0" normalizeH="0" baseline="0" noProof="0">
                <a:ln>
                  <a:noFill/>
                </a:ln>
                <a:solidFill>
                  <a:srgbClr val="A1A1A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900" b="1" i="0" u="none" strike="noStrike" kern="1200" cap="none" spc="0" normalizeH="0" baseline="0" noProof="0" dirty="0">
              <a:ln>
                <a:noFill/>
              </a:ln>
              <a:solidFill>
                <a:srgbClr val="A1A1A1"/>
              </a:solidFill>
              <a:effectLst/>
              <a:uLnTx/>
              <a:uFillTx/>
              <a:latin typeface="Arial"/>
              <a:ea typeface="+mn-ea"/>
              <a:cs typeface="+mn-cs"/>
            </a:endParaRPr>
          </a:p>
        </p:txBody>
      </p:sp>
    </p:spTree>
    <p:extLst>
      <p:ext uri="{BB962C8B-B14F-4D97-AF65-F5344CB8AC3E}">
        <p14:creationId xmlns:p14="http://schemas.microsoft.com/office/powerpoint/2010/main" val="179644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xEl>
                                              <p:pRg st="3" end="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11" grpId="0" animBg="1"/>
      <p:bldP spid="12" grpId="0"/>
      <p:bldP spid="13" grpId="0"/>
      <p:bldP spid="34" grpId="0"/>
      <p:bldP spid="38" grpId="0"/>
      <p:bldP spid="39" grpId="0"/>
      <p:bldP spid="4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29D8A-7357-4A3B-A59D-3BD7FA0C9EF7}"/>
              </a:ext>
            </a:extLst>
          </p:cNvPr>
          <p:cNvSpPr>
            <a:spLocks noGrp="1"/>
          </p:cNvSpPr>
          <p:nvPr>
            <p:ph type="title"/>
          </p:nvPr>
        </p:nvSpPr>
        <p:spPr/>
        <p:txBody>
          <a:bodyPr/>
          <a:lstStyle/>
          <a:p>
            <a:r>
              <a:rPr lang="en-US" sz="2800" dirty="0"/>
              <a:t>Fixed Speed vs VSD</a:t>
            </a:r>
            <a:endParaRPr lang="en-US" sz="2800" noProof="0" dirty="0"/>
          </a:p>
        </p:txBody>
      </p:sp>
      <p:sp>
        <p:nvSpPr>
          <p:cNvPr id="4" name="Date Placeholder 3">
            <a:extLst>
              <a:ext uri="{FF2B5EF4-FFF2-40B4-BE49-F238E27FC236}">
                <a16:creationId xmlns:a16="http://schemas.microsoft.com/office/drawing/2014/main" id="{B55C8B4F-4AE4-461D-A841-22CB0EF1A7C4}"/>
              </a:ext>
            </a:extLst>
          </p:cNvPr>
          <p:cNvSpPr>
            <a:spLocks noGrp="1"/>
          </p:cNvSpPr>
          <p:nvPr>
            <p:ph type="dt" sz="half"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A1A1A1"/>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0C8BB46B-E3ED-48C0-8EED-CA77474E2E03}"/>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A1A1A1"/>
              </a:solidFill>
              <a:effectLst/>
              <a:uLnTx/>
              <a:uFillTx/>
              <a:latin typeface="Arial"/>
              <a:ea typeface="+mn-ea"/>
              <a:cs typeface="+mn-cs"/>
            </a:endParaRPr>
          </a:p>
        </p:txBody>
      </p:sp>
      <p:sp>
        <p:nvSpPr>
          <p:cNvPr id="31" name="Text Placeholder 6">
            <a:extLst>
              <a:ext uri="{FF2B5EF4-FFF2-40B4-BE49-F238E27FC236}">
                <a16:creationId xmlns:a16="http://schemas.microsoft.com/office/drawing/2014/main" id="{EA5796E7-17E6-44E4-A376-5243C67DE3A1}"/>
              </a:ext>
            </a:extLst>
          </p:cNvPr>
          <p:cNvSpPr>
            <a:spLocks noGrp="1"/>
          </p:cNvSpPr>
          <p:nvPr>
            <p:ph type="body" sz="quarter" idx="15"/>
          </p:nvPr>
        </p:nvSpPr>
        <p:spPr>
          <a:xfrm>
            <a:off x="386845" y="831205"/>
            <a:ext cx="8344108" cy="296399"/>
          </a:xfrm>
        </p:spPr>
        <p:txBody>
          <a:bodyPr/>
          <a:lstStyle/>
          <a:p>
            <a:r>
              <a:rPr lang="en-US" sz="2000" noProof="0" dirty="0"/>
              <a:t>Varying Demand</a:t>
            </a:r>
          </a:p>
        </p:txBody>
      </p:sp>
      <p:sp>
        <p:nvSpPr>
          <p:cNvPr id="32" name="Espace réservé du contenu 2">
            <a:extLst>
              <a:ext uri="{FF2B5EF4-FFF2-40B4-BE49-F238E27FC236}">
                <a16:creationId xmlns:a16="http://schemas.microsoft.com/office/drawing/2014/main" id="{D0513EE5-930C-40E7-8C21-F8018785C799}"/>
              </a:ext>
            </a:extLst>
          </p:cNvPr>
          <p:cNvSpPr>
            <a:spLocks noGrp="1"/>
          </p:cNvSpPr>
          <p:nvPr>
            <p:ph idx="1"/>
          </p:nvPr>
        </p:nvSpPr>
        <p:spPr>
          <a:xfrm>
            <a:off x="334629" y="1257584"/>
            <a:ext cx="8344060" cy="3368592"/>
          </a:xfrm>
        </p:spPr>
        <p:txBody>
          <a:bodyPr/>
          <a:lstStyle/>
          <a:p>
            <a:r>
              <a:rPr lang="en-US" sz="2000" noProof="0" dirty="0"/>
              <a:t>At variable demand, the VSD machine will always maintain a constant pressure compared to a Fixed Speed machine and will </a:t>
            </a:r>
            <a:r>
              <a:rPr lang="en-US" sz="2000" noProof="0" dirty="0">
                <a:sym typeface="Wingdings" pitchFamily="2" charset="2"/>
              </a:rPr>
              <a:t>consume only what is needed</a:t>
            </a:r>
          </a:p>
          <a:p>
            <a:endParaRPr lang="en-US" sz="2000" noProof="0" dirty="0"/>
          </a:p>
        </p:txBody>
      </p:sp>
      <p:grpSp>
        <p:nvGrpSpPr>
          <p:cNvPr id="33" name="Groupe 26">
            <a:extLst>
              <a:ext uri="{FF2B5EF4-FFF2-40B4-BE49-F238E27FC236}">
                <a16:creationId xmlns:a16="http://schemas.microsoft.com/office/drawing/2014/main" id="{ADB4A264-E155-4DB5-BD8E-E08B7467E0F7}"/>
              </a:ext>
            </a:extLst>
          </p:cNvPr>
          <p:cNvGrpSpPr/>
          <p:nvPr/>
        </p:nvGrpSpPr>
        <p:grpSpPr>
          <a:xfrm>
            <a:off x="4356382" y="2648807"/>
            <a:ext cx="4534923" cy="1926476"/>
            <a:chOff x="2522537" y="1287463"/>
            <a:chExt cx="6173788" cy="3311962"/>
          </a:xfrm>
        </p:grpSpPr>
        <p:sp>
          <p:nvSpPr>
            <p:cNvPr id="34" name="Rectangle 3">
              <a:extLst>
                <a:ext uri="{FF2B5EF4-FFF2-40B4-BE49-F238E27FC236}">
                  <a16:creationId xmlns:a16="http://schemas.microsoft.com/office/drawing/2014/main" id="{F92C070D-1BC2-4A35-939A-D042314B2AD4}"/>
                </a:ext>
              </a:extLst>
            </p:cNvPr>
            <p:cNvSpPr>
              <a:spLocks noChangeArrowheads="1"/>
            </p:cNvSpPr>
            <p:nvPr/>
          </p:nvSpPr>
          <p:spPr bwMode="auto">
            <a:xfrm>
              <a:off x="4646612" y="1452563"/>
              <a:ext cx="788988" cy="2066925"/>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35" name="Rectangle 4">
              <a:extLst>
                <a:ext uri="{FF2B5EF4-FFF2-40B4-BE49-F238E27FC236}">
                  <a16:creationId xmlns:a16="http://schemas.microsoft.com/office/drawing/2014/main" id="{A6971F3F-BCE5-4BC3-BD02-34B910F12687}"/>
                </a:ext>
              </a:extLst>
            </p:cNvPr>
            <p:cNvSpPr>
              <a:spLocks noChangeArrowheads="1"/>
            </p:cNvSpPr>
            <p:nvPr/>
          </p:nvSpPr>
          <p:spPr bwMode="auto">
            <a:xfrm>
              <a:off x="3629025" y="1452563"/>
              <a:ext cx="788987" cy="2066925"/>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36" name="Rectangle 5">
              <a:extLst>
                <a:ext uri="{FF2B5EF4-FFF2-40B4-BE49-F238E27FC236}">
                  <a16:creationId xmlns:a16="http://schemas.microsoft.com/office/drawing/2014/main" id="{11DFF566-4A8B-4043-827C-4BCCB4416FDF}"/>
                </a:ext>
              </a:extLst>
            </p:cNvPr>
            <p:cNvSpPr>
              <a:spLocks noChangeArrowheads="1"/>
            </p:cNvSpPr>
            <p:nvPr/>
          </p:nvSpPr>
          <p:spPr bwMode="auto">
            <a:xfrm flipH="1">
              <a:off x="4661071" y="3579813"/>
              <a:ext cx="809545" cy="397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Times New Roman" pitchFamily="18" charset="0"/>
                  <a:ea typeface="+mn-ea"/>
                  <a:cs typeface="+mn-cs"/>
                </a:rPr>
                <a:t>Demand</a:t>
              </a:r>
            </a:p>
          </p:txBody>
        </p:sp>
        <p:sp>
          <p:nvSpPr>
            <p:cNvPr id="37" name="Rectangle 6">
              <a:extLst>
                <a:ext uri="{FF2B5EF4-FFF2-40B4-BE49-F238E27FC236}">
                  <a16:creationId xmlns:a16="http://schemas.microsoft.com/office/drawing/2014/main" id="{A2378CDA-F3D1-4292-AAD8-B2149DE27934}"/>
                </a:ext>
              </a:extLst>
            </p:cNvPr>
            <p:cNvSpPr>
              <a:spLocks noChangeArrowheads="1"/>
            </p:cNvSpPr>
            <p:nvPr/>
          </p:nvSpPr>
          <p:spPr bwMode="auto">
            <a:xfrm flipH="1">
              <a:off x="3675062" y="3590927"/>
              <a:ext cx="658966" cy="397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t>Power</a:t>
              </a:r>
            </a:p>
          </p:txBody>
        </p:sp>
        <p:grpSp>
          <p:nvGrpSpPr>
            <p:cNvPr id="38" name="Group 7">
              <a:extLst>
                <a:ext uri="{FF2B5EF4-FFF2-40B4-BE49-F238E27FC236}">
                  <a16:creationId xmlns:a16="http://schemas.microsoft.com/office/drawing/2014/main" id="{E07BEF0E-70ED-482E-B764-11F928B03DEC}"/>
                </a:ext>
              </a:extLst>
            </p:cNvPr>
            <p:cNvGrpSpPr>
              <a:grpSpLocks/>
            </p:cNvGrpSpPr>
            <p:nvPr/>
          </p:nvGrpSpPr>
          <p:grpSpPr bwMode="auto">
            <a:xfrm>
              <a:off x="7446962" y="1430338"/>
              <a:ext cx="788988" cy="2089150"/>
              <a:chOff x="3977" y="1344"/>
              <a:chExt cx="497" cy="1316"/>
            </a:xfrm>
          </p:grpSpPr>
          <p:sp>
            <p:nvSpPr>
              <p:cNvPr id="59" name="Rectangle 8">
                <a:extLst>
                  <a:ext uri="{FF2B5EF4-FFF2-40B4-BE49-F238E27FC236}">
                    <a16:creationId xmlns:a16="http://schemas.microsoft.com/office/drawing/2014/main" id="{22C17AA0-5059-49D4-9211-7A83647A10A4}"/>
                  </a:ext>
                </a:extLst>
              </p:cNvPr>
              <p:cNvSpPr>
                <a:spLocks noChangeArrowheads="1"/>
              </p:cNvSpPr>
              <p:nvPr/>
            </p:nvSpPr>
            <p:spPr bwMode="auto">
              <a:xfrm>
                <a:off x="3977" y="1358"/>
                <a:ext cx="497" cy="1302"/>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60" name="Rectangle 9">
                <a:extLst>
                  <a:ext uri="{FF2B5EF4-FFF2-40B4-BE49-F238E27FC236}">
                    <a16:creationId xmlns:a16="http://schemas.microsoft.com/office/drawing/2014/main" id="{1662D57E-A0A0-4522-A9AF-A61B3882C5AD}"/>
                  </a:ext>
                </a:extLst>
              </p:cNvPr>
              <p:cNvSpPr>
                <a:spLocks noChangeArrowheads="1"/>
              </p:cNvSpPr>
              <p:nvPr/>
            </p:nvSpPr>
            <p:spPr bwMode="auto">
              <a:xfrm>
                <a:off x="3977" y="1344"/>
                <a:ext cx="497" cy="963"/>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9" name="Group 10">
              <a:extLst>
                <a:ext uri="{FF2B5EF4-FFF2-40B4-BE49-F238E27FC236}">
                  <a16:creationId xmlns:a16="http://schemas.microsoft.com/office/drawing/2014/main" id="{D3691682-29C9-4469-9DD8-38DEAFCE7270}"/>
                </a:ext>
              </a:extLst>
            </p:cNvPr>
            <p:cNvGrpSpPr>
              <a:grpSpLocks/>
            </p:cNvGrpSpPr>
            <p:nvPr/>
          </p:nvGrpSpPr>
          <p:grpSpPr bwMode="auto">
            <a:xfrm>
              <a:off x="6430962" y="1452563"/>
              <a:ext cx="787400" cy="2066925"/>
              <a:chOff x="3337" y="1358"/>
              <a:chExt cx="496" cy="1302"/>
            </a:xfrm>
          </p:grpSpPr>
          <p:sp>
            <p:nvSpPr>
              <p:cNvPr id="57" name="Rectangle 11">
                <a:extLst>
                  <a:ext uri="{FF2B5EF4-FFF2-40B4-BE49-F238E27FC236}">
                    <a16:creationId xmlns:a16="http://schemas.microsoft.com/office/drawing/2014/main" id="{042D207E-5C4D-415C-BA48-4190BFD654DF}"/>
                  </a:ext>
                </a:extLst>
              </p:cNvPr>
              <p:cNvSpPr>
                <a:spLocks noChangeArrowheads="1"/>
              </p:cNvSpPr>
              <p:nvPr/>
            </p:nvSpPr>
            <p:spPr bwMode="auto">
              <a:xfrm>
                <a:off x="3337" y="1358"/>
                <a:ext cx="496" cy="1302"/>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58" name="Rectangle 12">
                <a:extLst>
                  <a:ext uri="{FF2B5EF4-FFF2-40B4-BE49-F238E27FC236}">
                    <a16:creationId xmlns:a16="http://schemas.microsoft.com/office/drawing/2014/main" id="{DCF06247-3CAF-41DD-86D6-2E63231E2493}"/>
                  </a:ext>
                </a:extLst>
              </p:cNvPr>
              <p:cNvSpPr>
                <a:spLocks noChangeArrowheads="1"/>
              </p:cNvSpPr>
              <p:nvPr/>
            </p:nvSpPr>
            <p:spPr bwMode="auto">
              <a:xfrm>
                <a:off x="3337" y="1358"/>
                <a:ext cx="496" cy="949"/>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grpSp>
        <p:sp>
          <p:nvSpPr>
            <p:cNvPr id="40" name="Rectangle 13">
              <a:extLst>
                <a:ext uri="{FF2B5EF4-FFF2-40B4-BE49-F238E27FC236}">
                  <a16:creationId xmlns:a16="http://schemas.microsoft.com/office/drawing/2014/main" id="{0C1B0C19-93E1-4FD2-9555-C9A3780E1121}"/>
                </a:ext>
              </a:extLst>
            </p:cNvPr>
            <p:cNvSpPr>
              <a:spLocks noChangeArrowheads="1"/>
            </p:cNvSpPr>
            <p:nvPr/>
          </p:nvSpPr>
          <p:spPr bwMode="auto">
            <a:xfrm flipH="1">
              <a:off x="7470861" y="3613153"/>
              <a:ext cx="809545" cy="397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Times New Roman" pitchFamily="18" charset="0"/>
                  <a:ea typeface="+mn-ea"/>
                  <a:cs typeface="+mn-cs"/>
                </a:rPr>
                <a:t>Demand</a:t>
              </a:r>
            </a:p>
          </p:txBody>
        </p:sp>
        <p:sp>
          <p:nvSpPr>
            <p:cNvPr id="41" name="Rectangle 14">
              <a:extLst>
                <a:ext uri="{FF2B5EF4-FFF2-40B4-BE49-F238E27FC236}">
                  <a16:creationId xmlns:a16="http://schemas.microsoft.com/office/drawing/2014/main" id="{BA41FBED-073D-4E97-BF73-9565E8291437}"/>
                </a:ext>
              </a:extLst>
            </p:cNvPr>
            <p:cNvSpPr>
              <a:spLocks noChangeArrowheads="1"/>
            </p:cNvSpPr>
            <p:nvPr/>
          </p:nvSpPr>
          <p:spPr bwMode="auto">
            <a:xfrm flipH="1">
              <a:off x="6554787" y="3590927"/>
              <a:ext cx="658966" cy="397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Times New Roman" pitchFamily="18" charset="0"/>
                  <a:ea typeface="+mn-ea"/>
                  <a:cs typeface="+mn-cs"/>
                </a:rPr>
                <a:t>Power</a:t>
              </a:r>
            </a:p>
          </p:txBody>
        </p:sp>
        <p:grpSp>
          <p:nvGrpSpPr>
            <p:cNvPr id="42" name="Group 16">
              <a:extLst>
                <a:ext uri="{FF2B5EF4-FFF2-40B4-BE49-F238E27FC236}">
                  <a16:creationId xmlns:a16="http://schemas.microsoft.com/office/drawing/2014/main" id="{7BCF7527-4E33-4B6B-8E8C-A165D1718E0B}"/>
                </a:ext>
              </a:extLst>
            </p:cNvPr>
            <p:cNvGrpSpPr>
              <a:grpSpLocks/>
            </p:cNvGrpSpPr>
            <p:nvPr/>
          </p:nvGrpSpPr>
          <p:grpSpPr bwMode="auto">
            <a:xfrm>
              <a:off x="2522537" y="1287463"/>
              <a:ext cx="777875" cy="2443163"/>
              <a:chOff x="874" y="1254"/>
              <a:chExt cx="490" cy="1539"/>
            </a:xfrm>
          </p:grpSpPr>
          <p:sp>
            <p:nvSpPr>
              <p:cNvPr id="46" name="Rectangle 17">
                <a:extLst>
                  <a:ext uri="{FF2B5EF4-FFF2-40B4-BE49-F238E27FC236}">
                    <a16:creationId xmlns:a16="http://schemas.microsoft.com/office/drawing/2014/main" id="{40C4BE41-EA03-4B1D-BD97-9A8D5EF1C37A}"/>
                  </a:ext>
                </a:extLst>
              </p:cNvPr>
              <p:cNvSpPr>
                <a:spLocks noChangeArrowheads="1"/>
              </p:cNvSpPr>
              <p:nvPr/>
            </p:nvSpPr>
            <p:spPr bwMode="auto">
              <a:xfrm>
                <a:off x="963" y="2543"/>
                <a:ext cx="34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fr-FR" sz="1050" b="0" i="0" u="none" strike="noStrike" kern="1200" cap="none" spc="0" normalizeH="0" baseline="0" noProof="0">
                    <a:ln>
                      <a:noFill/>
                    </a:ln>
                    <a:solidFill>
                      <a:srgbClr val="000000"/>
                    </a:solidFill>
                    <a:effectLst/>
                    <a:uLnTx/>
                    <a:uFillTx/>
                    <a:latin typeface="Times New Roman" pitchFamily="18" charset="0"/>
                    <a:ea typeface="+mn-ea"/>
                    <a:cs typeface="+mn-cs"/>
                  </a:rPr>
                  <a:t>0 %</a:t>
                </a:r>
              </a:p>
            </p:txBody>
          </p:sp>
          <p:sp>
            <p:nvSpPr>
              <p:cNvPr id="47" name="Line 18">
                <a:extLst>
                  <a:ext uri="{FF2B5EF4-FFF2-40B4-BE49-F238E27FC236}">
                    <a16:creationId xmlns:a16="http://schemas.microsoft.com/office/drawing/2014/main" id="{301ECEBE-18DB-4A08-88DC-7451657FAA80}"/>
                  </a:ext>
                </a:extLst>
              </p:cNvPr>
              <p:cNvSpPr>
                <a:spLocks noChangeShapeType="1"/>
              </p:cNvSpPr>
              <p:nvPr/>
            </p:nvSpPr>
            <p:spPr bwMode="auto">
              <a:xfrm flipH="1">
                <a:off x="1239" y="2667"/>
                <a:ext cx="1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a:ln>
                    <a:noFill/>
                  </a:ln>
                  <a:solidFill>
                    <a:srgbClr val="000000"/>
                  </a:solidFill>
                  <a:effectLst/>
                  <a:uLnTx/>
                  <a:uFillTx/>
                  <a:latin typeface="Arial"/>
                  <a:ea typeface="+mn-ea"/>
                  <a:cs typeface="+mn-cs"/>
                </a:endParaRPr>
              </a:p>
            </p:txBody>
          </p:sp>
          <p:sp>
            <p:nvSpPr>
              <p:cNvPr id="48" name="Line 19">
                <a:extLst>
                  <a:ext uri="{FF2B5EF4-FFF2-40B4-BE49-F238E27FC236}">
                    <a16:creationId xmlns:a16="http://schemas.microsoft.com/office/drawing/2014/main" id="{0C96D58C-A6A9-4306-8BC5-360205B4D2EA}"/>
                  </a:ext>
                </a:extLst>
              </p:cNvPr>
              <p:cNvSpPr>
                <a:spLocks noChangeShapeType="1"/>
              </p:cNvSpPr>
              <p:nvPr/>
            </p:nvSpPr>
            <p:spPr bwMode="auto">
              <a:xfrm flipV="1">
                <a:off x="1289" y="1352"/>
                <a:ext cx="0" cy="131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a:ln>
                    <a:noFill/>
                  </a:ln>
                  <a:solidFill>
                    <a:srgbClr val="000000"/>
                  </a:solidFill>
                  <a:effectLst/>
                  <a:uLnTx/>
                  <a:uFillTx/>
                  <a:latin typeface="Arial"/>
                  <a:ea typeface="+mn-ea"/>
                  <a:cs typeface="+mn-cs"/>
                </a:endParaRPr>
              </a:p>
            </p:txBody>
          </p:sp>
          <p:sp>
            <p:nvSpPr>
              <p:cNvPr id="49" name="Line 20">
                <a:extLst>
                  <a:ext uri="{FF2B5EF4-FFF2-40B4-BE49-F238E27FC236}">
                    <a16:creationId xmlns:a16="http://schemas.microsoft.com/office/drawing/2014/main" id="{6F4350E4-43EB-4C92-97A1-5D65C3F6DBB3}"/>
                  </a:ext>
                </a:extLst>
              </p:cNvPr>
              <p:cNvSpPr>
                <a:spLocks noChangeShapeType="1"/>
              </p:cNvSpPr>
              <p:nvPr/>
            </p:nvSpPr>
            <p:spPr bwMode="auto">
              <a:xfrm>
                <a:off x="1250" y="1998"/>
                <a:ext cx="76"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a:ln>
                    <a:noFill/>
                  </a:ln>
                  <a:solidFill>
                    <a:srgbClr val="000000"/>
                  </a:solidFill>
                  <a:effectLst/>
                  <a:uLnTx/>
                  <a:uFillTx/>
                  <a:latin typeface="Arial"/>
                  <a:ea typeface="+mn-ea"/>
                  <a:cs typeface="+mn-cs"/>
                </a:endParaRPr>
              </a:p>
            </p:txBody>
          </p:sp>
          <p:sp>
            <p:nvSpPr>
              <p:cNvPr id="50" name="Line 21">
                <a:extLst>
                  <a:ext uri="{FF2B5EF4-FFF2-40B4-BE49-F238E27FC236}">
                    <a16:creationId xmlns:a16="http://schemas.microsoft.com/office/drawing/2014/main" id="{EE9FDB85-C70F-4DA3-8545-69B5A7B8C74B}"/>
                  </a:ext>
                </a:extLst>
              </p:cNvPr>
              <p:cNvSpPr>
                <a:spLocks noChangeShapeType="1"/>
              </p:cNvSpPr>
              <p:nvPr/>
            </p:nvSpPr>
            <p:spPr bwMode="auto">
              <a:xfrm>
                <a:off x="1265" y="1671"/>
                <a:ext cx="4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a:ln>
                    <a:noFill/>
                  </a:ln>
                  <a:solidFill>
                    <a:srgbClr val="000000"/>
                  </a:solidFill>
                  <a:effectLst/>
                  <a:uLnTx/>
                  <a:uFillTx/>
                  <a:latin typeface="Arial"/>
                  <a:ea typeface="+mn-ea"/>
                  <a:cs typeface="+mn-cs"/>
                </a:endParaRPr>
              </a:p>
            </p:txBody>
          </p:sp>
          <p:sp>
            <p:nvSpPr>
              <p:cNvPr id="51" name="Line 22">
                <a:extLst>
                  <a:ext uri="{FF2B5EF4-FFF2-40B4-BE49-F238E27FC236}">
                    <a16:creationId xmlns:a16="http://schemas.microsoft.com/office/drawing/2014/main" id="{A1BE260C-9778-413F-8397-A31DD507613D}"/>
                  </a:ext>
                </a:extLst>
              </p:cNvPr>
              <p:cNvSpPr>
                <a:spLocks noChangeShapeType="1"/>
              </p:cNvSpPr>
              <p:nvPr/>
            </p:nvSpPr>
            <p:spPr bwMode="auto">
              <a:xfrm>
                <a:off x="1268" y="2340"/>
                <a:ext cx="37"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a:ln>
                    <a:noFill/>
                  </a:ln>
                  <a:solidFill>
                    <a:srgbClr val="000000"/>
                  </a:solidFill>
                  <a:effectLst/>
                  <a:uLnTx/>
                  <a:uFillTx/>
                  <a:latin typeface="Arial"/>
                  <a:ea typeface="+mn-ea"/>
                  <a:cs typeface="+mn-cs"/>
                </a:endParaRPr>
              </a:p>
            </p:txBody>
          </p:sp>
          <p:sp>
            <p:nvSpPr>
              <p:cNvPr id="52" name="Line 23">
                <a:extLst>
                  <a:ext uri="{FF2B5EF4-FFF2-40B4-BE49-F238E27FC236}">
                    <a16:creationId xmlns:a16="http://schemas.microsoft.com/office/drawing/2014/main" id="{81A7EB47-16DE-4B0D-A11A-B73066BCE315}"/>
                  </a:ext>
                </a:extLst>
              </p:cNvPr>
              <p:cNvSpPr>
                <a:spLocks noChangeShapeType="1"/>
              </p:cNvSpPr>
              <p:nvPr/>
            </p:nvSpPr>
            <p:spPr bwMode="auto">
              <a:xfrm>
                <a:off x="1247" y="1352"/>
                <a:ext cx="84"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a:ln>
                    <a:noFill/>
                  </a:ln>
                  <a:solidFill>
                    <a:srgbClr val="000000"/>
                  </a:solidFill>
                  <a:effectLst/>
                  <a:uLnTx/>
                  <a:uFillTx/>
                  <a:latin typeface="Arial"/>
                  <a:ea typeface="+mn-ea"/>
                  <a:cs typeface="+mn-cs"/>
                </a:endParaRPr>
              </a:p>
            </p:txBody>
          </p:sp>
          <p:sp>
            <p:nvSpPr>
              <p:cNvPr id="53" name="Rectangle 24">
                <a:extLst>
                  <a:ext uri="{FF2B5EF4-FFF2-40B4-BE49-F238E27FC236}">
                    <a16:creationId xmlns:a16="http://schemas.microsoft.com/office/drawing/2014/main" id="{CF752276-6D5D-4E5D-8E91-B39567565281}"/>
                  </a:ext>
                </a:extLst>
              </p:cNvPr>
              <p:cNvSpPr>
                <a:spLocks noChangeArrowheads="1"/>
              </p:cNvSpPr>
              <p:nvPr/>
            </p:nvSpPr>
            <p:spPr bwMode="auto">
              <a:xfrm>
                <a:off x="927" y="2240"/>
                <a:ext cx="43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fr-FR" sz="1050" b="0" i="0" u="none" strike="noStrike" kern="1200" cap="none" spc="0" normalizeH="0" baseline="0" noProof="0">
                    <a:ln>
                      <a:noFill/>
                    </a:ln>
                    <a:solidFill>
                      <a:srgbClr val="000000"/>
                    </a:solidFill>
                    <a:effectLst/>
                    <a:uLnTx/>
                    <a:uFillTx/>
                    <a:latin typeface="Times New Roman" pitchFamily="18" charset="0"/>
                    <a:ea typeface="+mn-ea"/>
                    <a:cs typeface="+mn-cs"/>
                  </a:rPr>
                  <a:t>25 %</a:t>
                </a:r>
              </a:p>
            </p:txBody>
          </p:sp>
          <p:sp>
            <p:nvSpPr>
              <p:cNvPr id="54" name="Rectangle 25">
                <a:extLst>
                  <a:ext uri="{FF2B5EF4-FFF2-40B4-BE49-F238E27FC236}">
                    <a16:creationId xmlns:a16="http://schemas.microsoft.com/office/drawing/2014/main" id="{0D752C6E-5BE9-4BBF-ACC8-FB91FD552DB1}"/>
                  </a:ext>
                </a:extLst>
              </p:cNvPr>
              <p:cNvSpPr>
                <a:spLocks noChangeArrowheads="1"/>
              </p:cNvSpPr>
              <p:nvPr/>
            </p:nvSpPr>
            <p:spPr bwMode="auto">
              <a:xfrm>
                <a:off x="927" y="1905"/>
                <a:ext cx="39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fr-FR" sz="1050" b="0" i="0" u="none" strike="noStrike" kern="1200" cap="none" spc="0" normalizeH="0" baseline="0" noProof="0">
                    <a:ln>
                      <a:noFill/>
                    </a:ln>
                    <a:solidFill>
                      <a:srgbClr val="000000"/>
                    </a:solidFill>
                    <a:effectLst/>
                    <a:uLnTx/>
                    <a:uFillTx/>
                    <a:latin typeface="Times New Roman" pitchFamily="18" charset="0"/>
                    <a:ea typeface="+mn-ea"/>
                    <a:cs typeface="+mn-cs"/>
                  </a:rPr>
                  <a:t>50 %</a:t>
                </a:r>
              </a:p>
            </p:txBody>
          </p:sp>
          <p:sp>
            <p:nvSpPr>
              <p:cNvPr id="55" name="Rectangle 26">
                <a:extLst>
                  <a:ext uri="{FF2B5EF4-FFF2-40B4-BE49-F238E27FC236}">
                    <a16:creationId xmlns:a16="http://schemas.microsoft.com/office/drawing/2014/main" id="{CAB75ACE-1CEF-4000-98B6-1C20D8289CA2}"/>
                  </a:ext>
                </a:extLst>
              </p:cNvPr>
              <p:cNvSpPr>
                <a:spLocks noChangeArrowheads="1"/>
              </p:cNvSpPr>
              <p:nvPr/>
            </p:nvSpPr>
            <p:spPr bwMode="auto">
              <a:xfrm>
                <a:off x="916" y="1564"/>
                <a:ext cx="39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fr-FR" sz="1050" b="0" i="0" u="none" strike="noStrike" kern="1200" cap="none" spc="0" normalizeH="0" baseline="0" noProof="0" dirty="0">
                    <a:ln>
                      <a:noFill/>
                    </a:ln>
                    <a:solidFill>
                      <a:srgbClr val="000000"/>
                    </a:solidFill>
                    <a:effectLst/>
                    <a:uLnTx/>
                    <a:uFillTx/>
                    <a:latin typeface="Times New Roman" pitchFamily="18" charset="0"/>
                    <a:ea typeface="+mn-ea"/>
                    <a:cs typeface="+mn-cs"/>
                  </a:rPr>
                  <a:t>75 %</a:t>
                </a:r>
              </a:p>
            </p:txBody>
          </p:sp>
          <p:sp>
            <p:nvSpPr>
              <p:cNvPr id="56" name="Rectangle 27">
                <a:extLst>
                  <a:ext uri="{FF2B5EF4-FFF2-40B4-BE49-F238E27FC236}">
                    <a16:creationId xmlns:a16="http://schemas.microsoft.com/office/drawing/2014/main" id="{46F867E1-60B1-45E2-B240-8C8D68B7F86F}"/>
                  </a:ext>
                </a:extLst>
              </p:cNvPr>
              <p:cNvSpPr>
                <a:spLocks noChangeArrowheads="1"/>
              </p:cNvSpPr>
              <p:nvPr/>
            </p:nvSpPr>
            <p:spPr bwMode="auto">
              <a:xfrm>
                <a:off x="874" y="1254"/>
                <a:ext cx="49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tab pos="71418" algn="l"/>
                  </a:tabLst>
                  <a:defRPr/>
                </a:pPr>
                <a:r>
                  <a:rPr kumimoji="0" lang="fr-FR" sz="1050" b="0" i="0" u="none" strike="noStrike" kern="1200" cap="none" spc="0" normalizeH="0" baseline="0" noProof="0" dirty="0">
                    <a:ln>
                      <a:noFill/>
                    </a:ln>
                    <a:solidFill>
                      <a:srgbClr val="000000"/>
                    </a:solidFill>
                    <a:effectLst/>
                    <a:uLnTx/>
                    <a:uFillTx/>
                    <a:latin typeface="Times New Roman" pitchFamily="18" charset="0"/>
                    <a:ea typeface="+mn-ea"/>
                    <a:cs typeface="+mn-cs"/>
                  </a:rPr>
                  <a:t>100 %</a:t>
                </a:r>
              </a:p>
            </p:txBody>
          </p:sp>
        </p:grpSp>
        <p:sp>
          <p:nvSpPr>
            <p:cNvPr id="43" name="Line 28">
              <a:extLst>
                <a:ext uri="{FF2B5EF4-FFF2-40B4-BE49-F238E27FC236}">
                  <a16:creationId xmlns:a16="http://schemas.microsoft.com/office/drawing/2014/main" id="{A513719D-0367-4700-92B2-642097CF7F71}"/>
                </a:ext>
              </a:extLst>
            </p:cNvPr>
            <p:cNvSpPr>
              <a:spLocks noChangeShapeType="1"/>
            </p:cNvSpPr>
            <p:nvPr/>
          </p:nvSpPr>
          <p:spPr bwMode="auto">
            <a:xfrm>
              <a:off x="3160712" y="3525838"/>
              <a:ext cx="5535613"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44" name="Rectangle 26">
              <a:extLst>
                <a:ext uri="{FF2B5EF4-FFF2-40B4-BE49-F238E27FC236}">
                  <a16:creationId xmlns:a16="http://schemas.microsoft.com/office/drawing/2014/main" id="{43D21638-6521-4BAF-9CF6-11F8B164BF08}"/>
                </a:ext>
              </a:extLst>
            </p:cNvPr>
            <p:cNvSpPr>
              <a:spLocks noChangeArrowheads="1"/>
            </p:cNvSpPr>
            <p:nvPr/>
          </p:nvSpPr>
          <p:spPr bwMode="auto">
            <a:xfrm>
              <a:off x="3660023" y="4122443"/>
              <a:ext cx="1798487" cy="476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23" tIns="34512" rIns="69023" bIns="34512">
              <a:spAutoFit/>
            </a:bodyPr>
            <a:lstStyle/>
            <a:p>
              <a:pPr marL="0" marR="0" lvl="0" indent="0" algn="ctr" defTabSz="571353" rtl="0" eaLnBrk="0" fontAlgn="auto" latinLnBrk="0" hangingPunct="0">
                <a:lnSpc>
                  <a:spcPct val="100000"/>
                </a:lnSpc>
                <a:spcBef>
                  <a:spcPct val="5000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100% Load</a:t>
              </a:r>
            </a:p>
          </p:txBody>
        </p:sp>
        <p:sp>
          <p:nvSpPr>
            <p:cNvPr id="45" name="Rectangle 26">
              <a:extLst>
                <a:ext uri="{FF2B5EF4-FFF2-40B4-BE49-F238E27FC236}">
                  <a16:creationId xmlns:a16="http://schemas.microsoft.com/office/drawing/2014/main" id="{52C9F359-7A3C-498E-BAF8-755980848DCB}"/>
                </a:ext>
              </a:extLst>
            </p:cNvPr>
            <p:cNvSpPr>
              <a:spLocks noChangeArrowheads="1"/>
            </p:cNvSpPr>
            <p:nvPr/>
          </p:nvSpPr>
          <p:spPr bwMode="auto">
            <a:xfrm>
              <a:off x="6525961" y="4044018"/>
              <a:ext cx="1798487" cy="476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23" tIns="34512" rIns="69023" bIns="34512">
              <a:spAutoFit/>
            </a:bodyPr>
            <a:lstStyle/>
            <a:p>
              <a:pPr marL="0" marR="0" lvl="0" indent="0" algn="ctr" defTabSz="571353" rtl="0" eaLnBrk="0" fontAlgn="auto" latinLnBrk="0" hangingPunct="0">
                <a:lnSpc>
                  <a:spcPct val="100000"/>
                </a:lnSpc>
                <a:spcBef>
                  <a:spcPct val="5000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25% Load</a:t>
              </a:r>
            </a:p>
          </p:txBody>
        </p:sp>
      </p:grpSp>
      <p:grpSp>
        <p:nvGrpSpPr>
          <p:cNvPr id="61" name="Groupe 82">
            <a:extLst>
              <a:ext uri="{FF2B5EF4-FFF2-40B4-BE49-F238E27FC236}">
                <a16:creationId xmlns:a16="http://schemas.microsoft.com/office/drawing/2014/main" id="{631ECD08-560A-4709-B6CB-DD57DB17A7A7}"/>
              </a:ext>
            </a:extLst>
          </p:cNvPr>
          <p:cNvGrpSpPr/>
          <p:nvPr/>
        </p:nvGrpSpPr>
        <p:grpSpPr>
          <a:xfrm>
            <a:off x="95799" y="2648807"/>
            <a:ext cx="4158437" cy="1957581"/>
            <a:chOff x="6421933" y="1397087"/>
            <a:chExt cx="5363416" cy="2465139"/>
          </a:xfrm>
        </p:grpSpPr>
        <p:sp>
          <p:nvSpPr>
            <p:cNvPr id="62" name="Rectangle 17">
              <a:extLst>
                <a:ext uri="{FF2B5EF4-FFF2-40B4-BE49-F238E27FC236}">
                  <a16:creationId xmlns:a16="http://schemas.microsoft.com/office/drawing/2014/main" id="{DBA0C4DB-2259-4A84-9C03-FB6B1B452B0E}"/>
                </a:ext>
              </a:extLst>
            </p:cNvPr>
            <p:cNvSpPr>
              <a:spLocks noChangeArrowheads="1"/>
            </p:cNvSpPr>
            <p:nvPr/>
          </p:nvSpPr>
          <p:spPr bwMode="auto">
            <a:xfrm>
              <a:off x="7428256" y="3095060"/>
              <a:ext cx="624299" cy="291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fr-FR" sz="1050" b="0" i="0" u="none" strike="noStrike" kern="1200" cap="none" spc="0" normalizeH="0" baseline="0" noProof="0" dirty="0">
                  <a:ln>
                    <a:noFill/>
                  </a:ln>
                  <a:solidFill>
                    <a:srgbClr val="000000"/>
                  </a:solidFill>
                  <a:effectLst/>
                  <a:uLnTx/>
                  <a:uFillTx/>
                  <a:latin typeface="Times New Roman" pitchFamily="18" charset="0"/>
                  <a:ea typeface="+mn-ea"/>
                  <a:cs typeface="+mn-cs"/>
                </a:rPr>
                <a:t>Power</a:t>
              </a:r>
            </a:p>
          </p:txBody>
        </p:sp>
        <p:sp>
          <p:nvSpPr>
            <p:cNvPr id="63" name="Rectangle 18">
              <a:extLst>
                <a:ext uri="{FF2B5EF4-FFF2-40B4-BE49-F238E27FC236}">
                  <a16:creationId xmlns:a16="http://schemas.microsoft.com/office/drawing/2014/main" id="{009671E8-72A0-487E-84A7-71DE86DA3694}"/>
                </a:ext>
              </a:extLst>
            </p:cNvPr>
            <p:cNvSpPr>
              <a:spLocks noChangeArrowheads="1"/>
            </p:cNvSpPr>
            <p:nvPr/>
          </p:nvSpPr>
          <p:spPr bwMode="auto">
            <a:xfrm>
              <a:off x="8335923" y="3098562"/>
              <a:ext cx="766956" cy="291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Times New Roman" pitchFamily="18" charset="0"/>
                  <a:ea typeface="+mn-ea"/>
                  <a:cs typeface="+mn-cs"/>
                </a:rPr>
                <a:t>Demand</a:t>
              </a:r>
            </a:p>
          </p:txBody>
        </p:sp>
        <p:sp>
          <p:nvSpPr>
            <p:cNvPr id="64" name="Rectangle 23">
              <a:extLst>
                <a:ext uri="{FF2B5EF4-FFF2-40B4-BE49-F238E27FC236}">
                  <a16:creationId xmlns:a16="http://schemas.microsoft.com/office/drawing/2014/main" id="{9B932238-7622-4B1D-BE5B-DCC086E9CB5A}"/>
                </a:ext>
              </a:extLst>
            </p:cNvPr>
            <p:cNvSpPr>
              <a:spLocks noChangeArrowheads="1"/>
            </p:cNvSpPr>
            <p:nvPr/>
          </p:nvSpPr>
          <p:spPr bwMode="auto">
            <a:xfrm>
              <a:off x="9974585" y="3107897"/>
              <a:ext cx="624299" cy="291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fr-FR" sz="1050" b="0" i="0" u="none" strike="noStrike" kern="1200" cap="none" spc="0" normalizeH="0" baseline="0" noProof="0" dirty="0">
                  <a:ln>
                    <a:noFill/>
                  </a:ln>
                  <a:solidFill>
                    <a:srgbClr val="000000"/>
                  </a:solidFill>
                  <a:effectLst/>
                  <a:uLnTx/>
                  <a:uFillTx/>
                  <a:latin typeface="Times New Roman" pitchFamily="18" charset="0"/>
                  <a:ea typeface="+mn-ea"/>
                  <a:cs typeface="+mn-cs"/>
                </a:rPr>
                <a:t>Power</a:t>
              </a:r>
            </a:p>
          </p:txBody>
        </p:sp>
        <p:sp>
          <p:nvSpPr>
            <p:cNvPr id="65" name="Rectangle 24">
              <a:extLst>
                <a:ext uri="{FF2B5EF4-FFF2-40B4-BE49-F238E27FC236}">
                  <a16:creationId xmlns:a16="http://schemas.microsoft.com/office/drawing/2014/main" id="{5AC59DDE-6AB8-4959-ADD4-2FFBD007883E}"/>
                </a:ext>
              </a:extLst>
            </p:cNvPr>
            <p:cNvSpPr>
              <a:spLocks noChangeArrowheads="1"/>
            </p:cNvSpPr>
            <p:nvPr/>
          </p:nvSpPr>
          <p:spPr bwMode="auto">
            <a:xfrm>
              <a:off x="10858351" y="3120734"/>
              <a:ext cx="766956" cy="291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Times New Roman" pitchFamily="18" charset="0"/>
                  <a:ea typeface="+mn-ea"/>
                  <a:cs typeface="+mn-cs"/>
                </a:rPr>
                <a:t>Demand</a:t>
              </a:r>
            </a:p>
          </p:txBody>
        </p:sp>
        <p:grpSp>
          <p:nvGrpSpPr>
            <p:cNvPr id="66" name="Groupe 87">
              <a:extLst>
                <a:ext uri="{FF2B5EF4-FFF2-40B4-BE49-F238E27FC236}">
                  <a16:creationId xmlns:a16="http://schemas.microsoft.com/office/drawing/2014/main" id="{7B1D5F59-47A3-484A-8512-6B0E097E5CB0}"/>
                </a:ext>
              </a:extLst>
            </p:cNvPr>
            <p:cNvGrpSpPr/>
            <p:nvPr/>
          </p:nvGrpSpPr>
          <p:grpSpPr>
            <a:xfrm>
              <a:off x="6421933" y="1397087"/>
              <a:ext cx="5363416" cy="2465139"/>
              <a:chOff x="6421933" y="1397087"/>
              <a:chExt cx="5363416" cy="2465139"/>
            </a:xfrm>
          </p:grpSpPr>
          <p:grpSp>
            <p:nvGrpSpPr>
              <p:cNvPr id="67" name="Group 3">
                <a:extLst>
                  <a:ext uri="{FF2B5EF4-FFF2-40B4-BE49-F238E27FC236}">
                    <a16:creationId xmlns:a16="http://schemas.microsoft.com/office/drawing/2014/main" id="{7A7792FC-055B-4120-944E-E6E0802D05A6}"/>
                  </a:ext>
                </a:extLst>
              </p:cNvPr>
              <p:cNvGrpSpPr>
                <a:grpSpLocks/>
              </p:cNvGrpSpPr>
              <p:nvPr/>
            </p:nvGrpSpPr>
            <p:grpSpPr bwMode="auto">
              <a:xfrm>
                <a:off x="6421933" y="1397087"/>
                <a:ext cx="799700" cy="1774995"/>
                <a:chOff x="1137" y="1205"/>
                <a:chExt cx="492" cy="1521"/>
              </a:xfrm>
            </p:grpSpPr>
            <p:sp>
              <p:nvSpPr>
                <p:cNvPr id="77" name="Rectangle 4">
                  <a:extLst>
                    <a:ext uri="{FF2B5EF4-FFF2-40B4-BE49-F238E27FC236}">
                      <a16:creationId xmlns:a16="http://schemas.microsoft.com/office/drawing/2014/main" id="{2C90936B-DE7C-49D7-83E2-2FEAACCB789F}"/>
                    </a:ext>
                  </a:extLst>
                </p:cNvPr>
                <p:cNvSpPr>
                  <a:spLocks noChangeArrowheads="1"/>
                </p:cNvSpPr>
                <p:nvPr/>
              </p:nvSpPr>
              <p:spPr bwMode="auto">
                <a:xfrm>
                  <a:off x="1222" y="2476"/>
                  <a:ext cx="32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fr-FR" sz="1050" b="0" i="0" u="none" strike="noStrike" kern="1200" cap="none" spc="0" normalizeH="0" baseline="0" noProof="0">
                      <a:ln>
                        <a:noFill/>
                      </a:ln>
                      <a:solidFill>
                        <a:srgbClr val="000000"/>
                      </a:solidFill>
                      <a:effectLst/>
                      <a:uLnTx/>
                      <a:uFillTx/>
                      <a:latin typeface="Times New Roman" pitchFamily="18" charset="0"/>
                      <a:ea typeface="+mn-ea"/>
                      <a:cs typeface="+mn-cs"/>
                    </a:rPr>
                    <a:t>0 %</a:t>
                  </a:r>
                </a:p>
              </p:txBody>
            </p:sp>
            <p:sp>
              <p:nvSpPr>
                <p:cNvPr id="78" name="Line 5">
                  <a:extLst>
                    <a:ext uri="{FF2B5EF4-FFF2-40B4-BE49-F238E27FC236}">
                      <a16:creationId xmlns:a16="http://schemas.microsoft.com/office/drawing/2014/main" id="{C31633F0-9DD4-4AD5-B1A2-47A823C068EA}"/>
                    </a:ext>
                  </a:extLst>
                </p:cNvPr>
                <p:cNvSpPr>
                  <a:spLocks noChangeShapeType="1"/>
                </p:cNvSpPr>
                <p:nvPr/>
              </p:nvSpPr>
              <p:spPr bwMode="auto">
                <a:xfrm flipH="1">
                  <a:off x="1478" y="2598"/>
                  <a:ext cx="93"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79" name="Line 6">
                  <a:extLst>
                    <a:ext uri="{FF2B5EF4-FFF2-40B4-BE49-F238E27FC236}">
                      <a16:creationId xmlns:a16="http://schemas.microsoft.com/office/drawing/2014/main" id="{9352DE5E-9139-4541-AF73-17C192E3FB45}"/>
                    </a:ext>
                  </a:extLst>
                </p:cNvPr>
                <p:cNvSpPr>
                  <a:spLocks noChangeShapeType="1"/>
                </p:cNvSpPr>
                <p:nvPr/>
              </p:nvSpPr>
              <p:spPr bwMode="auto">
                <a:xfrm flipV="1">
                  <a:off x="1525" y="1300"/>
                  <a:ext cx="0" cy="129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80" name="Line 7">
                  <a:extLst>
                    <a:ext uri="{FF2B5EF4-FFF2-40B4-BE49-F238E27FC236}">
                      <a16:creationId xmlns:a16="http://schemas.microsoft.com/office/drawing/2014/main" id="{80FE1463-7DF9-49AB-A21B-3BF01665828E}"/>
                    </a:ext>
                  </a:extLst>
                </p:cNvPr>
                <p:cNvSpPr>
                  <a:spLocks noChangeShapeType="1"/>
                </p:cNvSpPr>
                <p:nvPr/>
              </p:nvSpPr>
              <p:spPr bwMode="auto">
                <a:xfrm>
                  <a:off x="1489" y="1938"/>
                  <a:ext cx="7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81" name="Line 8">
                  <a:extLst>
                    <a:ext uri="{FF2B5EF4-FFF2-40B4-BE49-F238E27FC236}">
                      <a16:creationId xmlns:a16="http://schemas.microsoft.com/office/drawing/2014/main" id="{39AC9768-8337-452D-9852-67C53A43B62D}"/>
                    </a:ext>
                  </a:extLst>
                </p:cNvPr>
                <p:cNvSpPr>
                  <a:spLocks noChangeShapeType="1"/>
                </p:cNvSpPr>
                <p:nvPr/>
              </p:nvSpPr>
              <p:spPr bwMode="auto">
                <a:xfrm>
                  <a:off x="1503" y="1614"/>
                  <a:ext cx="39"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82" name="Line 9">
                  <a:extLst>
                    <a:ext uri="{FF2B5EF4-FFF2-40B4-BE49-F238E27FC236}">
                      <a16:creationId xmlns:a16="http://schemas.microsoft.com/office/drawing/2014/main" id="{50FA9B98-23A2-474E-890B-44F92F63664A}"/>
                    </a:ext>
                  </a:extLst>
                </p:cNvPr>
                <p:cNvSpPr>
                  <a:spLocks noChangeShapeType="1"/>
                </p:cNvSpPr>
                <p:nvPr/>
              </p:nvSpPr>
              <p:spPr bwMode="auto">
                <a:xfrm>
                  <a:off x="1505" y="2275"/>
                  <a:ext cx="34"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83" name="Line 10">
                  <a:extLst>
                    <a:ext uri="{FF2B5EF4-FFF2-40B4-BE49-F238E27FC236}">
                      <a16:creationId xmlns:a16="http://schemas.microsoft.com/office/drawing/2014/main" id="{ABB7BAA4-D446-4FBE-B1CE-CE15D38C809F}"/>
                    </a:ext>
                  </a:extLst>
                </p:cNvPr>
                <p:cNvSpPr>
                  <a:spLocks noChangeShapeType="1"/>
                </p:cNvSpPr>
                <p:nvPr/>
              </p:nvSpPr>
              <p:spPr bwMode="auto">
                <a:xfrm>
                  <a:off x="1485" y="1300"/>
                  <a:ext cx="79"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84" name="Rectangle 11">
                  <a:extLst>
                    <a:ext uri="{FF2B5EF4-FFF2-40B4-BE49-F238E27FC236}">
                      <a16:creationId xmlns:a16="http://schemas.microsoft.com/office/drawing/2014/main" id="{50A257BD-3FD1-45E7-B024-8D784CCC06AD}"/>
                    </a:ext>
                  </a:extLst>
                </p:cNvPr>
                <p:cNvSpPr>
                  <a:spLocks noChangeArrowheads="1"/>
                </p:cNvSpPr>
                <p:nvPr/>
              </p:nvSpPr>
              <p:spPr bwMode="auto">
                <a:xfrm>
                  <a:off x="1188" y="2176"/>
                  <a:ext cx="40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fr-FR" sz="1050" b="0" i="0" u="none" strike="noStrike" kern="1200" cap="none" spc="0" normalizeH="0" baseline="0" noProof="0">
                      <a:ln>
                        <a:noFill/>
                      </a:ln>
                      <a:solidFill>
                        <a:srgbClr val="000000"/>
                      </a:solidFill>
                      <a:effectLst/>
                      <a:uLnTx/>
                      <a:uFillTx/>
                      <a:latin typeface="Times New Roman" pitchFamily="18" charset="0"/>
                      <a:ea typeface="+mn-ea"/>
                      <a:cs typeface="+mn-cs"/>
                    </a:rPr>
                    <a:t>25 %</a:t>
                  </a:r>
                </a:p>
              </p:txBody>
            </p:sp>
            <p:sp>
              <p:nvSpPr>
                <p:cNvPr id="85" name="Rectangle 12">
                  <a:extLst>
                    <a:ext uri="{FF2B5EF4-FFF2-40B4-BE49-F238E27FC236}">
                      <a16:creationId xmlns:a16="http://schemas.microsoft.com/office/drawing/2014/main" id="{AADBEAFD-CC9C-43EF-B72B-565C82D88542}"/>
                    </a:ext>
                  </a:extLst>
                </p:cNvPr>
                <p:cNvSpPr>
                  <a:spLocks noChangeArrowheads="1"/>
                </p:cNvSpPr>
                <p:nvPr/>
              </p:nvSpPr>
              <p:spPr bwMode="auto">
                <a:xfrm>
                  <a:off x="1188" y="1846"/>
                  <a:ext cx="36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fr-FR" sz="1050" b="0" i="0" u="none" strike="noStrike" kern="1200" cap="none" spc="0" normalizeH="0" baseline="0" noProof="0">
                      <a:ln>
                        <a:noFill/>
                      </a:ln>
                      <a:solidFill>
                        <a:srgbClr val="000000"/>
                      </a:solidFill>
                      <a:effectLst/>
                      <a:uLnTx/>
                      <a:uFillTx/>
                      <a:latin typeface="Times New Roman" pitchFamily="18" charset="0"/>
                      <a:ea typeface="+mn-ea"/>
                      <a:cs typeface="+mn-cs"/>
                    </a:rPr>
                    <a:t>50 %</a:t>
                  </a:r>
                </a:p>
              </p:txBody>
            </p:sp>
            <p:sp>
              <p:nvSpPr>
                <p:cNvPr id="86" name="Rectangle 13">
                  <a:extLst>
                    <a:ext uri="{FF2B5EF4-FFF2-40B4-BE49-F238E27FC236}">
                      <a16:creationId xmlns:a16="http://schemas.microsoft.com/office/drawing/2014/main" id="{4CFC0F33-360F-4AED-8DC5-DABF316183C6}"/>
                    </a:ext>
                  </a:extLst>
                </p:cNvPr>
                <p:cNvSpPr>
                  <a:spLocks noChangeArrowheads="1"/>
                </p:cNvSpPr>
                <p:nvPr/>
              </p:nvSpPr>
              <p:spPr bwMode="auto">
                <a:xfrm>
                  <a:off x="1178" y="1509"/>
                  <a:ext cx="36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fr-FR" sz="1050" b="0" i="0" u="none" strike="noStrike" kern="1200" cap="none" spc="0" normalizeH="0" baseline="0" noProof="0" dirty="0">
                      <a:ln>
                        <a:noFill/>
                      </a:ln>
                      <a:solidFill>
                        <a:srgbClr val="000000"/>
                      </a:solidFill>
                      <a:effectLst/>
                      <a:uLnTx/>
                      <a:uFillTx/>
                      <a:latin typeface="Times New Roman" pitchFamily="18" charset="0"/>
                      <a:ea typeface="+mn-ea"/>
                      <a:cs typeface="+mn-cs"/>
                    </a:rPr>
                    <a:t>75 %</a:t>
                  </a:r>
                </a:p>
              </p:txBody>
            </p:sp>
            <p:sp>
              <p:nvSpPr>
                <p:cNvPr id="87" name="Rectangle 14">
                  <a:extLst>
                    <a:ext uri="{FF2B5EF4-FFF2-40B4-BE49-F238E27FC236}">
                      <a16:creationId xmlns:a16="http://schemas.microsoft.com/office/drawing/2014/main" id="{C477AF6B-AAEE-4301-9D00-E8A83181F4CE}"/>
                    </a:ext>
                  </a:extLst>
                </p:cNvPr>
                <p:cNvSpPr>
                  <a:spLocks noChangeArrowheads="1"/>
                </p:cNvSpPr>
                <p:nvPr/>
              </p:nvSpPr>
              <p:spPr bwMode="auto">
                <a:xfrm>
                  <a:off x="1137" y="1205"/>
                  <a:ext cx="49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23" tIns="34512" rIns="69023" bIns="34512">
                  <a:spAutoFit/>
                </a:bodyPr>
                <a:lstStyle/>
                <a:p>
                  <a:pPr marL="0" marR="0" lvl="0" indent="0" algn="l" defTabSz="571353" rtl="0" eaLnBrk="0" fontAlgn="auto" latinLnBrk="0" hangingPunct="0">
                    <a:lnSpc>
                      <a:spcPct val="100000"/>
                    </a:lnSpc>
                    <a:spcBef>
                      <a:spcPct val="0"/>
                    </a:spcBef>
                    <a:spcAft>
                      <a:spcPts val="0"/>
                    </a:spcAft>
                    <a:buClrTx/>
                    <a:buSzTx/>
                    <a:buFontTx/>
                    <a:buNone/>
                    <a:tabLst>
                      <a:tab pos="71418" algn="l"/>
                    </a:tabLst>
                    <a:defRPr/>
                  </a:pPr>
                  <a:r>
                    <a:rPr kumimoji="0" lang="fr-FR" sz="1050" b="0" i="0" u="none" strike="noStrike" kern="1200" cap="none" spc="0" normalizeH="0" baseline="0" noProof="0" dirty="0">
                      <a:ln>
                        <a:noFill/>
                      </a:ln>
                      <a:solidFill>
                        <a:srgbClr val="000000"/>
                      </a:solidFill>
                      <a:effectLst/>
                      <a:uLnTx/>
                      <a:uFillTx/>
                      <a:latin typeface="Times New Roman" pitchFamily="18" charset="0"/>
                      <a:ea typeface="+mn-ea"/>
                      <a:cs typeface="+mn-cs"/>
                    </a:rPr>
                    <a:t>100 %</a:t>
                  </a:r>
                </a:p>
              </p:txBody>
            </p:sp>
          </p:grpSp>
          <p:sp>
            <p:nvSpPr>
              <p:cNvPr id="68" name="Rectangle 15">
                <a:extLst>
                  <a:ext uri="{FF2B5EF4-FFF2-40B4-BE49-F238E27FC236}">
                    <a16:creationId xmlns:a16="http://schemas.microsoft.com/office/drawing/2014/main" id="{F88CE19B-9677-491E-9EB5-2D8D85C8D7CE}"/>
                  </a:ext>
                </a:extLst>
              </p:cNvPr>
              <p:cNvSpPr>
                <a:spLocks noChangeArrowheads="1"/>
              </p:cNvSpPr>
              <p:nvPr/>
            </p:nvSpPr>
            <p:spPr bwMode="auto">
              <a:xfrm>
                <a:off x="7361256" y="1525456"/>
                <a:ext cx="747324" cy="1498418"/>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69" name="Rectangle 16">
                <a:extLst>
                  <a:ext uri="{FF2B5EF4-FFF2-40B4-BE49-F238E27FC236}">
                    <a16:creationId xmlns:a16="http://schemas.microsoft.com/office/drawing/2014/main" id="{ECB762D0-0D29-4C96-9E38-2E2DE5C9CE26}"/>
                  </a:ext>
                </a:extLst>
              </p:cNvPr>
              <p:cNvSpPr>
                <a:spLocks noChangeArrowheads="1"/>
              </p:cNvSpPr>
              <p:nvPr/>
            </p:nvSpPr>
            <p:spPr bwMode="auto">
              <a:xfrm>
                <a:off x="8355641" y="1525456"/>
                <a:ext cx="748858" cy="1498418"/>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70" name="Rectangle 19">
                <a:extLst>
                  <a:ext uri="{FF2B5EF4-FFF2-40B4-BE49-F238E27FC236}">
                    <a16:creationId xmlns:a16="http://schemas.microsoft.com/office/drawing/2014/main" id="{73317413-5715-4772-BD2D-83C9EA09DC2C}"/>
                  </a:ext>
                </a:extLst>
              </p:cNvPr>
              <p:cNvSpPr>
                <a:spLocks noChangeArrowheads="1"/>
              </p:cNvSpPr>
              <p:nvPr/>
            </p:nvSpPr>
            <p:spPr bwMode="auto">
              <a:xfrm>
                <a:off x="10830862" y="1531291"/>
                <a:ext cx="748858" cy="149841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grpSp>
            <p:nvGrpSpPr>
              <p:cNvPr id="71" name="Group 20">
                <a:extLst>
                  <a:ext uri="{FF2B5EF4-FFF2-40B4-BE49-F238E27FC236}">
                    <a16:creationId xmlns:a16="http://schemas.microsoft.com/office/drawing/2014/main" id="{0A2F4859-C8F9-4A98-A4B1-F7956765429D}"/>
                  </a:ext>
                </a:extLst>
              </p:cNvPr>
              <p:cNvGrpSpPr>
                <a:grpSpLocks/>
              </p:cNvGrpSpPr>
              <p:nvPr/>
            </p:nvGrpSpPr>
            <p:grpSpPr bwMode="auto">
              <a:xfrm>
                <a:off x="9888651" y="1525456"/>
                <a:ext cx="748858" cy="1498418"/>
                <a:chOff x="3272" y="1315"/>
                <a:chExt cx="461" cy="1284"/>
              </a:xfrm>
            </p:grpSpPr>
            <p:sp>
              <p:nvSpPr>
                <p:cNvPr id="75" name="Rectangle 21">
                  <a:extLst>
                    <a:ext uri="{FF2B5EF4-FFF2-40B4-BE49-F238E27FC236}">
                      <a16:creationId xmlns:a16="http://schemas.microsoft.com/office/drawing/2014/main" id="{65937C56-053F-443D-8946-66BD792CF82B}"/>
                    </a:ext>
                  </a:extLst>
                </p:cNvPr>
                <p:cNvSpPr>
                  <a:spLocks noChangeArrowheads="1"/>
                </p:cNvSpPr>
                <p:nvPr/>
              </p:nvSpPr>
              <p:spPr bwMode="auto">
                <a:xfrm>
                  <a:off x="3272" y="1315"/>
                  <a:ext cx="461" cy="1284"/>
                </a:xfrm>
                <a:prstGeom prst="rect">
                  <a:avLst/>
                </a:prstGeom>
                <a:solidFill>
                  <a:srgbClr val="FF003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76" name="Rectangle 22">
                  <a:extLst>
                    <a:ext uri="{FF2B5EF4-FFF2-40B4-BE49-F238E27FC236}">
                      <a16:creationId xmlns:a16="http://schemas.microsoft.com/office/drawing/2014/main" id="{44D5FE9F-7CB4-40BA-8A63-BFF1DF9F09A3}"/>
                    </a:ext>
                  </a:extLst>
                </p:cNvPr>
                <p:cNvSpPr>
                  <a:spLocks noChangeArrowheads="1"/>
                </p:cNvSpPr>
                <p:nvPr/>
              </p:nvSpPr>
              <p:spPr bwMode="auto">
                <a:xfrm>
                  <a:off x="3272" y="1315"/>
                  <a:ext cx="461" cy="531"/>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grpSp>
          <p:sp>
            <p:nvSpPr>
              <p:cNvPr id="72" name="Line 25">
                <a:extLst>
                  <a:ext uri="{FF2B5EF4-FFF2-40B4-BE49-F238E27FC236}">
                    <a16:creationId xmlns:a16="http://schemas.microsoft.com/office/drawing/2014/main" id="{456E4B17-2EAD-44FE-B00F-69236B85EA02}"/>
                  </a:ext>
                </a:extLst>
              </p:cNvPr>
              <p:cNvSpPr>
                <a:spLocks noChangeShapeType="1"/>
              </p:cNvSpPr>
              <p:nvPr/>
            </p:nvSpPr>
            <p:spPr bwMode="auto">
              <a:xfrm>
                <a:off x="7154092" y="3022707"/>
                <a:ext cx="4631257" cy="1167"/>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73" name="Rectangle 26">
                <a:extLst>
                  <a:ext uri="{FF2B5EF4-FFF2-40B4-BE49-F238E27FC236}">
                    <a16:creationId xmlns:a16="http://schemas.microsoft.com/office/drawing/2014/main" id="{E1BE5BC4-DD17-4803-8B57-FE2A86FCBF7F}"/>
                  </a:ext>
                </a:extLst>
              </p:cNvPr>
              <p:cNvSpPr>
                <a:spLocks noChangeArrowheads="1"/>
              </p:cNvSpPr>
              <p:nvPr/>
            </p:nvSpPr>
            <p:spPr bwMode="auto">
              <a:xfrm>
                <a:off x="7382376" y="3512843"/>
                <a:ext cx="1798488" cy="349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23" tIns="34512" rIns="69023" bIns="34512">
                <a:spAutoFit/>
              </a:bodyPr>
              <a:lstStyle/>
              <a:p>
                <a:pPr marL="0" marR="0" lvl="0" indent="0" algn="ctr" defTabSz="571353" rtl="0" eaLnBrk="0" fontAlgn="auto" latinLnBrk="0" hangingPunct="0">
                  <a:lnSpc>
                    <a:spcPct val="100000"/>
                  </a:lnSpc>
                  <a:spcBef>
                    <a:spcPct val="5000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Load</a:t>
                </a:r>
              </a:p>
            </p:txBody>
          </p:sp>
          <p:sp>
            <p:nvSpPr>
              <p:cNvPr id="74" name="Rectangle 27">
                <a:extLst>
                  <a:ext uri="{FF2B5EF4-FFF2-40B4-BE49-F238E27FC236}">
                    <a16:creationId xmlns:a16="http://schemas.microsoft.com/office/drawing/2014/main" id="{CFDA3436-66B8-4FB6-A444-B487C9E82517}"/>
                  </a:ext>
                </a:extLst>
              </p:cNvPr>
              <p:cNvSpPr>
                <a:spLocks noChangeArrowheads="1"/>
              </p:cNvSpPr>
              <p:nvPr/>
            </p:nvSpPr>
            <p:spPr bwMode="auto">
              <a:xfrm>
                <a:off x="9899128" y="3512843"/>
                <a:ext cx="1711018" cy="349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23" tIns="34512" rIns="69023" bIns="34512">
                <a:spAutoFit/>
              </a:bodyPr>
              <a:lstStyle/>
              <a:p>
                <a:pPr marL="0" marR="0" lvl="0" indent="0" algn="ctr" defTabSz="571353" rtl="0" eaLnBrk="0" fontAlgn="auto" latinLnBrk="0" hangingPunct="0">
                  <a:lnSpc>
                    <a:spcPct val="100000"/>
                  </a:lnSpc>
                  <a:spcBef>
                    <a:spcPct val="5000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Ultimate </a:t>
                </a:r>
              </a:p>
            </p:txBody>
          </p:sp>
        </p:grpSp>
      </p:grpSp>
      <p:sp>
        <p:nvSpPr>
          <p:cNvPr id="88" name="ZoneTexte 109">
            <a:extLst>
              <a:ext uri="{FF2B5EF4-FFF2-40B4-BE49-F238E27FC236}">
                <a16:creationId xmlns:a16="http://schemas.microsoft.com/office/drawing/2014/main" id="{029242D7-B99F-45A9-8700-67FAA085D1FD}"/>
              </a:ext>
            </a:extLst>
          </p:cNvPr>
          <p:cNvSpPr txBox="1"/>
          <p:nvPr/>
        </p:nvSpPr>
        <p:spPr>
          <a:xfrm>
            <a:off x="378721" y="4759840"/>
            <a:ext cx="4113663" cy="267766"/>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30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Fixed Speed Machine</a:t>
            </a:r>
          </a:p>
        </p:txBody>
      </p:sp>
      <p:sp>
        <p:nvSpPr>
          <p:cNvPr id="89" name="ZoneTexte 110">
            <a:extLst>
              <a:ext uri="{FF2B5EF4-FFF2-40B4-BE49-F238E27FC236}">
                <a16:creationId xmlns:a16="http://schemas.microsoft.com/office/drawing/2014/main" id="{6ECAE4E0-4F02-4434-967D-380ABE0ABF36}"/>
              </a:ext>
            </a:extLst>
          </p:cNvPr>
          <p:cNvSpPr txBox="1"/>
          <p:nvPr/>
        </p:nvSpPr>
        <p:spPr>
          <a:xfrm>
            <a:off x="5879485" y="4659635"/>
            <a:ext cx="2222229" cy="267766"/>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30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With VSD</a:t>
            </a:r>
            <a:endParaRPr kumimoji="0" lang="en-US" sz="12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90" name="Titre 1">
            <a:extLst>
              <a:ext uri="{FF2B5EF4-FFF2-40B4-BE49-F238E27FC236}">
                <a16:creationId xmlns:a16="http://schemas.microsoft.com/office/drawing/2014/main" id="{0255FA7F-1805-4781-AD16-964492A7AAF0}"/>
              </a:ext>
            </a:extLst>
          </p:cNvPr>
          <p:cNvSpPr txBox="1">
            <a:spLocks/>
          </p:cNvSpPr>
          <p:nvPr/>
        </p:nvSpPr>
        <p:spPr>
          <a:xfrm>
            <a:off x="1219480" y="5297893"/>
            <a:ext cx="6678837" cy="720182"/>
          </a:xfrm>
          <a:prstGeom prst="rect">
            <a:avLst/>
          </a:prstGeom>
          <a:solidFill>
            <a:schemeClr val="accent6">
              <a:lumMod val="60000"/>
              <a:lumOff val="40000"/>
            </a:schemeClr>
          </a:solidFill>
        </p:spPr>
        <p:txBody>
          <a:bodyPr vert="horz" wrap="square" lIns="0" tIns="35091" rIns="0" bIns="35091" rtlCol="0" anchor="t" anchorCtr="0">
            <a:noAutofit/>
          </a:bodyPr>
          <a:lstStyle>
            <a:lvl1pPr algn="l" defTabSz="914126" rtl="0" eaLnBrk="1" latinLnBrk="0" hangingPunct="1">
              <a:spcBef>
                <a:spcPct val="0"/>
              </a:spcBef>
              <a:buNone/>
              <a:defRPr sz="2799" b="1" i="1" kern="1200" cap="all" baseline="0">
                <a:solidFill>
                  <a:schemeClr val="tx2"/>
                </a:solidFill>
                <a:latin typeface="+mj-lt"/>
                <a:ea typeface="+mj-ea"/>
                <a:cs typeface="+mj-cs"/>
              </a:defRPr>
            </a:lvl1pPr>
          </a:lstStyle>
          <a:p>
            <a:pPr marL="0" marR="0" lvl="0" indent="0" algn="ctr" defTabSz="914126" rtl="0" eaLnBrk="1" fontAlgn="auto" latinLnBrk="0" hangingPunct="1">
              <a:lnSpc>
                <a:spcPct val="100000"/>
              </a:lnSpc>
              <a:spcBef>
                <a:spcPct val="0"/>
              </a:spcBef>
              <a:spcAft>
                <a:spcPts val="0"/>
              </a:spcAft>
              <a:buClrTx/>
              <a:buSzTx/>
              <a:buFontTx/>
              <a:buNone/>
              <a:tabLst/>
              <a:defRPr/>
            </a:pPr>
            <a:r>
              <a:rPr kumimoji="0" lang="en-US" sz="1800" b="1" i="1" u="none" strike="noStrike" kern="1200" cap="all" spc="0" normalizeH="0" baseline="0" noProof="0" dirty="0">
                <a:ln>
                  <a:noFill/>
                </a:ln>
                <a:solidFill>
                  <a:srgbClr val="0099CC"/>
                </a:solidFill>
                <a:effectLst/>
                <a:uLnTx/>
                <a:uFillTx/>
                <a:latin typeface="Arial"/>
                <a:ea typeface="+mj-ea"/>
                <a:cs typeface="+mj-cs"/>
              </a:rPr>
              <a:t>Significant additional energy savings Available due to addition of </a:t>
            </a:r>
            <a:r>
              <a:rPr kumimoji="0" lang="en-US" sz="1800" b="1" i="1" u="none" strike="noStrike" kern="1200" cap="all" spc="0" normalizeH="0" baseline="0" noProof="0" dirty="0" err="1">
                <a:ln>
                  <a:noFill/>
                </a:ln>
                <a:solidFill>
                  <a:srgbClr val="0099CC"/>
                </a:solidFill>
                <a:effectLst/>
                <a:uLnTx/>
                <a:uFillTx/>
                <a:latin typeface="Arial"/>
                <a:ea typeface="+mj-ea"/>
                <a:cs typeface="+mj-cs"/>
              </a:rPr>
              <a:t>vsd</a:t>
            </a:r>
            <a:r>
              <a:rPr kumimoji="0" lang="en-US" sz="1800" b="1" i="1" u="none" strike="noStrike" kern="1200" cap="all" spc="0" normalizeH="0" baseline="0" noProof="0" dirty="0">
                <a:ln>
                  <a:noFill/>
                </a:ln>
                <a:solidFill>
                  <a:srgbClr val="0099CC"/>
                </a:solidFill>
                <a:effectLst/>
                <a:uLnTx/>
                <a:uFillTx/>
                <a:latin typeface="Arial"/>
                <a:ea typeface="+mj-ea"/>
                <a:cs typeface="+mj-cs"/>
              </a:rPr>
              <a:t> set point control</a:t>
            </a:r>
          </a:p>
        </p:txBody>
      </p:sp>
      <p:sp>
        <p:nvSpPr>
          <p:cNvPr id="91" name="Slide Number Placeholder 5">
            <a:extLst>
              <a:ext uri="{FF2B5EF4-FFF2-40B4-BE49-F238E27FC236}">
                <a16:creationId xmlns:a16="http://schemas.microsoft.com/office/drawing/2014/main" id="{98F96542-B0B1-4FAA-A39A-B0D2A9F82716}"/>
              </a:ext>
            </a:extLst>
          </p:cNvPr>
          <p:cNvSpPr txBox="1">
            <a:spLocks/>
          </p:cNvSpPr>
          <p:nvPr/>
        </p:nvSpPr>
        <p:spPr>
          <a:xfrm>
            <a:off x="8841878" y="114581"/>
            <a:ext cx="173176" cy="138499"/>
          </a:xfrm>
          <a:prstGeom prst="rect">
            <a:avLst/>
          </a:prstGeom>
        </p:spPr>
        <p:txBody>
          <a:bodyPr vert="horz" wrap="none" lIns="54000" tIns="0" rIns="54000" bIns="0" rtlCol="0" anchor="ctr">
            <a:spAutoFit/>
          </a:bodyPr>
          <a:lstStyle>
            <a:defPPr>
              <a:defRPr lang="sv-SE"/>
            </a:defPPr>
            <a:lvl1pPr algn="r">
              <a:defRPr sz="900" b="1">
                <a:solidFill>
                  <a:schemeClr val="accent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CEEFAE-073D-426F-B1B3-DA068A342DA9}" type="slidenum">
              <a:rPr kumimoji="0" lang="en-US" sz="900" b="1" i="0" u="none" strike="noStrike" kern="1200" cap="none" spc="0" normalizeH="0" baseline="0" noProof="0">
                <a:ln>
                  <a:noFill/>
                </a:ln>
                <a:solidFill>
                  <a:srgbClr val="A1A1A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900" b="1" i="0" u="none" strike="noStrike" kern="1200" cap="none" spc="0" normalizeH="0" baseline="0" noProof="0" dirty="0">
              <a:ln>
                <a:noFill/>
              </a:ln>
              <a:solidFill>
                <a:srgbClr val="A1A1A1"/>
              </a:solidFill>
              <a:effectLst/>
              <a:uLnTx/>
              <a:uFillTx/>
              <a:latin typeface="Arial"/>
              <a:ea typeface="+mn-ea"/>
              <a:cs typeface="+mn-cs"/>
            </a:endParaRPr>
          </a:p>
        </p:txBody>
      </p:sp>
    </p:spTree>
    <p:extLst>
      <p:ext uri="{BB962C8B-B14F-4D97-AF65-F5344CB8AC3E}">
        <p14:creationId xmlns:p14="http://schemas.microsoft.com/office/powerpoint/2010/main" val="38415864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p:txBody>
          <a:bodyPr/>
          <a:lstStyle/>
          <a:p>
            <a:r>
              <a:rPr lang="en-US" sz="2800" noProof="0" dirty="0"/>
              <a:t>Stable Pressure &amp; Variable Speed</a:t>
            </a:r>
          </a:p>
        </p:txBody>
      </p:sp>
      <p:pic>
        <p:nvPicPr>
          <p:cNvPr id="7" name="Picture 2">
            <a:extLst>
              <a:ext uri="{FF2B5EF4-FFF2-40B4-BE49-F238E27FC236}">
                <a16:creationId xmlns:a16="http://schemas.microsoft.com/office/drawing/2014/main" id="{50BFD6A1-F726-45BF-AD53-21A22DBE1E97}"/>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01137" y="1168217"/>
            <a:ext cx="8195305" cy="24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Espace réservé du contenu 2">
            <a:extLst>
              <a:ext uri="{FF2B5EF4-FFF2-40B4-BE49-F238E27FC236}">
                <a16:creationId xmlns:a16="http://schemas.microsoft.com/office/drawing/2014/main" id="{F1945255-302D-4212-A5DD-C7B6E584A7F9}"/>
              </a:ext>
            </a:extLst>
          </p:cNvPr>
          <p:cNvSpPr>
            <a:spLocks noGrp="1"/>
          </p:cNvSpPr>
          <p:nvPr>
            <p:ph idx="1"/>
          </p:nvPr>
        </p:nvSpPr>
        <p:spPr>
          <a:xfrm>
            <a:off x="1181425" y="4084460"/>
            <a:ext cx="7563820" cy="1438515"/>
          </a:xfrm>
        </p:spPr>
        <p:txBody>
          <a:bodyPr/>
          <a:lstStyle/>
          <a:p>
            <a:pPr>
              <a:buFont typeface="Wingdings" pitchFamily="2" charset="2"/>
              <a:buChar char="ü"/>
            </a:pPr>
            <a:r>
              <a:rPr lang="en-US" sz="2000" noProof="0" dirty="0">
                <a:solidFill>
                  <a:schemeClr val="accent1"/>
                </a:solidFill>
              </a:rPr>
              <a:t>Variable Speed Drive is the most </a:t>
            </a:r>
            <a:r>
              <a:rPr lang="en-US" sz="2000" b="1" noProof="0" dirty="0">
                <a:solidFill>
                  <a:schemeClr val="accent1"/>
                </a:solidFill>
              </a:rPr>
              <a:t>efficient way to control the pressure </a:t>
            </a:r>
            <a:r>
              <a:rPr lang="en-US" sz="2000" noProof="0" dirty="0">
                <a:solidFill>
                  <a:schemeClr val="accent1"/>
                </a:solidFill>
              </a:rPr>
              <a:t>and allows to set at the </a:t>
            </a:r>
            <a:r>
              <a:rPr lang="en-US" sz="2000" b="1" noProof="0" dirty="0">
                <a:solidFill>
                  <a:schemeClr val="accent1"/>
                </a:solidFill>
              </a:rPr>
              <a:t>optimum pressure </a:t>
            </a:r>
            <a:r>
              <a:rPr lang="en-US" sz="2000" noProof="0" dirty="0">
                <a:solidFill>
                  <a:schemeClr val="accent1"/>
                </a:solidFill>
              </a:rPr>
              <a:t>for the customer process.</a:t>
            </a:r>
          </a:p>
          <a:p>
            <a:pPr>
              <a:buFont typeface="Wingdings" pitchFamily="2" charset="2"/>
              <a:buChar char="ü"/>
            </a:pPr>
            <a:r>
              <a:rPr lang="en-US" sz="2000" noProof="0" dirty="0">
                <a:solidFill>
                  <a:schemeClr val="accent1"/>
                </a:solidFill>
              </a:rPr>
              <a:t>Variable Speed Drive machine allows to have </a:t>
            </a:r>
            <a:r>
              <a:rPr lang="en-US" sz="2000" b="1" noProof="0" dirty="0">
                <a:solidFill>
                  <a:schemeClr val="accent1"/>
                </a:solidFill>
              </a:rPr>
              <a:t>an e</a:t>
            </a:r>
            <a:r>
              <a:rPr lang="en-US" sz="2000" b="1" noProof="0" dirty="0">
                <a:solidFill>
                  <a:schemeClr val="accent1"/>
                </a:solidFill>
                <a:sym typeface="Wingdings" pitchFamily="2" charset="2"/>
              </a:rPr>
              <a:t>nergy consumption matching with the demand</a:t>
            </a:r>
            <a:endParaRPr lang="en-US" sz="2000" b="1" noProof="0" dirty="0">
              <a:solidFill>
                <a:schemeClr val="accent1"/>
              </a:solidFill>
            </a:endParaRPr>
          </a:p>
        </p:txBody>
      </p:sp>
      <p:sp>
        <p:nvSpPr>
          <p:cNvPr id="11" name="Slide Number Placeholder 5">
            <a:extLst>
              <a:ext uri="{FF2B5EF4-FFF2-40B4-BE49-F238E27FC236}">
                <a16:creationId xmlns:a16="http://schemas.microsoft.com/office/drawing/2014/main" id="{B52C829A-53D5-41D6-BF15-3247DA4F4073}"/>
              </a:ext>
            </a:extLst>
          </p:cNvPr>
          <p:cNvSpPr txBox="1">
            <a:spLocks/>
          </p:cNvSpPr>
          <p:nvPr/>
        </p:nvSpPr>
        <p:spPr>
          <a:xfrm>
            <a:off x="8841878" y="114581"/>
            <a:ext cx="173176" cy="138499"/>
          </a:xfrm>
          <a:prstGeom prst="rect">
            <a:avLst/>
          </a:prstGeom>
        </p:spPr>
        <p:txBody>
          <a:bodyPr vert="horz" wrap="none" lIns="54000" tIns="0" rIns="54000" bIns="0" rtlCol="0" anchor="ctr">
            <a:spAutoFit/>
          </a:bodyPr>
          <a:lstStyle>
            <a:defPPr>
              <a:defRPr lang="sv-SE"/>
            </a:defPPr>
            <a:lvl1pPr algn="r">
              <a:defRPr sz="900" b="1">
                <a:solidFill>
                  <a:schemeClr val="accent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CEEFAE-073D-426F-B1B3-DA068A342DA9}" type="slidenum">
              <a:rPr kumimoji="0" lang="en-US" sz="900" b="1" i="0" u="none" strike="noStrike" kern="1200" cap="none" spc="0" normalizeH="0" baseline="0" noProof="0">
                <a:ln>
                  <a:noFill/>
                </a:ln>
                <a:solidFill>
                  <a:srgbClr val="A1A1A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900" b="1" i="0" u="none" strike="noStrike" kern="1200" cap="none" spc="0" normalizeH="0" baseline="0" noProof="0" dirty="0">
              <a:ln>
                <a:noFill/>
              </a:ln>
              <a:solidFill>
                <a:srgbClr val="A1A1A1"/>
              </a:solidFill>
              <a:effectLst/>
              <a:uLnTx/>
              <a:uFillTx/>
              <a:latin typeface="Arial"/>
              <a:ea typeface="+mn-ea"/>
              <a:cs typeface="+mn-cs"/>
            </a:endParaRPr>
          </a:p>
        </p:txBody>
      </p:sp>
    </p:spTree>
    <p:extLst>
      <p:ext uri="{BB962C8B-B14F-4D97-AF65-F5344CB8AC3E}">
        <p14:creationId xmlns:p14="http://schemas.microsoft.com/office/powerpoint/2010/main" val="1591252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29D8A-7357-4A3B-A59D-3BD7FA0C9EF7}"/>
              </a:ext>
            </a:extLst>
          </p:cNvPr>
          <p:cNvSpPr>
            <a:spLocks noGrp="1"/>
          </p:cNvSpPr>
          <p:nvPr>
            <p:ph type="title"/>
          </p:nvPr>
        </p:nvSpPr>
        <p:spPr/>
        <p:txBody>
          <a:bodyPr/>
          <a:lstStyle/>
          <a:p>
            <a:r>
              <a:rPr lang="en-US" sz="2800" noProof="0" dirty="0"/>
              <a:t>Optimizing Pressure – Boyle’s Law</a:t>
            </a:r>
          </a:p>
        </p:txBody>
      </p:sp>
      <p:sp>
        <p:nvSpPr>
          <p:cNvPr id="4" name="Date Placeholder 3">
            <a:extLst>
              <a:ext uri="{FF2B5EF4-FFF2-40B4-BE49-F238E27FC236}">
                <a16:creationId xmlns:a16="http://schemas.microsoft.com/office/drawing/2014/main" id="{B55C8B4F-4AE4-461D-A841-22CB0EF1A7C4}"/>
              </a:ext>
            </a:extLst>
          </p:cNvPr>
          <p:cNvSpPr>
            <a:spLocks noGrp="1"/>
          </p:cNvSpPr>
          <p:nvPr>
            <p:ph type="dt" sz="half"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A1A1A1"/>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0C8BB46B-E3ED-48C0-8EED-CA77474E2E03}"/>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A1A1A1"/>
              </a:solidFill>
              <a:effectLst/>
              <a:uLnTx/>
              <a:uFillTx/>
              <a:latin typeface="Arial"/>
              <a:ea typeface="+mn-ea"/>
              <a:cs typeface="+mn-cs"/>
            </a:endParaRPr>
          </a:p>
        </p:txBody>
      </p:sp>
      <p:sp>
        <p:nvSpPr>
          <p:cNvPr id="36" name="Espace réservé du contenu 2">
            <a:extLst>
              <a:ext uri="{FF2B5EF4-FFF2-40B4-BE49-F238E27FC236}">
                <a16:creationId xmlns:a16="http://schemas.microsoft.com/office/drawing/2014/main" id="{80A4CA9C-1130-4878-BEBA-F0ED01991643}"/>
              </a:ext>
            </a:extLst>
          </p:cNvPr>
          <p:cNvSpPr txBox="1">
            <a:spLocks/>
          </p:cNvSpPr>
          <p:nvPr/>
        </p:nvSpPr>
        <p:spPr>
          <a:xfrm>
            <a:off x="3657041" y="2884549"/>
            <a:ext cx="1644344" cy="500826"/>
          </a:xfrm>
          <a:prstGeom prst="rect">
            <a:avLst/>
          </a:prstGeom>
        </p:spPr>
        <p:txBody>
          <a:bodyPr vert="horz" lIns="50612" tIns="25711" rIns="50612" bIns="26318" rtlCol="0">
            <a:noAutofit/>
          </a:bodyPr>
          <a:lstStyle>
            <a:lvl1pPr marL="257098" indent="-257098" algn="l" defTabSz="914126" rtl="0" eaLnBrk="1" latinLnBrk="0" hangingPunct="1">
              <a:lnSpc>
                <a:spcPct val="105000"/>
              </a:lnSpc>
              <a:spcBef>
                <a:spcPts val="1188"/>
              </a:spcBef>
              <a:buClr>
                <a:schemeClr val="accent1"/>
              </a:buClr>
              <a:buFont typeface="Wingdings" panose="05000000000000000000" pitchFamily="2" charset="2"/>
              <a:buChar char="§"/>
              <a:defRPr sz="1999" kern="1200">
                <a:solidFill>
                  <a:schemeClr val="tx1"/>
                </a:solidFill>
                <a:latin typeface="+mn-lt"/>
                <a:ea typeface="+mn-ea"/>
                <a:cs typeface="+mn-cs"/>
              </a:defRPr>
            </a:lvl1pPr>
            <a:lvl2pPr marL="533240" indent="-276142" algn="l" defTabSz="914126" rtl="0" eaLnBrk="1" latinLnBrk="0" hangingPunct="1">
              <a:lnSpc>
                <a:spcPct val="105000"/>
              </a:lnSpc>
              <a:spcBef>
                <a:spcPts val="288"/>
              </a:spcBef>
              <a:spcAft>
                <a:spcPts val="288"/>
              </a:spcAft>
              <a:buFont typeface="Arial" panose="020B0604020202020204" pitchFamily="34" charset="0"/>
              <a:buChar char="–"/>
              <a:defRPr sz="1799" kern="1200">
                <a:solidFill>
                  <a:schemeClr val="tx1"/>
                </a:solidFill>
                <a:latin typeface="+mn-lt"/>
                <a:ea typeface="+mn-ea"/>
                <a:cs typeface="+mn-cs"/>
              </a:defRPr>
            </a:lvl2pPr>
            <a:lvl3pPr marL="752249" indent="-209487" algn="l" defTabSz="914126" rtl="0" eaLnBrk="1" latinLnBrk="0" hangingPunct="1">
              <a:lnSpc>
                <a:spcPct val="105000"/>
              </a:lnSpc>
              <a:spcBef>
                <a:spcPts val="163"/>
              </a:spcBef>
              <a:spcAft>
                <a:spcPts val="250"/>
              </a:spcAft>
              <a:buFont typeface="Wingdings" panose="05000000000000000000" pitchFamily="2" charset="2"/>
              <a:buChar char="§"/>
              <a:defRPr sz="1600" kern="1200">
                <a:solidFill>
                  <a:schemeClr val="tx1"/>
                </a:solidFill>
                <a:latin typeface="+mn-lt"/>
                <a:ea typeface="+mn-ea"/>
                <a:cs typeface="+mn-cs"/>
              </a:defRPr>
            </a:lvl3pPr>
            <a:lvl4pPr marL="980781" indent="-228531" algn="l" defTabSz="914126" rtl="0" eaLnBrk="1" latinLnBrk="0" hangingPunct="1">
              <a:lnSpc>
                <a:spcPct val="105000"/>
              </a:lnSpc>
              <a:spcBef>
                <a:spcPts val="150"/>
              </a:spcBef>
              <a:spcAft>
                <a:spcPts val="150"/>
              </a:spcAft>
              <a:buFont typeface="Arial" panose="020B0604020202020204" pitchFamily="34" charset="0"/>
              <a:buChar char="–"/>
              <a:defRPr sz="1400" kern="1200">
                <a:solidFill>
                  <a:schemeClr val="tx1"/>
                </a:solidFill>
                <a:latin typeface="+mn-lt"/>
                <a:ea typeface="+mn-ea"/>
                <a:cs typeface="+mn-cs"/>
              </a:defRPr>
            </a:lvl4pPr>
            <a:lvl5pPr marL="1209312" indent="-219009" algn="l" defTabSz="914126" rtl="0" eaLnBrk="1" latinLnBrk="0" hangingPunct="1">
              <a:lnSpc>
                <a:spcPct val="105000"/>
              </a:lnSpc>
              <a:spcBef>
                <a:spcPts val="138"/>
              </a:spcBef>
              <a:spcAft>
                <a:spcPts val="138"/>
              </a:spcAft>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99CC"/>
              </a:buClr>
              <a:buSzTx/>
              <a:buFont typeface="Wingdings" panose="05000000000000000000" pitchFamily="2" charset="2"/>
              <a:buNone/>
              <a:tabLst/>
              <a:defRPr/>
            </a:pPr>
            <a:r>
              <a:rPr kumimoji="0" lang="en-US" sz="2099"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a:t>
            </a:r>
            <a:r>
              <a:rPr kumimoji="0" lang="en-US" sz="2099" b="1" i="0" u="none" strike="noStrike" kern="1200" cap="none" spc="0" normalizeH="0" baseline="-25000" noProof="0" dirty="0">
                <a:ln>
                  <a:noFill/>
                </a:ln>
                <a:solidFill>
                  <a:srgbClr val="000000"/>
                </a:solidFill>
                <a:effectLst/>
                <a:uLnTx/>
                <a:uFillTx/>
                <a:latin typeface="Arial" pitchFamily="34" charset="0"/>
                <a:ea typeface="+mn-ea"/>
                <a:cs typeface="Arial" pitchFamily="34" charset="0"/>
              </a:rPr>
              <a:t>1</a:t>
            </a:r>
            <a:r>
              <a:rPr kumimoji="0" lang="en-US" sz="2099"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V</a:t>
            </a:r>
            <a:r>
              <a:rPr kumimoji="0" lang="en-US" sz="2099" b="1" i="0" u="none" strike="noStrike" kern="1200" cap="none" spc="0" normalizeH="0" baseline="-25000" noProof="0" dirty="0">
                <a:ln>
                  <a:noFill/>
                </a:ln>
                <a:solidFill>
                  <a:srgbClr val="000000"/>
                </a:solidFill>
                <a:effectLst/>
                <a:uLnTx/>
                <a:uFillTx/>
                <a:latin typeface="Arial" pitchFamily="34" charset="0"/>
                <a:ea typeface="+mn-ea"/>
                <a:cs typeface="Arial" pitchFamily="34" charset="0"/>
              </a:rPr>
              <a:t>1</a:t>
            </a:r>
            <a:r>
              <a:rPr kumimoji="0" lang="en-US" sz="2099"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 P</a:t>
            </a:r>
            <a:r>
              <a:rPr kumimoji="0" lang="en-US" sz="2099" b="1" i="0" u="none" strike="noStrike" kern="1200" cap="none" spc="0" normalizeH="0" baseline="-25000" noProof="0" dirty="0">
                <a:ln>
                  <a:noFill/>
                </a:ln>
                <a:solidFill>
                  <a:srgbClr val="000000"/>
                </a:solidFill>
                <a:effectLst/>
                <a:uLnTx/>
                <a:uFillTx/>
                <a:latin typeface="Arial" pitchFamily="34" charset="0"/>
                <a:ea typeface="+mn-ea"/>
                <a:cs typeface="Arial" pitchFamily="34" charset="0"/>
              </a:rPr>
              <a:t>2</a:t>
            </a:r>
            <a:r>
              <a:rPr kumimoji="0" lang="en-US" sz="2099"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V</a:t>
            </a:r>
            <a:r>
              <a:rPr kumimoji="0" lang="en-US" sz="2099" b="1" i="0" u="none" strike="noStrike" kern="1200" cap="none" spc="0" normalizeH="0" baseline="-25000" noProof="0" dirty="0">
                <a:ln>
                  <a:noFill/>
                </a:ln>
                <a:solidFill>
                  <a:srgbClr val="000000"/>
                </a:solidFill>
                <a:effectLst/>
                <a:uLnTx/>
                <a:uFillTx/>
                <a:latin typeface="Arial" pitchFamily="34" charset="0"/>
                <a:ea typeface="+mn-ea"/>
                <a:cs typeface="Arial" pitchFamily="34" charset="0"/>
              </a:rPr>
              <a:t>2</a:t>
            </a:r>
            <a:endParaRPr kumimoji="0" lang="en-US" sz="2099"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37" name="Rectangle 36">
            <a:extLst>
              <a:ext uri="{FF2B5EF4-FFF2-40B4-BE49-F238E27FC236}">
                <a16:creationId xmlns:a16="http://schemas.microsoft.com/office/drawing/2014/main" id="{4F10BCE2-649B-4846-BD64-C82D90EBE9C3}"/>
              </a:ext>
            </a:extLst>
          </p:cNvPr>
          <p:cNvSpPr/>
          <p:nvPr/>
        </p:nvSpPr>
        <p:spPr>
          <a:xfrm>
            <a:off x="1084682" y="1995885"/>
            <a:ext cx="761981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a:ln>
                  <a:noFill/>
                </a:ln>
                <a:solidFill>
                  <a:srgbClr val="000000"/>
                </a:solidFill>
                <a:effectLst/>
                <a:uLnTx/>
                <a:uFillTx/>
                <a:latin typeface="Arial"/>
                <a:ea typeface="+mn-ea"/>
                <a:cs typeface="+mn-cs"/>
              </a:rPr>
              <a:t>…designing for 27.5”Hg requires twice the size vacuum pump as 25”Hg</a:t>
            </a:r>
          </a:p>
        </p:txBody>
      </p:sp>
      <p:sp>
        <p:nvSpPr>
          <p:cNvPr id="40" name="Rectangle 39">
            <a:extLst>
              <a:ext uri="{FF2B5EF4-FFF2-40B4-BE49-F238E27FC236}">
                <a16:creationId xmlns:a16="http://schemas.microsoft.com/office/drawing/2014/main" id="{2FC18615-C304-4243-BA35-F0C4CA5CC220}"/>
              </a:ext>
            </a:extLst>
          </p:cNvPr>
          <p:cNvSpPr/>
          <p:nvPr/>
        </p:nvSpPr>
        <p:spPr>
          <a:xfrm>
            <a:off x="2341946" y="3832154"/>
            <a:ext cx="1805113" cy="11837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734" tIns="60734" rIns="60734" bIns="6073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5000"/>
              </a:lnSpc>
              <a:spcBef>
                <a:spcPts val="225"/>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6DF592C5-E468-495F-B5E9-0CC3A81198DC}"/>
              </a:ext>
            </a:extLst>
          </p:cNvPr>
          <p:cNvSpPr/>
          <p:nvPr/>
        </p:nvSpPr>
        <p:spPr>
          <a:xfrm>
            <a:off x="5642119" y="4200328"/>
            <a:ext cx="593941" cy="4478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734" tIns="60734" rIns="60734" bIns="6073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5000"/>
              </a:lnSpc>
              <a:spcBef>
                <a:spcPts val="225"/>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42" name="Straight Connector 41">
            <a:extLst>
              <a:ext uri="{FF2B5EF4-FFF2-40B4-BE49-F238E27FC236}">
                <a16:creationId xmlns:a16="http://schemas.microsoft.com/office/drawing/2014/main" id="{99211401-A70F-4551-92D4-C637F5E21D97}"/>
              </a:ext>
            </a:extLst>
          </p:cNvPr>
          <p:cNvCxnSpPr>
            <a:stCxn id="40" idx="3"/>
            <a:endCxn id="41" idx="1"/>
          </p:cNvCxnSpPr>
          <p:nvPr/>
        </p:nvCxnSpPr>
        <p:spPr>
          <a:xfrm>
            <a:off x="4147059" y="4424040"/>
            <a:ext cx="1495061" cy="2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Espace réservé du contenu 2">
            <a:extLst>
              <a:ext uri="{FF2B5EF4-FFF2-40B4-BE49-F238E27FC236}">
                <a16:creationId xmlns:a16="http://schemas.microsoft.com/office/drawing/2014/main" id="{4807DD92-7015-448F-9CAB-58366CAC06CA}"/>
              </a:ext>
            </a:extLst>
          </p:cNvPr>
          <p:cNvSpPr txBox="1">
            <a:spLocks/>
          </p:cNvSpPr>
          <p:nvPr/>
        </p:nvSpPr>
        <p:spPr>
          <a:xfrm>
            <a:off x="3143971" y="4264199"/>
            <a:ext cx="201062" cy="319680"/>
          </a:xfrm>
          <a:prstGeom prst="rect">
            <a:avLst/>
          </a:prstGeom>
        </p:spPr>
        <p:txBody>
          <a:bodyPr vert="horz" lIns="50612" tIns="25711" rIns="50612" bIns="26318" rtlCol="0">
            <a:noAutofit/>
          </a:bodyPr>
          <a:lstStyle>
            <a:lvl1pPr marL="257098" indent="-257098" algn="l" defTabSz="914126" rtl="0" eaLnBrk="1" latinLnBrk="0" hangingPunct="1">
              <a:lnSpc>
                <a:spcPct val="105000"/>
              </a:lnSpc>
              <a:spcBef>
                <a:spcPts val="1188"/>
              </a:spcBef>
              <a:buClr>
                <a:schemeClr val="accent1"/>
              </a:buClr>
              <a:buFont typeface="Wingdings" panose="05000000000000000000" pitchFamily="2" charset="2"/>
              <a:buChar char="§"/>
              <a:defRPr sz="1999" kern="1200">
                <a:solidFill>
                  <a:schemeClr val="tx1"/>
                </a:solidFill>
                <a:latin typeface="+mn-lt"/>
                <a:ea typeface="+mn-ea"/>
                <a:cs typeface="+mn-cs"/>
              </a:defRPr>
            </a:lvl1pPr>
            <a:lvl2pPr marL="533240" indent="-276142" algn="l" defTabSz="914126" rtl="0" eaLnBrk="1" latinLnBrk="0" hangingPunct="1">
              <a:lnSpc>
                <a:spcPct val="105000"/>
              </a:lnSpc>
              <a:spcBef>
                <a:spcPts val="288"/>
              </a:spcBef>
              <a:spcAft>
                <a:spcPts val="288"/>
              </a:spcAft>
              <a:buFont typeface="Arial" panose="020B0604020202020204" pitchFamily="34" charset="0"/>
              <a:buChar char="–"/>
              <a:defRPr sz="1799" kern="1200">
                <a:solidFill>
                  <a:schemeClr val="tx1"/>
                </a:solidFill>
                <a:latin typeface="+mn-lt"/>
                <a:ea typeface="+mn-ea"/>
                <a:cs typeface="+mn-cs"/>
              </a:defRPr>
            </a:lvl2pPr>
            <a:lvl3pPr marL="752249" indent="-209487" algn="l" defTabSz="914126" rtl="0" eaLnBrk="1" latinLnBrk="0" hangingPunct="1">
              <a:lnSpc>
                <a:spcPct val="105000"/>
              </a:lnSpc>
              <a:spcBef>
                <a:spcPts val="163"/>
              </a:spcBef>
              <a:spcAft>
                <a:spcPts val="250"/>
              </a:spcAft>
              <a:buFont typeface="Wingdings" panose="05000000000000000000" pitchFamily="2" charset="2"/>
              <a:buChar char="§"/>
              <a:defRPr sz="1600" kern="1200">
                <a:solidFill>
                  <a:schemeClr val="tx1"/>
                </a:solidFill>
                <a:latin typeface="+mn-lt"/>
                <a:ea typeface="+mn-ea"/>
                <a:cs typeface="+mn-cs"/>
              </a:defRPr>
            </a:lvl3pPr>
            <a:lvl4pPr marL="980781" indent="-228531" algn="l" defTabSz="914126" rtl="0" eaLnBrk="1" latinLnBrk="0" hangingPunct="1">
              <a:lnSpc>
                <a:spcPct val="105000"/>
              </a:lnSpc>
              <a:spcBef>
                <a:spcPts val="150"/>
              </a:spcBef>
              <a:spcAft>
                <a:spcPts val="150"/>
              </a:spcAft>
              <a:buFont typeface="Arial" panose="020B0604020202020204" pitchFamily="34" charset="0"/>
              <a:buChar char="–"/>
              <a:defRPr sz="1400" kern="1200">
                <a:solidFill>
                  <a:schemeClr val="tx1"/>
                </a:solidFill>
                <a:latin typeface="+mn-lt"/>
                <a:ea typeface="+mn-ea"/>
                <a:cs typeface="+mn-cs"/>
              </a:defRPr>
            </a:lvl4pPr>
            <a:lvl5pPr marL="1209312" indent="-219009" algn="l" defTabSz="914126" rtl="0" eaLnBrk="1" latinLnBrk="0" hangingPunct="1">
              <a:lnSpc>
                <a:spcPct val="105000"/>
              </a:lnSpc>
              <a:spcBef>
                <a:spcPts val="138"/>
              </a:spcBef>
              <a:spcAft>
                <a:spcPts val="138"/>
              </a:spcAft>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99CC"/>
              </a:buClr>
              <a:buSzTx/>
              <a:buFont typeface="Wingdings" panose="05000000000000000000" pitchFamily="2" charset="2"/>
              <a:buNone/>
              <a:tabLst/>
              <a:defRPr/>
            </a:pPr>
            <a:r>
              <a:rPr kumimoji="0" lang="en-US" sz="1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pitchFamily="34" charset="0"/>
                <a:ea typeface="+mn-ea"/>
                <a:cs typeface="Arial" pitchFamily="34" charset="0"/>
              </a:rPr>
              <a:t>1</a:t>
            </a:r>
          </a:p>
        </p:txBody>
      </p:sp>
      <p:sp>
        <p:nvSpPr>
          <p:cNvPr id="44" name="Espace réservé du contenu 2">
            <a:extLst>
              <a:ext uri="{FF2B5EF4-FFF2-40B4-BE49-F238E27FC236}">
                <a16:creationId xmlns:a16="http://schemas.microsoft.com/office/drawing/2014/main" id="{EB903B88-801E-437C-B448-130516E12183}"/>
              </a:ext>
            </a:extLst>
          </p:cNvPr>
          <p:cNvSpPr txBox="1">
            <a:spLocks/>
          </p:cNvSpPr>
          <p:nvPr/>
        </p:nvSpPr>
        <p:spPr>
          <a:xfrm>
            <a:off x="5826371" y="4264199"/>
            <a:ext cx="201062" cy="319680"/>
          </a:xfrm>
          <a:prstGeom prst="rect">
            <a:avLst/>
          </a:prstGeom>
        </p:spPr>
        <p:txBody>
          <a:bodyPr vert="horz" lIns="50612" tIns="25711" rIns="50612" bIns="26318" rtlCol="0">
            <a:noAutofit/>
          </a:bodyPr>
          <a:lstStyle>
            <a:lvl1pPr marL="257098" indent="-257098" algn="l" defTabSz="914126" rtl="0" eaLnBrk="1" latinLnBrk="0" hangingPunct="1">
              <a:lnSpc>
                <a:spcPct val="105000"/>
              </a:lnSpc>
              <a:spcBef>
                <a:spcPts val="1188"/>
              </a:spcBef>
              <a:buClr>
                <a:schemeClr val="accent1"/>
              </a:buClr>
              <a:buFont typeface="Wingdings" panose="05000000000000000000" pitchFamily="2" charset="2"/>
              <a:buChar char="§"/>
              <a:defRPr sz="1999" kern="1200">
                <a:solidFill>
                  <a:schemeClr val="tx1"/>
                </a:solidFill>
                <a:latin typeface="+mn-lt"/>
                <a:ea typeface="+mn-ea"/>
                <a:cs typeface="+mn-cs"/>
              </a:defRPr>
            </a:lvl1pPr>
            <a:lvl2pPr marL="533240" indent="-276142" algn="l" defTabSz="914126" rtl="0" eaLnBrk="1" latinLnBrk="0" hangingPunct="1">
              <a:lnSpc>
                <a:spcPct val="105000"/>
              </a:lnSpc>
              <a:spcBef>
                <a:spcPts val="288"/>
              </a:spcBef>
              <a:spcAft>
                <a:spcPts val="288"/>
              </a:spcAft>
              <a:buFont typeface="Arial" panose="020B0604020202020204" pitchFamily="34" charset="0"/>
              <a:buChar char="–"/>
              <a:defRPr sz="1799" kern="1200">
                <a:solidFill>
                  <a:schemeClr val="tx1"/>
                </a:solidFill>
                <a:latin typeface="+mn-lt"/>
                <a:ea typeface="+mn-ea"/>
                <a:cs typeface="+mn-cs"/>
              </a:defRPr>
            </a:lvl2pPr>
            <a:lvl3pPr marL="752249" indent="-209487" algn="l" defTabSz="914126" rtl="0" eaLnBrk="1" latinLnBrk="0" hangingPunct="1">
              <a:lnSpc>
                <a:spcPct val="105000"/>
              </a:lnSpc>
              <a:spcBef>
                <a:spcPts val="163"/>
              </a:spcBef>
              <a:spcAft>
                <a:spcPts val="250"/>
              </a:spcAft>
              <a:buFont typeface="Wingdings" panose="05000000000000000000" pitchFamily="2" charset="2"/>
              <a:buChar char="§"/>
              <a:defRPr sz="1600" kern="1200">
                <a:solidFill>
                  <a:schemeClr val="tx1"/>
                </a:solidFill>
                <a:latin typeface="+mn-lt"/>
                <a:ea typeface="+mn-ea"/>
                <a:cs typeface="+mn-cs"/>
              </a:defRPr>
            </a:lvl3pPr>
            <a:lvl4pPr marL="980781" indent="-228531" algn="l" defTabSz="914126" rtl="0" eaLnBrk="1" latinLnBrk="0" hangingPunct="1">
              <a:lnSpc>
                <a:spcPct val="105000"/>
              </a:lnSpc>
              <a:spcBef>
                <a:spcPts val="150"/>
              </a:spcBef>
              <a:spcAft>
                <a:spcPts val="150"/>
              </a:spcAft>
              <a:buFont typeface="Arial" panose="020B0604020202020204" pitchFamily="34" charset="0"/>
              <a:buChar char="–"/>
              <a:defRPr sz="1400" kern="1200">
                <a:solidFill>
                  <a:schemeClr val="tx1"/>
                </a:solidFill>
                <a:latin typeface="+mn-lt"/>
                <a:ea typeface="+mn-ea"/>
                <a:cs typeface="+mn-cs"/>
              </a:defRPr>
            </a:lvl4pPr>
            <a:lvl5pPr marL="1209312" indent="-219009" algn="l" defTabSz="914126" rtl="0" eaLnBrk="1" latinLnBrk="0" hangingPunct="1">
              <a:lnSpc>
                <a:spcPct val="105000"/>
              </a:lnSpc>
              <a:spcBef>
                <a:spcPts val="138"/>
              </a:spcBef>
              <a:spcAft>
                <a:spcPts val="138"/>
              </a:spcAft>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99CC"/>
              </a:buClr>
              <a:buSzTx/>
              <a:buFont typeface="Wingdings" panose="05000000000000000000" pitchFamily="2" charset="2"/>
              <a:buNone/>
              <a:tabLst/>
              <a:defRPr/>
            </a:pPr>
            <a:r>
              <a:rPr kumimoji="0" lang="en-US" sz="1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pitchFamily="34" charset="0"/>
                <a:ea typeface="+mn-ea"/>
                <a:cs typeface="Arial" pitchFamily="34" charset="0"/>
              </a:rPr>
              <a:t>2</a:t>
            </a:r>
          </a:p>
        </p:txBody>
      </p:sp>
      <p:sp>
        <p:nvSpPr>
          <p:cNvPr id="13" name="Slide Number Placeholder 5">
            <a:extLst>
              <a:ext uri="{FF2B5EF4-FFF2-40B4-BE49-F238E27FC236}">
                <a16:creationId xmlns:a16="http://schemas.microsoft.com/office/drawing/2014/main" id="{ECCE9ECC-773E-4A31-9F7A-6A71004399B3}"/>
              </a:ext>
            </a:extLst>
          </p:cNvPr>
          <p:cNvSpPr txBox="1">
            <a:spLocks/>
          </p:cNvSpPr>
          <p:nvPr/>
        </p:nvSpPr>
        <p:spPr>
          <a:xfrm>
            <a:off x="8841878" y="114581"/>
            <a:ext cx="173176" cy="138499"/>
          </a:xfrm>
          <a:prstGeom prst="rect">
            <a:avLst/>
          </a:prstGeom>
        </p:spPr>
        <p:txBody>
          <a:bodyPr vert="horz" wrap="none" lIns="54000" tIns="0" rIns="54000" bIns="0" rtlCol="0" anchor="ctr">
            <a:spAutoFit/>
          </a:bodyPr>
          <a:lstStyle>
            <a:defPPr>
              <a:defRPr lang="sv-SE"/>
            </a:defPPr>
            <a:lvl1pPr algn="r">
              <a:defRPr sz="900" b="1">
                <a:solidFill>
                  <a:schemeClr val="accent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CEEFAE-073D-426F-B1B3-DA068A342DA9}" type="slidenum">
              <a:rPr kumimoji="0" lang="en-US" sz="900" b="1" i="0" u="none" strike="noStrike" kern="1200" cap="none" spc="0" normalizeH="0" baseline="0" noProof="0">
                <a:ln>
                  <a:noFill/>
                </a:ln>
                <a:solidFill>
                  <a:srgbClr val="A1A1A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900" b="1" i="0" u="none" strike="noStrike" kern="1200" cap="none" spc="0" normalizeH="0" baseline="0" noProof="0" dirty="0">
              <a:ln>
                <a:noFill/>
              </a:ln>
              <a:solidFill>
                <a:srgbClr val="A1A1A1"/>
              </a:solidFill>
              <a:effectLst/>
              <a:uLnTx/>
              <a:uFillTx/>
              <a:latin typeface="Arial"/>
              <a:ea typeface="+mn-ea"/>
              <a:cs typeface="+mn-cs"/>
            </a:endParaRPr>
          </a:p>
        </p:txBody>
      </p:sp>
    </p:spTree>
    <p:extLst>
      <p:ext uri="{BB962C8B-B14F-4D97-AF65-F5344CB8AC3E}">
        <p14:creationId xmlns:p14="http://schemas.microsoft.com/office/powerpoint/2010/main" val="33739999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noProof="0" dirty="0"/>
              <a:t>Optimizing Pressure – Boyle’s Law</a:t>
            </a:r>
          </a:p>
        </p:txBody>
      </p:sp>
      <p:sp>
        <p:nvSpPr>
          <p:cNvPr id="3" name="Rectangle 2"/>
          <p:cNvSpPr/>
          <p:nvPr/>
        </p:nvSpPr>
        <p:spPr>
          <a:xfrm>
            <a:off x="2327358" y="3832154"/>
            <a:ext cx="1805113" cy="11837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734" tIns="60734" rIns="60734" bIns="6073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5000"/>
              </a:lnSpc>
              <a:spcBef>
                <a:spcPts val="225"/>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Rectangle 6"/>
          <p:cNvSpPr/>
          <p:nvPr/>
        </p:nvSpPr>
        <p:spPr>
          <a:xfrm>
            <a:off x="5727521" y="4264199"/>
            <a:ext cx="369593" cy="3196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734" tIns="60734" rIns="60734" bIns="6073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5000"/>
              </a:lnSpc>
              <a:spcBef>
                <a:spcPts val="225"/>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12" name="Straight Connector 11"/>
          <p:cNvCxnSpPr>
            <a:cxnSpLocks/>
            <a:stCxn id="3" idx="3"/>
            <a:endCxn id="13" idx="2"/>
          </p:cNvCxnSpPr>
          <p:nvPr/>
        </p:nvCxnSpPr>
        <p:spPr>
          <a:xfrm flipV="1">
            <a:off x="4132472" y="4424041"/>
            <a:ext cx="965416"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contenu 2"/>
          <p:cNvSpPr txBox="1">
            <a:spLocks/>
          </p:cNvSpPr>
          <p:nvPr/>
        </p:nvSpPr>
        <p:spPr>
          <a:xfrm>
            <a:off x="3129383" y="4264199"/>
            <a:ext cx="201062" cy="319680"/>
          </a:xfrm>
          <a:prstGeom prst="rect">
            <a:avLst/>
          </a:prstGeom>
        </p:spPr>
        <p:txBody>
          <a:bodyPr vert="horz" lIns="50612" tIns="25711" rIns="50612" bIns="26318" rtlCol="0">
            <a:noAutofit/>
          </a:bodyPr>
          <a:lstStyle>
            <a:lvl1pPr marL="257098" indent="-257098" algn="l" defTabSz="914126" rtl="0" eaLnBrk="1" latinLnBrk="0" hangingPunct="1">
              <a:lnSpc>
                <a:spcPct val="105000"/>
              </a:lnSpc>
              <a:spcBef>
                <a:spcPts val="1188"/>
              </a:spcBef>
              <a:buClr>
                <a:schemeClr val="accent1"/>
              </a:buClr>
              <a:buFont typeface="Wingdings" panose="05000000000000000000" pitchFamily="2" charset="2"/>
              <a:buChar char="§"/>
              <a:defRPr sz="1999" kern="1200">
                <a:solidFill>
                  <a:schemeClr val="tx1"/>
                </a:solidFill>
                <a:latin typeface="+mn-lt"/>
                <a:ea typeface="+mn-ea"/>
                <a:cs typeface="+mn-cs"/>
              </a:defRPr>
            </a:lvl1pPr>
            <a:lvl2pPr marL="533240" indent="-276142" algn="l" defTabSz="914126" rtl="0" eaLnBrk="1" latinLnBrk="0" hangingPunct="1">
              <a:lnSpc>
                <a:spcPct val="105000"/>
              </a:lnSpc>
              <a:spcBef>
                <a:spcPts val="288"/>
              </a:spcBef>
              <a:spcAft>
                <a:spcPts val="288"/>
              </a:spcAft>
              <a:buFont typeface="Arial" panose="020B0604020202020204" pitchFamily="34" charset="0"/>
              <a:buChar char="–"/>
              <a:defRPr sz="1799" kern="1200">
                <a:solidFill>
                  <a:schemeClr val="tx1"/>
                </a:solidFill>
                <a:latin typeface="+mn-lt"/>
                <a:ea typeface="+mn-ea"/>
                <a:cs typeface="+mn-cs"/>
              </a:defRPr>
            </a:lvl2pPr>
            <a:lvl3pPr marL="752249" indent="-209487" algn="l" defTabSz="914126" rtl="0" eaLnBrk="1" latinLnBrk="0" hangingPunct="1">
              <a:lnSpc>
                <a:spcPct val="105000"/>
              </a:lnSpc>
              <a:spcBef>
                <a:spcPts val="163"/>
              </a:spcBef>
              <a:spcAft>
                <a:spcPts val="250"/>
              </a:spcAft>
              <a:buFont typeface="Wingdings" panose="05000000000000000000" pitchFamily="2" charset="2"/>
              <a:buChar char="§"/>
              <a:defRPr sz="1600" kern="1200">
                <a:solidFill>
                  <a:schemeClr val="tx1"/>
                </a:solidFill>
                <a:latin typeface="+mn-lt"/>
                <a:ea typeface="+mn-ea"/>
                <a:cs typeface="+mn-cs"/>
              </a:defRPr>
            </a:lvl3pPr>
            <a:lvl4pPr marL="980781" indent="-228531" algn="l" defTabSz="914126" rtl="0" eaLnBrk="1" latinLnBrk="0" hangingPunct="1">
              <a:lnSpc>
                <a:spcPct val="105000"/>
              </a:lnSpc>
              <a:spcBef>
                <a:spcPts val="150"/>
              </a:spcBef>
              <a:spcAft>
                <a:spcPts val="150"/>
              </a:spcAft>
              <a:buFont typeface="Arial" panose="020B0604020202020204" pitchFamily="34" charset="0"/>
              <a:buChar char="–"/>
              <a:defRPr sz="1400" kern="1200">
                <a:solidFill>
                  <a:schemeClr val="tx1"/>
                </a:solidFill>
                <a:latin typeface="+mn-lt"/>
                <a:ea typeface="+mn-ea"/>
                <a:cs typeface="+mn-cs"/>
              </a:defRPr>
            </a:lvl4pPr>
            <a:lvl5pPr marL="1209312" indent="-219009" algn="l" defTabSz="914126" rtl="0" eaLnBrk="1" latinLnBrk="0" hangingPunct="1">
              <a:lnSpc>
                <a:spcPct val="105000"/>
              </a:lnSpc>
              <a:spcBef>
                <a:spcPts val="138"/>
              </a:spcBef>
              <a:spcAft>
                <a:spcPts val="138"/>
              </a:spcAft>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99CC"/>
              </a:buClr>
              <a:buSzTx/>
              <a:buFont typeface="Wingdings" panose="05000000000000000000" pitchFamily="2" charset="2"/>
              <a:buNone/>
              <a:tabLst/>
              <a:defRPr/>
            </a:pPr>
            <a:r>
              <a:rPr kumimoji="0" lang="en-US" sz="1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pitchFamily="34" charset="0"/>
                <a:ea typeface="+mn-ea"/>
                <a:cs typeface="Arial" pitchFamily="34" charset="0"/>
              </a:rPr>
              <a:t>1</a:t>
            </a:r>
          </a:p>
        </p:txBody>
      </p:sp>
      <p:sp>
        <p:nvSpPr>
          <p:cNvPr id="19" name="Espace réservé du contenu 2"/>
          <p:cNvSpPr txBox="1">
            <a:spLocks/>
          </p:cNvSpPr>
          <p:nvPr/>
        </p:nvSpPr>
        <p:spPr>
          <a:xfrm>
            <a:off x="5811783" y="4264199"/>
            <a:ext cx="201062" cy="319680"/>
          </a:xfrm>
          <a:prstGeom prst="rect">
            <a:avLst/>
          </a:prstGeom>
        </p:spPr>
        <p:txBody>
          <a:bodyPr vert="horz" lIns="50612" tIns="25711" rIns="50612" bIns="26318" rtlCol="0">
            <a:noAutofit/>
          </a:bodyPr>
          <a:lstStyle>
            <a:lvl1pPr marL="257098" indent="-257098" algn="l" defTabSz="914126" rtl="0" eaLnBrk="1" latinLnBrk="0" hangingPunct="1">
              <a:lnSpc>
                <a:spcPct val="105000"/>
              </a:lnSpc>
              <a:spcBef>
                <a:spcPts val="1188"/>
              </a:spcBef>
              <a:buClr>
                <a:schemeClr val="accent1"/>
              </a:buClr>
              <a:buFont typeface="Wingdings" panose="05000000000000000000" pitchFamily="2" charset="2"/>
              <a:buChar char="§"/>
              <a:defRPr sz="1999" kern="1200">
                <a:solidFill>
                  <a:schemeClr val="tx1"/>
                </a:solidFill>
                <a:latin typeface="+mn-lt"/>
                <a:ea typeface="+mn-ea"/>
                <a:cs typeface="+mn-cs"/>
              </a:defRPr>
            </a:lvl1pPr>
            <a:lvl2pPr marL="533240" indent="-276142" algn="l" defTabSz="914126" rtl="0" eaLnBrk="1" latinLnBrk="0" hangingPunct="1">
              <a:lnSpc>
                <a:spcPct val="105000"/>
              </a:lnSpc>
              <a:spcBef>
                <a:spcPts val="288"/>
              </a:spcBef>
              <a:spcAft>
                <a:spcPts val="288"/>
              </a:spcAft>
              <a:buFont typeface="Arial" panose="020B0604020202020204" pitchFamily="34" charset="0"/>
              <a:buChar char="–"/>
              <a:defRPr sz="1799" kern="1200">
                <a:solidFill>
                  <a:schemeClr val="tx1"/>
                </a:solidFill>
                <a:latin typeface="+mn-lt"/>
                <a:ea typeface="+mn-ea"/>
                <a:cs typeface="+mn-cs"/>
              </a:defRPr>
            </a:lvl2pPr>
            <a:lvl3pPr marL="752249" indent="-209487" algn="l" defTabSz="914126" rtl="0" eaLnBrk="1" latinLnBrk="0" hangingPunct="1">
              <a:lnSpc>
                <a:spcPct val="105000"/>
              </a:lnSpc>
              <a:spcBef>
                <a:spcPts val="163"/>
              </a:spcBef>
              <a:spcAft>
                <a:spcPts val="250"/>
              </a:spcAft>
              <a:buFont typeface="Wingdings" panose="05000000000000000000" pitchFamily="2" charset="2"/>
              <a:buChar char="§"/>
              <a:defRPr sz="1600" kern="1200">
                <a:solidFill>
                  <a:schemeClr val="tx1"/>
                </a:solidFill>
                <a:latin typeface="+mn-lt"/>
                <a:ea typeface="+mn-ea"/>
                <a:cs typeface="+mn-cs"/>
              </a:defRPr>
            </a:lvl3pPr>
            <a:lvl4pPr marL="980781" indent="-228531" algn="l" defTabSz="914126" rtl="0" eaLnBrk="1" latinLnBrk="0" hangingPunct="1">
              <a:lnSpc>
                <a:spcPct val="105000"/>
              </a:lnSpc>
              <a:spcBef>
                <a:spcPts val="150"/>
              </a:spcBef>
              <a:spcAft>
                <a:spcPts val="150"/>
              </a:spcAft>
              <a:buFont typeface="Arial" panose="020B0604020202020204" pitchFamily="34" charset="0"/>
              <a:buChar char="–"/>
              <a:defRPr sz="1400" kern="1200">
                <a:solidFill>
                  <a:schemeClr val="tx1"/>
                </a:solidFill>
                <a:latin typeface="+mn-lt"/>
                <a:ea typeface="+mn-ea"/>
                <a:cs typeface="+mn-cs"/>
              </a:defRPr>
            </a:lvl4pPr>
            <a:lvl5pPr marL="1209312" indent="-219009" algn="l" defTabSz="914126" rtl="0" eaLnBrk="1" latinLnBrk="0" hangingPunct="1">
              <a:lnSpc>
                <a:spcPct val="105000"/>
              </a:lnSpc>
              <a:spcBef>
                <a:spcPts val="138"/>
              </a:spcBef>
              <a:spcAft>
                <a:spcPts val="138"/>
              </a:spcAft>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99CC"/>
              </a:buClr>
              <a:buSzTx/>
              <a:buFont typeface="Wingdings" panose="05000000000000000000" pitchFamily="2" charset="2"/>
              <a:buNone/>
              <a:tabLst/>
              <a:defRPr/>
            </a:pPr>
            <a:r>
              <a:rPr kumimoji="0" lang="en-US" sz="1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pitchFamily="34" charset="0"/>
                <a:ea typeface="+mn-ea"/>
                <a:cs typeface="Arial" pitchFamily="34" charset="0"/>
              </a:rPr>
              <a:t>2</a:t>
            </a:r>
          </a:p>
        </p:txBody>
      </p:sp>
      <p:sp>
        <p:nvSpPr>
          <p:cNvPr id="22" name="Espace réservé du contenu 2"/>
          <p:cNvSpPr txBox="1">
            <a:spLocks/>
          </p:cNvSpPr>
          <p:nvPr/>
        </p:nvSpPr>
        <p:spPr>
          <a:xfrm>
            <a:off x="3642453" y="2884549"/>
            <a:ext cx="1644344" cy="500826"/>
          </a:xfrm>
          <a:prstGeom prst="rect">
            <a:avLst/>
          </a:prstGeom>
        </p:spPr>
        <p:txBody>
          <a:bodyPr vert="horz" lIns="50612" tIns="25711" rIns="50612" bIns="26318" rtlCol="0">
            <a:noAutofit/>
          </a:bodyPr>
          <a:lstStyle>
            <a:lvl1pPr marL="257098" indent="-257098" algn="l" defTabSz="914126" rtl="0" eaLnBrk="1" latinLnBrk="0" hangingPunct="1">
              <a:lnSpc>
                <a:spcPct val="105000"/>
              </a:lnSpc>
              <a:spcBef>
                <a:spcPts val="1188"/>
              </a:spcBef>
              <a:buClr>
                <a:schemeClr val="accent1"/>
              </a:buClr>
              <a:buFont typeface="Wingdings" panose="05000000000000000000" pitchFamily="2" charset="2"/>
              <a:buChar char="§"/>
              <a:defRPr sz="1999" kern="1200">
                <a:solidFill>
                  <a:schemeClr val="tx1"/>
                </a:solidFill>
                <a:latin typeface="+mn-lt"/>
                <a:ea typeface="+mn-ea"/>
                <a:cs typeface="+mn-cs"/>
              </a:defRPr>
            </a:lvl1pPr>
            <a:lvl2pPr marL="533240" indent="-276142" algn="l" defTabSz="914126" rtl="0" eaLnBrk="1" latinLnBrk="0" hangingPunct="1">
              <a:lnSpc>
                <a:spcPct val="105000"/>
              </a:lnSpc>
              <a:spcBef>
                <a:spcPts val="288"/>
              </a:spcBef>
              <a:spcAft>
                <a:spcPts val="288"/>
              </a:spcAft>
              <a:buFont typeface="Arial" panose="020B0604020202020204" pitchFamily="34" charset="0"/>
              <a:buChar char="–"/>
              <a:defRPr sz="1799" kern="1200">
                <a:solidFill>
                  <a:schemeClr val="tx1"/>
                </a:solidFill>
                <a:latin typeface="+mn-lt"/>
                <a:ea typeface="+mn-ea"/>
                <a:cs typeface="+mn-cs"/>
              </a:defRPr>
            </a:lvl2pPr>
            <a:lvl3pPr marL="752249" indent="-209487" algn="l" defTabSz="914126" rtl="0" eaLnBrk="1" latinLnBrk="0" hangingPunct="1">
              <a:lnSpc>
                <a:spcPct val="105000"/>
              </a:lnSpc>
              <a:spcBef>
                <a:spcPts val="163"/>
              </a:spcBef>
              <a:spcAft>
                <a:spcPts val="250"/>
              </a:spcAft>
              <a:buFont typeface="Wingdings" panose="05000000000000000000" pitchFamily="2" charset="2"/>
              <a:buChar char="§"/>
              <a:defRPr sz="1600" kern="1200">
                <a:solidFill>
                  <a:schemeClr val="tx1"/>
                </a:solidFill>
                <a:latin typeface="+mn-lt"/>
                <a:ea typeface="+mn-ea"/>
                <a:cs typeface="+mn-cs"/>
              </a:defRPr>
            </a:lvl3pPr>
            <a:lvl4pPr marL="980781" indent="-228531" algn="l" defTabSz="914126" rtl="0" eaLnBrk="1" latinLnBrk="0" hangingPunct="1">
              <a:lnSpc>
                <a:spcPct val="105000"/>
              </a:lnSpc>
              <a:spcBef>
                <a:spcPts val="150"/>
              </a:spcBef>
              <a:spcAft>
                <a:spcPts val="150"/>
              </a:spcAft>
              <a:buFont typeface="Arial" panose="020B0604020202020204" pitchFamily="34" charset="0"/>
              <a:buChar char="–"/>
              <a:defRPr sz="1400" kern="1200">
                <a:solidFill>
                  <a:schemeClr val="tx1"/>
                </a:solidFill>
                <a:latin typeface="+mn-lt"/>
                <a:ea typeface="+mn-ea"/>
                <a:cs typeface="+mn-cs"/>
              </a:defRPr>
            </a:lvl4pPr>
            <a:lvl5pPr marL="1209312" indent="-219009" algn="l" defTabSz="914126" rtl="0" eaLnBrk="1" latinLnBrk="0" hangingPunct="1">
              <a:lnSpc>
                <a:spcPct val="105000"/>
              </a:lnSpc>
              <a:spcBef>
                <a:spcPts val="138"/>
              </a:spcBef>
              <a:spcAft>
                <a:spcPts val="138"/>
              </a:spcAft>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99CC"/>
              </a:buClr>
              <a:buSzTx/>
              <a:buFont typeface="Wingdings" panose="05000000000000000000" pitchFamily="2" charset="2"/>
              <a:buNone/>
              <a:tabLst/>
              <a:defRPr/>
            </a:pPr>
            <a:r>
              <a:rPr kumimoji="0" lang="en-US" sz="2099"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a:t>
            </a:r>
            <a:r>
              <a:rPr kumimoji="0" lang="en-US" sz="2099" b="1" i="0" u="none" strike="noStrike" kern="1200" cap="none" spc="0" normalizeH="0" baseline="-25000" noProof="0" dirty="0">
                <a:ln>
                  <a:noFill/>
                </a:ln>
                <a:solidFill>
                  <a:srgbClr val="000000"/>
                </a:solidFill>
                <a:effectLst/>
                <a:uLnTx/>
                <a:uFillTx/>
                <a:latin typeface="Arial" pitchFamily="34" charset="0"/>
                <a:ea typeface="+mn-ea"/>
                <a:cs typeface="Arial" pitchFamily="34" charset="0"/>
              </a:rPr>
              <a:t>1</a:t>
            </a:r>
            <a:r>
              <a:rPr kumimoji="0" lang="en-US" sz="2099"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V</a:t>
            </a:r>
            <a:r>
              <a:rPr kumimoji="0" lang="en-US" sz="2099" b="1" i="0" u="none" strike="noStrike" kern="1200" cap="none" spc="0" normalizeH="0" baseline="-25000" noProof="0" dirty="0">
                <a:ln>
                  <a:noFill/>
                </a:ln>
                <a:solidFill>
                  <a:srgbClr val="000000"/>
                </a:solidFill>
                <a:effectLst/>
                <a:uLnTx/>
                <a:uFillTx/>
                <a:latin typeface="Arial" pitchFamily="34" charset="0"/>
                <a:ea typeface="+mn-ea"/>
                <a:cs typeface="Arial" pitchFamily="34" charset="0"/>
              </a:rPr>
              <a:t>1</a:t>
            </a:r>
            <a:r>
              <a:rPr kumimoji="0" lang="en-US" sz="2099"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 P</a:t>
            </a:r>
            <a:r>
              <a:rPr kumimoji="0" lang="en-US" sz="2099" b="1" i="0" u="none" strike="noStrike" kern="1200" cap="none" spc="0" normalizeH="0" baseline="-25000" noProof="0" dirty="0">
                <a:ln>
                  <a:noFill/>
                </a:ln>
                <a:solidFill>
                  <a:srgbClr val="000000"/>
                </a:solidFill>
                <a:effectLst/>
                <a:uLnTx/>
                <a:uFillTx/>
                <a:latin typeface="Arial" pitchFamily="34" charset="0"/>
                <a:ea typeface="+mn-ea"/>
                <a:cs typeface="Arial" pitchFamily="34" charset="0"/>
              </a:rPr>
              <a:t>2</a:t>
            </a:r>
            <a:r>
              <a:rPr kumimoji="0" lang="en-US" sz="2099"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V</a:t>
            </a:r>
            <a:r>
              <a:rPr kumimoji="0" lang="en-US" sz="2099" b="1" i="0" u="none" strike="noStrike" kern="1200" cap="none" spc="0" normalizeH="0" baseline="-25000" noProof="0" dirty="0">
                <a:ln>
                  <a:noFill/>
                </a:ln>
                <a:solidFill>
                  <a:srgbClr val="000000"/>
                </a:solidFill>
                <a:effectLst/>
                <a:uLnTx/>
                <a:uFillTx/>
                <a:latin typeface="Arial" pitchFamily="34" charset="0"/>
                <a:ea typeface="+mn-ea"/>
                <a:cs typeface="Arial" pitchFamily="34" charset="0"/>
              </a:rPr>
              <a:t>2</a:t>
            </a:r>
            <a:endParaRPr kumimoji="0" lang="en-US" sz="2099"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11"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274028" y="3873182"/>
            <a:ext cx="1606925" cy="1060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p:nvPr/>
        </p:nvSpPr>
        <p:spPr>
          <a:xfrm>
            <a:off x="5097885" y="3668782"/>
            <a:ext cx="1981875" cy="151051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734" tIns="60734" rIns="60734" bIns="6073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5000"/>
              </a:lnSpc>
              <a:spcBef>
                <a:spcPts val="225"/>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Oval 13"/>
          <p:cNvSpPr/>
          <p:nvPr/>
        </p:nvSpPr>
        <p:spPr>
          <a:xfrm>
            <a:off x="4449929" y="2846087"/>
            <a:ext cx="793823" cy="48743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734" tIns="60734" rIns="60734" bIns="6073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5000"/>
              </a:lnSpc>
              <a:spcBef>
                <a:spcPts val="225"/>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15" name="Straight Connector 14"/>
          <p:cNvCxnSpPr>
            <a:cxnSpLocks/>
            <a:stCxn id="14" idx="6"/>
          </p:cNvCxnSpPr>
          <p:nvPr/>
        </p:nvCxnSpPr>
        <p:spPr>
          <a:xfrm flipV="1">
            <a:off x="5243751" y="2972450"/>
            <a:ext cx="1043259" cy="117354"/>
          </a:xfrm>
          <a:prstGeom prst="line">
            <a:avLst/>
          </a:prstGeom>
          <a:noFill/>
          <a:ln w="508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p:cNvCxnSpPr>
            <a:cxnSpLocks/>
            <a:stCxn id="13" idx="0"/>
          </p:cNvCxnSpPr>
          <p:nvPr/>
        </p:nvCxnSpPr>
        <p:spPr>
          <a:xfrm flipV="1">
            <a:off x="6088826" y="2972447"/>
            <a:ext cx="198188" cy="696335"/>
          </a:xfrm>
          <a:prstGeom prst="line">
            <a:avLst/>
          </a:prstGeom>
          <a:noFill/>
          <a:ln w="508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sp>
        <p:nvSpPr>
          <p:cNvPr id="17" name="Espace réservé du contenu 2"/>
          <p:cNvSpPr txBox="1">
            <a:spLocks/>
          </p:cNvSpPr>
          <p:nvPr/>
        </p:nvSpPr>
        <p:spPr>
          <a:xfrm rot="940562">
            <a:off x="6098496" y="2743120"/>
            <a:ext cx="1276824" cy="247370"/>
          </a:xfrm>
          <a:prstGeom prst="rect">
            <a:avLst/>
          </a:prstGeom>
        </p:spPr>
        <p:txBody>
          <a:bodyPr vert="horz" lIns="50612" tIns="25711" rIns="50612" bIns="26318" rtlCol="0">
            <a:noAutofit/>
          </a:bodyPr>
          <a:lstStyle>
            <a:lvl1pPr marL="257098" indent="-257098" algn="l" defTabSz="914126" rtl="0" eaLnBrk="1" latinLnBrk="0" hangingPunct="1">
              <a:lnSpc>
                <a:spcPct val="105000"/>
              </a:lnSpc>
              <a:spcBef>
                <a:spcPts val="1188"/>
              </a:spcBef>
              <a:buClr>
                <a:schemeClr val="accent1"/>
              </a:buClr>
              <a:buFont typeface="Wingdings" panose="05000000000000000000" pitchFamily="2" charset="2"/>
              <a:buChar char="§"/>
              <a:defRPr sz="1999" kern="1200">
                <a:solidFill>
                  <a:schemeClr val="tx1"/>
                </a:solidFill>
                <a:latin typeface="+mn-lt"/>
                <a:ea typeface="+mn-ea"/>
                <a:cs typeface="+mn-cs"/>
              </a:defRPr>
            </a:lvl1pPr>
            <a:lvl2pPr marL="533240" indent="-276142" algn="l" defTabSz="914126" rtl="0" eaLnBrk="1" latinLnBrk="0" hangingPunct="1">
              <a:lnSpc>
                <a:spcPct val="105000"/>
              </a:lnSpc>
              <a:spcBef>
                <a:spcPts val="288"/>
              </a:spcBef>
              <a:spcAft>
                <a:spcPts val="288"/>
              </a:spcAft>
              <a:buFont typeface="Arial" panose="020B0604020202020204" pitchFamily="34" charset="0"/>
              <a:buChar char="–"/>
              <a:defRPr sz="1799" kern="1200">
                <a:solidFill>
                  <a:schemeClr val="tx1"/>
                </a:solidFill>
                <a:latin typeface="+mn-lt"/>
                <a:ea typeface="+mn-ea"/>
                <a:cs typeface="+mn-cs"/>
              </a:defRPr>
            </a:lvl2pPr>
            <a:lvl3pPr marL="752249" indent="-209487" algn="l" defTabSz="914126" rtl="0" eaLnBrk="1" latinLnBrk="0" hangingPunct="1">
              <a:lnSpc>
                <a:spcPct val="105000"/>
              </a:lnSpc>
              <a:spcBef>
                <a:spcPts val="163"/>
              </a:spcBef>
              <a:spcAft>
                <a:spcPts val="250"/>
              </a:spcAft>
              <a:buFont typeface="Wingdings" panose="05000000000000000000" pitchFamily="2" charset="2"/>
              <a:buChar char="§"/>
              <a:defRPr sz="1600" kern="1200">
                <a:solidFill>
                  <a:schemeClr val="tx1"/>
                </a:solidFill>
                <a:latin typeface="+mn-lt"/>
                <a:ea typeface="+mn-ea"/>
                <a:cs typeface="+mn-cs"/>
              </a:defRPr>
            </a:lvl3pPr>
            <a:lvl4pPr marL="980781" indent="-228531" algn="l" defTabSz="914126" rtl="0" eaLnBrk="1" latinLnBrk="0" hangingPunct="1">
              <a:lnSpc>
                <a:spcPct val="105000"/>
              </a:lnSpc>
              <a:spcBef>
                <a:spcPts val="150"/>
              </a:spcBef>
              <a:spcAft>
                <a:spcPts val="150"/>
              </a:spcAft>
              <a:buFont typeface="Arial" panose="020B0604020202020204" pitchFamily="34" charset="0"/>
              <a:buChar char="–"/>
              <a:defRPr sz="1400" kern="1200">
                <a:solidFill>
                  <a:schemeClr val="tx1"/>
                </a:solidFill>
                <a:latin typeface="+mn-lt"/>
                <a:ea typeface="+mn-ea"/>
                <a:cs typeface="+mn-cs"/>
              </a:defRPr>
            </a:lvl4pPr>
            <a:lvl5pPr marL="1209312" indent="-219009" algn="l" defTabSz="914126" rtl="0" eaLnBrk="1" latinLnBrk="0" hangingPunct="1">
              <a:lnSpc>
                <a:spcPct val="105000"/>
              </a:lnSpc>
              <a:spcBef>
                <a:spcPts val="138"/>
              </a:spcBef>
              <a:spcAft>
                <a:spcPts val="138"/>
              </a:spcAft>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99CC"/>
              </a:buClr>
              <a:buSzTx/>
              <a:buFont typeface="Wingdings" panose="05000000000000000000" pitchFamily="2" charset="2"/>
              <a:buNone/>
              <a:tabLst/>
              <a:defRPr/>
            </a:pPr>
            <a:r>
              <a:rPr kumimoji="0" lang="en-US" sz="1500" b="1" i="0" u="none" strike="noStrike" kern="1200" cap="none" spc="0" normalizeH="0" baseline="0" noProof="0" dirty="0">
                <a:ln>
                  <a:noFill/>
                </a:ln>
                <a:solidFill>
                  <a:srgbClr val="FF0000"/>
                </a:solidFill>
                <a:effectLst/>
                <a:uLnTx/>
                <a:uFillTx/>
                <a:latin typeface="Hand Of Sean (Demo)" pitchFamily="2" charset="0"/>
                <a:ea typeface="+mn-ea"/>
                <a:cs typeface="Arial" pitchFamily="34" charset="0"/>
              </a:rPr>
              <a:t>K = Constant</a:t>
            </a:r>
            <a:endParaRPr kumimoji="0" lang="en-US" sz="1500" b="0" i="0" u="none" strike="noStrike" kern="1200" cap="none" spc="0" normalizeH="0" baseline="0" noProof="0" dirty="0">
              <a:ln>
                <a:noFill/>
              </a:ln>
              <a:solidFill>
                <a:srgbClr val="FF0000"/>
              </a:solidFill>
              <a:effectLst/>
              <a:uLnTx/>
              <a:uFillTx/>
              <a:latin typeface="Hand Of Sean (Demo)" pitchFamily="2" charset="0"/>
              <a:ea typeface="+mn-ea"/>
              <a:cs typeface="Arial" pitchFamily="34" charset="0"/>
            </a:endParaRPr>
          </a:p>
        </p:txBody>
      </p:sp>
      <p:cxnSp>
        <p:nvCxnSpPr>
          <p:cNvPr id="6" name="Straight Arrow Connector 5">
            <a:extLst>
              <a:ext uri="{FF2B5EF4-FFF2-40B4-BE49-F238E27FC236}">
                <a16:creationId xmlns:a16="http://schemas.microsoft.com/office/drawing/2014/main" id="{7539CC5D-DBA8-4CF5-B56D-C4FFF3D96C48}"/>
              </a:ext>
            </a:extLst>
          </p:cNvPr>
          <p:cNvCxnSpPr>
            <a:cxnSpLocks/>
          </p:cNvCxnSpPr>
          <p:nvPr/>
        </p:nvCxnSpPr>
        <p:spPr bwMode="gray">
          <a:xfrm flipH="1">
            <a:off x="6791463" y="2052998"/>
            <a:ext cx="283536" cy="625630"/>
          </a:xfrm>
          <a:prstGeom prst="straightConnector1">
            <a:avLst/>
          </a:prstGeom>
          <a:ln w="88900" cap="rnd">
            <a:solidFill>
              <a:srgbClr val="0099CC"/>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1AFE0DD-E4F8-4892-81B8-78F279B56A3C}"/>
              </a:ext>
            </a:extLst>
          </p:cNvPr>
          <p:cNvSpPr txBox="1"/>
          <p:nvPr/>
        </p:nvSpPr>
        <p:spPr bwMode="gray">
          <a:xfrm rot="1240325">
            <a:off x="6689136" y="1551165"/>
            <a:ext cx="1426762" cy="560153"/>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300"/>
              </a:spcBef>
              <a:spcAft>
                <a:spcPts val="0"/>
              </a:spcAft>
              <a:buClrTx/>
              <a:buSzTx/>
              <a:buFontTx/>
              <a:buNone/>
              <a:tabLst/>
              <a:defRPr/>
            </a:pPr>
            <a:r>
              <a:rPr kumimoji="0" lang="en-US" sz="1600" b="1" i="0" u="none" strike="noStrike" kern="1200" cap="none" spc="0" normalizeH="0" baseline="0" noProof="0" dirty="0">
                <a:ln>
                  <a:noFill/>
                </a:ln>
                <a:solidFill>
                  <a:srgbClr val="0099CC"/>
                </a:solidFill>
                <a:effectLst/>
                <a:uLnTx/>
                <a:uFillTx/>
                <a:latin typeface="Arial"/>
                <a:ea typeface="+mn-ea"/>
                <a:cs typeface="+mn-cs"/>
              </a:rPr>
              <a:t>This is our DEMAND</a:t>
            </a:r>
          </a:p>
        </p:txBody>
      </p:sp>
      <p:cxnSp>
        <p:nvCxnSpPr>
          <p:cNvPr id="20" name="Straight Arrow Connector 19">
            <a:extLst>
              <a:ext uri="{FF2B5EF4-FFF2-40B4-BE49-F238E27FC236}">
                <a16:creationId xmlns:a16="http://schemas.microsoft.com/office/drawing/2014/main" id="{64DF6D3C-6444-4EE8-9C9A-0316AD638466}"/>
              </a:ext>
            </a:extLst>
          </p:cNvPr>
          <p:cNvCxnSpPr>
            <a:cxnSpLocks/>
          </p:cNvCxnSpPr>
          <p:nvPr/>
        </p:nvCxnSpPr>
        <p:spPr bwMode="gray">
          <a:xfrm flipH="1">
            <a:off x="5243753" y="2044239"/>
            <a:ext cx="1836009" cy="832339"/>
          </a:xfrm>
          <a:prstGeom prst="straightConnector1">
            <a:avLst/>
          </a:prstGeom>
          <a:ln w="88900" cap="rnd">
            <a:solidFill>
              <a:srgbClr val="0099CC"/>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134C46E-B3E3-414C-AA8D-66C0703B0032}"/>
              </a:ext>
            </a:extLst>
          </p:cNvPr>
          <p:cNvCxnSpPr>
            <a:cxnSpLocks/>
          </p:cNvCxnSpPr>
          <p:nvPr/>
        </p:nvCxnSpPr>
        <p:spPr bwMode="gray">
          <a:xfrm>
            <a:off x="1999732" y="2884551"/>
            <a:ext cx="1626314" cy="188080"/>
          </a:xfrm>
          <a:prstGeom prst="straightConnector1">
            <a:avLst/>
          </a:prstGeom>
          <a:ln w="88900" cap="rnd">
            <a:solidFill>
              <a:srgbClr val="0099CC"/>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8575C71-3963-4381-B610-14578000816E}"/>
              </a:ext>
            </a:extLst>
          </p:cNvPr>
          <p:cNvSpPr txBox="1"/>
          <p:nvPr/>
        </p:nvSpPr>
        <p:spPr bwMode="gray">
          <a:xfrm rot="18689918">
            <a:off x="577399" y="2210379"/>
            <a:ext cx="2131715" cy="794064"/>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300"/>
              </a:spcBef>
              <a:spcAft>
                <a:spcPts val="0"/>
              </a:spcAft>
              <a:buClrTx/>
              <a:buSzTx/>
              <a:buFontTx/>
              <a:buNone/>
              <a:tabLst/>
              <a:defRPr/>
            </a:pPr>
            <a:r>
              <a:rPr kumimoji="0" lang="en-US" sz="1600" b="1" i="0" u="none" strike="noStrike" kern="1200" cap="none" spc="0" normalizeH="0" baseline="0" noProof="0" dirty="0">
                <a:ln>
                  <a:noFill/>
                </a:ln>
                <a:solidFill>
                  <a:srgbClr val="0099CC"/>
                </a:solidFill>
                <a:effectLst/>
                <a:uLnTx/>
                <a:uFillTx/>
                <a:latin typeface="Arial"/>
                <a:ea typeface="+mn-ea"/>
                <a:cs typeface="+mn-cs"/>
              </a:rPr>
              <a:t>Our Vacuum Pump must meet the Demand</a:t>
            </a:r>
          </a:p>
        </p:txBody>
      </p:sp>
      <p:cxnSp>
        <p:nvCxnSpPr>
          <p:cNvPr id="25" name="Straight Arrow Connector 24">
            <a:extLst>
              <a:ext uri="{FF2B5EF4-FFF2-40B4-BE49-F238E27FC236}">
                <a16:creationId xmlns:a16="http://schemas.microsoft.com/office/drawing/2014/main" id="{D1290F3D-B27C-411A-92E9-891A9194B232}"/>
              </a:ext>
            </a:extLst>
          </p:cNvPr>
          <p:cNvCxnSpPr>
            <a:cxnSpLocks/>
          </p:cNvCxnSpPr>
          <p:nvPr/>
        </p:nvCxnSpPr>
        <p:spPr bwMode="gray">
          <a:xfrm>
            <a:off x="1999730" y="2884549"/>
            <a:ext cx="605907" cy="878260"/>
          </a:xfrm>
          <a:prstGeom prst="straightConnector1">
            <a:avLst/>
          </a:prstGeom>
          <a:ln w="88900" cap="rnd">
            <a:solidFill>
              <a:srgbClr val="0099CC"/>
            </a:solidFill>
            <a:tailEnd type="triangle"/>
          </a:ln>
        </p:spPr>
        <p:style>
          <a:lnRef idx="1">
            <a:schemeClr val="accent1"/>
          </a:lnRef>
          <a:fillRef idx="0">
            <a:schemeClr val="accent1"/>
          </a:fillRef>
          <a:effectRef idx="0">
            <a:schemeClr val="accent1"/>
          </a:effectRef>
          <a:fontRef idx="minor">
            <a:schemeClr val="tx1"/>
          </a:fontRef>
        </p:style>
      </p:cxnSp>
      <p:sp>
        <p:nvSpPr>
          <p:cNvPr id="47" name="Slide Number Placeholder 5">
            <a:extLst>
              <a:ext uri="{FF2B5EF4-FFF2-40B4-BE49-F238E27FC236}">
                <a16:creationId xmlns:a16="http://schemas.microsoft.com/office/drawing/2014/main" id="{5A04886A-C28E-4DAA-B4CB-750655A7E214}"/>
              </a:ext>
            </a:extLst>
          </p:cNvPr>
          <p:cNvSpPr txBox="1">
            <a:spLocks/>
          </p:cNvSpPr>
          <p:nvPr/>
        </p:nvSpPr>
        <p:spPr>
          <a:xfrm>
            <a:off x="8841878" y="114581"/>
            <a:ext cx="173176" cy="138499"/>
          </a:xfrm>
          <a:prstGeom prst="rect">
            <a:avLst/>
          </a:prstGeom>
        </p:spPr>
        <p:txBody>
          <a:bodyPr vert="horz" wrap="none" lIns="54000" tIns="0" rIns="54000" bIns="0" rtlCol="0" anchor="ctr">
            <a:spAutoFit/>
          </a:bodyPr>
          <a:lstStyle>
            <a:defPPr>
              <a:defRPr lang="sv-SE"/>
            </a:defPPr>
            <a:lvl1pPr algn="r">
              <a:defRPr sz="900" b="1">
                <a:solidFill>
                  <a:schemeClr val="accent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CEEFAE-073D-426F-B1B3-DA068A342DA9}" type="slidenum">
              <a:rPr kumimoji="0" lang="en-US" sz="900" b="1" i="0" u="none" strike="noStrike" kern="1200" cap="none" spc="0" normalizeH="0" baseline="0" noProof="0">
                <a:ln>
                  <a:noFill/>
                </a:ln>
                <a:solidFill>
                  <a:srgbClr val="A1A1A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900" b="1" i="0" u="none" strike="noStrike" kern="1200" cap="none" spc="0" normalizeH="0" baseline="0" noProof="0" dirty="0">
              <a:ln>
                <a:noFill/>
              </a:ln>
              <a:solidFill>
                <a:srgbClr val="A1A1A1"/>
              </a:solidFill>
              <a:effectLst/>
              <a:uLnTx/>
              <a:uFillTx/>
              <a:latin typeface="Arial"/>
              <a:ea typeface="+mn-ea"/>
              <a:cs typeface="+mn-cs"/>
            </a:endParaRPr>
          </a:p>
        </p:txBody>
      </p:sp>
    </p:spTree>
    <p:extLst>
      <p:ext uri="{BB962C8B-B14F-4D97-AF65-F5344CB8AC3E}">
        <p14:creationId xmlns:p14="http://schemas.microsoft.com/office/powerpoint/2010/main" val="346569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29D8A-7357-4A3B-A59D-3BD7FA0C9EF7}"/>
              </a:ext>
            </a:extLst>
          </p:cNvPr>
          <p:cNvSpPr>
            <a:spLocks noGrp="1"/>
          </p:cNvSpPr>
          <p:nvPr>
            <p:ph type="title"/>
          </p:nvPr>
        </p:nvSpPr>
        <p:spPr/>
        <p:txBody>
          <a:bodyPr/>
          <a:lstStyle/>
          <a:p>
            <a:r>
              <a:rPr lang="en-US" sz="2800" noProof="0" dirty="0"/>
              <a:t>Optimizing Pressure – Boyle’s Law</a:t>
            </a:r>
          </a:p>
        </p:txBody>
      </p:sp>
      <p:sp>
        <p:nvSpPr>
          <p:cNvPr id="4" name="Date Placeholder 3">
            <a:extLst>
              <a:ext uri="{FF2B5EF4-FFF2-40B4-BE49-F238E27FC236}">
                <a16:creationId xmlns:a16="http://schemas.microsoft.com/office/drawing/2014/main" id="{B55C8B4F-4AE4-461D-A841-22CB0EF1A7C4}"/>
              </a:ext>
            </a:extLst>
          </p:cNvPr>
          <p:cNvSpPr>
            <a:spLocks noGrp="1"/>
          </p:cNvSpPr>
          <p:nvPr>
            <p:ph type="dt" sz="half"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A1A1A1"/>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0C8BB46B-E3ED-48C0-8EED-CA77474E2E03}"/>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A1A1A1"/>
              </a:solidFill>
              <a:effectLst/>
              <a:uLnTx/>
              <a:uFillTx/>
              <a:latin typeface="Arial"/>
              <a:ea typeface="+mn-ea"/>
              <a:cs typeface="+mn-cs"/>
            </a:endParaRPr>
          </a:p>
        </p:txBody>
      </p:sp>
      <p:sp>
        <p:nvSpPr>
          <p:cNvPr id="23" name="Espace réservé du contenu 2">
            <a:extLst>
              <a:ext uri="{FF2B5EF4-FFF2-40B4-BE49-F238E27FC236}">
                <a16:creationId xmlns:a16="http://schemas.microsoft.com/office/drawing/2014/main" id="{C9239342-2A0D-4187-98DD-F923622A3BF8}"/>
              </a:ext>
            </a:extLst>
          </p:cNvPr>
          <p:cNvSpPr txBox="1">
            <a:spLocks/>
          </p:cNvSpPr>
          <p:nvPr/>
        </p:nvSpPr>
        <p:spPr>
          <a:xfrm>
            <a:off x="1702250" y="2695760"/>
            <a:ext cx="268153" cy="426351"/>
          </a:xfrm>
          <a:prstGeom prst="rect">
            <a:avLst/>
          </a:prstGeom>
        </p:spPr>
        <p:txBody>
          <a:bodyPr vert="horz" lIns="67500" tIns="34290" rIns="67500" bIns="35100" rtlCol="0">
            <a:noAutofit/>
          </a:bodyPr>
          <a:lstStyle>
            <a:lvl1pPr marL="257098" indent="-257098" algn="l" defTabSz="914126" rtl="0" eaLnBrk="1" latinLnBrk="0" hangingPunct="1">
              <a:lnSpc>
                <a:spcPct val="105000"/>
              </a:lnSpc>
              <a:spcBef>
                <a:spcPts val="1188"/>
              </a:spcBef>
              <a:buClr>
                <a:schemeClr val="accent1"/>
              </a:buClr>
              <a:buFont typeface="Wingdings" panose="05000000000000000000" pitchFamily="2" charset="2"/>
              <a:buChar char="§"/>
              <a:defRPr sz="1999" kern="1200">
                <a:solidFill>
                  <a:schemeClr val="tx1"/>
                </a:solidFill>
                <a:latin typeface="+mn-lt"/>
                <a:ea typeface="+mn-ea"/>
                <a:cs typeface="+mn-cs"/>
              </a:defRPr>
            </a:lvl1pPr>
            <a:lvl2pPr marL="533240" indent="-276142" algn="l" defTabSz="914126" rtl="0" eaLnBrk="1" latinLnBrk="0" hangingPunct="1">
              <a:lnSpc>
                <a:spcPct val="105000"/>
              </a:lnSpc>
              <a:spcBef>
                <a:spcPts val="288"/>
              </a:spcBef>
              <a:spcAft>
                <a:spcPts val="288"/>
              </a:spcAft>
              <a:buFont typeface="Arial" panose="020B0604020202020204" pitchFamily="34" charset="0"/>
              <a:buChar char="–"/>
              <a:defRPr sz="1799" kern="1200">
                <a:solidFill>
                  <a:schemeClr val="tx1"/>
                </a:solidFill>
                <a:latin typeface="+mn-lt"/>
                <a:ea typeface="+mn-ea"/>
                <a:cs typeface="+mn-cs"/>
              </a:defRPr>
            </a:lvl2pPr>
            <a:lvl3pPr marL="752249" indent="-209487" algn="l" defTabSz="914126" rtl="0" eaLnBrk="1" latinLnBrk="0" hangingPunct="1">
              <a:lnSpc>
                <a:spcPct val="105000"/>
              </a:lnSpc>
              <a:spcBef>
                <a:spcPts val="163"/>
              </a:spcBef>
              <a:spcAft>
                <a:spcPts val="250"/>
              </a:spcAft>
              <a:buFont typeface="Wingdings" panose="05000000000000000000" pitchFamily="2" charset="2"/>
              <a:buChar char="§"/>
              <a:defRPr sz="1600" kern="1200">
                <a:solidFill>
                  <a:schemeClr val="tx1"/>
                </a:solidFill>
                <a:latin typeface="+mn-lt"/>
                <a:ea typeface="+mn-ea"/>
                <a:cs typeface="+mn-cs"/>
              </a:defRPr>
            </a:lvl3pPr>
            <a:lvl4pPr marL="980781" indent="-228531" algn="l" defTabSz="914126" rtl="0" eaLnBrk="1" latinLnBrk="0" hangingPunct="1">
              <a:lnSpc>
                <a:spcPct val="105000"/>
              </a:lnSpc>
              <a:spcBef>
                <a:spcPts val="150"/>
              </a:spcBef>
              <a:spcAft>
                <a:spcPts val="150"/>
              </a:spcAft>
              <a:buFont typeface="Arial" panose="020B0604020202020204" pitchFamily="34" charset="0"/>
              <a:buChar char="–"/>
              <a:defRPr sz="1400" kern="1200">
                <a:solidFill>
                  <a:schemeClr val="tx1"/>
                </a:solidFill>
                <a:latin typeface="+mn-lt"/>
                <a:ea typeface="+mn-ea"/>
                <a:cs typeface="+mn-cs"/>
              </a:defRPr>
            </a:lvl4pPr>
            <a:lvl5pPr marL="1209312" indent="-219009" algn="l" defTabSz="914126" rtl="0" eaLnBrk="1" latinLnBrk="0" hangingPunct="1">
              <a:lnSpc>
                <a:spcPct val="105000"/>
              </a:lnSpc>
              <a:spcBef>
                <a:spcPts val="138"/>
              </a:spcBef>
              <a:spcAft>
                <a:spcPts val="138"/>
              </a:spcAft>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99CC"/>
              </a:buClr>
              <a:buSzTx/>
              <a:buFont typeface="Wingdings" panose="05000000000000000000" pitchFamily="2" charset="2"/>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pitchFamily="34" charset="0"/>
                <a:ea typeface="+mn-ea"/>
                <a:cs typeface="Arial" pitchFamily="34" charset="0"/>
              </a:rPr>
              <a:t>1</a:t>
            </a:r>
          </a:p>
        </p:txBody>
      </p:sp>
      <p:sp>
        <p:nvSpPr>
          <p:cNvPr id="24" name="Espace réservé du contenu 2">
            <a:extLst>
              <a:ext uri="{FF2B5EF4-FFF2-40B4-BE49-F238E27FC236}">
                <a16:creationId xmlns:a16="http://schemas.microsoft.com/office/drawing/2014/main" id="{136F5C4B-C260-4115-AAD7-F554462B815C}"/>
              </a:ext>
            </a:extLst>
          </p:cNvPr>
          <p:cNvSpPr txBox="1">
            <a:spLocks/>
          </p:cNvSpPr>
          <p:nvPr/>
        </p:nvSpPr>
        <p:spPr>
          <a:xfrm>
            <a:off x="6531286" y="3568395"/>
            <a:ext cx="268153" cy="426351"/>
          </a:xfrm>
          <a:prstGeom prst="rect">
            <a:avLst/>
          </a:prstGeom>
        </p:spPr>
        <p:txBody>
          <a:bodyPr vert="horz" lIns="67500" tIns="34290" rIns="67500" bIns="35100" rtlCol="0">
            <a:noAutofit/>
          </a:bodyPr>
          <a:lstStyle>
            <a:lvl1pPr marL="257098" indent="-257098" algn="l" defTabSz="914126" rtl="0" eaLnBrk="1" latinLnBrk="0" hangingPunct="1">
              <a:lnSpc>
                <a:spcPct val="105000"/>
              </a:lnSpc>
              <a:spcBef>
                <a:spcPts val="1188"/>
              </a:spcBef>
              <a:buClr>
                <a:schemeClr val="accent1"/>
              </a:buClr>
              <a:buFont typeface="Wingdings" panose="05000000000000000000" pitchFamily="2" charset="2"/>
              <a:buChar char="§"/>
              <a:defRPr sz="1999" kern="1200">
                <a:solidFill>
                  <a:schemeClr val="tx1"/>
                </a:solidFill>
                <a:latin typeface="+mn-lt"/>
                <a:ea typeface="+mn-ea"/>
                <a:cs typeface="+mn-cs"/>
              </a:defRPr>
            </a:lvl1pPr>
            <a:lvl2pPr marL="533240" indent="-276142" algn="l" defTabSz="914126" rtl="0" eaLnBrk="1" latinLnBrk="0" hangingPunct="1">
              <a:lnSpc>
                <a:spcPct val="105000"/>
              </a:lnSpc>
              <a:spcBef>
                <a:spcPts val="288"/>
              </a:spcBef>
              <a:spcAft>
                <a:spcPts val="288"/>
              </a:spcAft>
              <a:buFont typeface="Arial" panose="020B0604020202020204" pitchFamily="34" charset="0"/>
              <a:buChar char="–"/>
              <a:defRPr sz="1799" kern="1200">
                <a:solidFill>
                  <a:schemeClr val="tx1"/>
                </a:solidFill>
                <a:latin typeface="+mn-lt"/>
                <a:ea typeface="+mn-ea"/>
                <a:cs typeface="+mn-cs"/>
              </a:defRPr>
            </a:lvl2pPr>
            <a:lvl3pPr marL="752249" indent="-209487" algn="l" defTabSz="914126" rtl="0" eaLnBrk="1" latinLnBrk="0" hangingPunct="1">
              <a:lnSpc>
                <a:spcPct val="105000"/>
              </a:lnSpc>
              <a:spcBef>
                <a:spcPts val="163"/>
              </a:spcBef>
              <a:spcAft>
                <a:spcPts val="250"/>
              </a:spcAft>
              <a:buFont typeface="Wingdings" panose="05000000000000000000" pitchFamily="2" charset="2"/>
              <a:buChar char="§"/>
              <a:defRPr sz="1600" kern="1200">
                <a:solidFill>
                  <a:schemeClr val="tx1"/>
                </a:solidFill>
                <a:latin typeface="+mn-lt"/>
                <a:ea typeface="+mn-ea"/>
                <a:cs typeface="+mn-cs"/>
              </a:defRPr>
            </a:lvl3pPr>
            <a:lvl4pPr marL="980781" indent="-228531" algn="l" defTabSz="914126" rtl="0" eaLnBrk="1" latinLnBrk="0" hangingPunct="1">
              <a:lnSpc>
                <a:spcPct val="105000"/>
              </a:lnSpc>
              <a:spcBef>
                <a:spcPts val="150"/>
              </a:spcBef>
              <a:spcAft>
                <a:spcPts val="150"/>
              </a:spcAft>
              <a:buFont typeface="Arial" panose="020B0604020202020204" pitchFamily="34" charset="0"/>
              <a:buChar char="–"/>
              <a:defRPr sz="1400" kern="1200">
                <a:solidFill>
                  <a:schemeClr val="tx1"/>
                </a:solidFill>
                <a:latin typeface="+mn-lt"/>
                <a:ea typeface="+mn-ea"/>
                <a:cs typeface="+mn-cs"/>
              </a:defRPr>
            </a:lvl4pPr>
            <a:lvl5pPr marL="1209312" indent="-219009" algn="l" defTabSz="914126" rtl="0" eaLnBrk="1" latinLnBrk="0" hangingPunct="1">
              <a:lnSpc>
                <a:spcPct val="105000"/>
              </a:lnSpc>
              <a:spcBef>
                <a:spcPts val="138"/>
              </a:spcBef>
              <a:spcAft>
                <a:spcPts val="138"/>
              </a:spcAft>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99CC"/>
              </a:buClr>
              <a:buSzTx/>
              <a:buFont typeface="Wingdings" panose="05000000000000000000" pitchFamily="2" charset="2"/>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pitchFamily="34" charset="0"/>
                <a:ea typeface="+mn-ea"/>
                <a:cs typeface="Arial" pitchFamily="34" charset="0"/>
              </a:rPr>
              <a:t>K</a:t>
            </a:r>
          </a:p>
        </p:txBody>
      </p:sp>
      <p:cxnSp>
        <p:nvCxnSpPr>
          <p:cNvPr id="25" name="Straight Connector 24">
            <a:extLst>
              <a:ext uri="{FF2B5EF4-FFF2-40B4-BE49-F238E27FC236}">
                <a16:creationId xmlns:a16="http://schemas.microsoft.com/office/drawing/2014/main" id="{A39DE247-51F5-45C8-BBA5-1C409354F6BE}"/>
              </a:ext>
            </a:extLst>
          </p:cNvPr>
          <p:cNvCxnSpPr/>
          <p:nvPr/>
        </p:nvCxnSpPr>
        <p:spPr>
          <a:xfrm flipV="1">
            <a:off x="6578331" y="2513149"/>
            <a:ext cx="372799" cy="714635"/>
          </a:xfrm>
          <a:prstGeom prst="lin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sp>
        <p:nvSpPr>
          <p:cNvPr id="26" name="Espace réservé du contenu 2">
            <a:extLst>
              <a:ext uri="{FF2B5EF4-FFF2-40B4-BE49-F238E27FC236}">
                <a16:creationId xmlns:a16="http://schemas.microsoft.com/office/drawing/2014/main" id="{855CE9F6-8B77-4710-B52A-26BF8C2507BA}"/>
              </a:ext>
            </a:extLst>
          </p:cNvPr>
          <p:cNvSpPr txBox="1">
            <a:spLocks/>
          </p:cNvSpPr>
          <p:nvPr/>
        </p:nvSpPr>
        <p:spPr>
          <a:xfrm rot="940562">
            <a:off x="6481509" y="2242630"/>
            <a:ext cx="1702875" cy="329912"/>
          </a:xfrm>
          <a:prstGeom prst="rect">
            <a:avLst/>
          </a:prstGeom>
        </p:spPr>
        <p:txBody>
          <a:bodyPr vert="horz" lIns="67500" tIns="34290" rIns="67500" bIns="35100" rtlCol="0">
            <a:noAutofit/>
          </a:bodyPr>
          <a:lstStyle>
            <a:lvl1pPr marL="257098" indent="-257098" algn="l" defTabSz="914126" rtl="0" eaLnBrk="1" latinLnBrk="0" hangingPunct="1">
              <a:lnSpc>
                <a:spcPct val="105000"/>
              </a:lnSpc>
              <a:spcBef>
                <a:spcPts val="1188"/>
              </a:spcBef>
              <a:buClr>
                <a:schemeClr val="accent1"/>
              </a:buClr>
              <a:buFont typeface="Wingdings" panose="05000000000000000000" pitchFamily="2" charset="2"/>
              <a:buChar char="§"/>
              <a:defRPr sz="1999" kern="1200">
                <a:solidFill>
                  <a:schemeClr val="tx1"/>
                </a:solidFill>
                <a:latin typeface="+mn-lt"/>
                <a:ea typeface="+mn-ea"/>
                <a:cs typeface="+mn-cs"/>
              </a:defRPr>
            </a:lvl1pPr>
            <a:lvl2pPr marL="533240" indent="-276142" algn="l" defTabSz="914126" rtl="0" eaLnBrk="1" latinLnBrk="0" hangingPunct="1">
              <a:lnSpc>
                <a:spcPct val="105000"/>
              </a:lnSpc>
              <a:spcBef>
                <a:spcPts val="288"/>
              </a:spcBef>
              <a:spcAft>
                <a:spcPts val="288"/>
              </a:spcAft>
              <a:buFont typeface="Arial" panose="020B0604020202020204" pitchFamily="34" charset="0"/>
              <a:buChar char="–"/>
              <a:defRPr sz="1799" kern="1200">
                <a:solidFill>
                  <a:schemeClr val="tx1"/>
                </a:solidFill>
                <a:latin typeface="+mn-lt"/>
                <a:ea typeface="+mn-ea"/>
                <a:cs typeface="+mn-cs"/>
              </a:defRPr>
            </a:lvl2pPr>
            <a:lvl3pPr marL="752249" indent="-209487" algn="l" defTabSz="914126" rtl="0" eaLnBrk="1" latinLnBrk="0" hangingPunct="1">
              <a:lnSpc>
                <a:spcPct val="105000"/>
              </a:lnSpc>
              <a:spcBef>
                <a:spcPts val="163"/>
              </a:spcBef>
              <a:spcAft>
                <a:spcPts val="250"/>
              </a:spcAft>
              <a:buFont typeface="Wingdings" panose="05000000000000000000" pitchFamily="2" charset="2"/>
              <a:buChar char="§"/>
              <a:defRPr sz="1600" kern="1200">
                <a:solidFill>
                  <a:schemeClr val="tx1"/>
                </a:solidFill>
                <a:latin typeface="+mn-lt"/>
                <a:ea typeface="+mn-ea"/>
                <a:cs typeface="+mn-cs"/>
              </a:defRPr>
            </a:lvl3pPr>
            <a:lvl4pPr marL="980781" indent="-228531" algn="l" defTabSz="914126" rtl="0" eaLnBrk="1" latinLnBrk="0" hangingPunct="1">
              <a:lnSpc>
                <a:spcPct val="105000"/>
              </a:lnSpc>
              <a:spcBef>
                <a:spcPts val="150"/>
              </a:spcBef>
              <a:spcAft>
                <a:spcPts val="150"/>
              </a:spcAft>
              <a:buFont typeface="Arial" panose="020B0604020202020204" pitchFamily="34" charset="0"/>
              <a:buChar char="–"/>
              <a:defRPr sz="1400" kern="1200">
                <a:solidFill>
                  <a:schemeClr val="tx1"/>
                </a:solidFill>
                <a:latin typeface="+mn-lt"/>
                <a:ea typeface="+mn-ea"/>
                <a:cs typeface="+mn-cs"/>
              </a:defRPr>
            </a:lvl4pPr>
            <a:lvl5pPr marL="1209312" indent="-219009" algn="l" defTabSz="914126" rtl="0" eaLnBrk="1" latinLnBrk="0" hangingPunct="1">
              <a:lnSpc>
                <a:spcPct val="105000"/>
              </a:lnSpc>
              <a:spcBef>
                <a:spcPts val="138"/>
              </a:spcBef>
              <a:spcAft>
                <a:spcPts val="138"/>
              </a:spcAft>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99CC"/>
              </a:buClr>
              <a:buSzTx/>
              <a:buFont typeface="Wingdings" panose="05000000000000000000" pitchFamily="2" charset="2"/>
              <a:buNone/>
              <a:tabLst/>
              <a:defRPr/>
            </a:pPr>
            <a:r>
              <a:rPr kumimoji="0" lang="en-US" sz="1500" b="1" i="0" u="none" strike="noStrike" kern="1200" cap="none" spc="0" normalizeH="0" baseline="0" noProof="0" dirty="0">
                <a:ln>
                  <a:noFill/>
                </a:ln>
                <a:solidFill>
                  <a:srgbClr val="FF0000"/>
                </a:solidFill>
                <a:effectLst/>
                <a:uLnTx/>
                <a:uFillTx/>
                <a:latin typeface="Hand Of Sean (Demo)" pitchFamily="2" charset="0"/>
                <a:ea typeface="+mn-ea"/>
                <a:cs typeface="Arial" pitchFamily="34" charset="0"/>
              </a:rPr>
              <a:t>K = Constant</a:t>
            </a:r>
            <a:endParaRPr kumimoji="0" lang="en-US" sz="1500" b="0" i="0" u="none" strike="noStrike" kern="1200" cap="none" spc="0" normalizeH="0" baseline="0" noProof="0" dirty="0">
              <a:ln>
                <a:noFill/>
              </a:ln>
              <a:solidFill>
                <a:srgbClr val="FF0000"/>
              </a:solidFill>
              <a:effectLst/>
              <a:uLnTx/>
              <a:uFillTx/>
              <a:latin typeface="Hand Of Sean (Demo)" pitchFamily="2" charset="0"/>
              <a:ea typeface="+mn-ea"/>
              <a:cs typeface="Arial" pitchFamily="34" charset="0"/>
            </a:endParaRPr>
          </a:p>
        </p:txBody>
      </p:sp>
      <p:sp>
        <p:nvSpPr>
          <p:cNvPr id="27" name="Espace réservé du contenu 2">
            <a:extLst>
              <a:ext uri="{FF2B5EF4-FFF2-40B4-BE49-F238E27FC236}">
                <a16:creationId xmlns:a16="http://schemas.microsoft.com/office/drawing/2014/main" id="{A7CB8E66-9FC4-4D7A-9C79-0568A95DABA6}"/>
              </a:ext>
            </a:extLst>
          </p:cNvPr>
          <p:cNvSpPr txBox="1">
            <a:spLocks/>
          </p:cNvSpPr>
          <p:nvPr/>
        </p:nvSpPr>
        <p:spPr>
          <a:xfrm>
            <a:off x="2681850" y="2077746"/>
            <a:ext cx="2193030" cy="667942"/>
          </a:xfrm>
          <a:prstGeom prst="rect">
            <a:avLst/>
          </a:prstGeom>
        </p:spPr>
        <p:txBody>
          <a:bodyPr vert="horz" lIns="67500" tIns="34290" rIns="67500" bIns="35100" rtlCol="0">
            <a:noAutofit/>
          </a:bodyPr>
          <a:lstStyle>
            <a:lvl1pPr marL="257098" indent="-257098" algn="l" defTabSz="914126" rtl="0" eaLnBrk="1" latinLnBrk="0" hangingPunct="1">
              <a:lnSpc>
                <a:spcPct val="105000"/>
              </a:lnSpc>
              <a:spcBef>
                <a:spcPts val="1188"/>
              </a:spcBef>
              <a:buClr>
                <a:schemeClr val="accent1"/>
              </a:buClr>
              <a:buFont typeface="Wingdings" panose="05000000000000000000" pitchFamily="2" charset="2"/>
              <a:buChar char="§"/>
              <a:defRPr sz="1999" kern="1200">
                <a:solidFill>
                  <a:schemeClr val="tx1"/>
                </a:solidFill>
                <a:latin typeface="+mn-lt"/>
                <a:ea typeface="+mn-ea"/>
                <a:cs typeface="+mn-cs"/>
              </a:defRPr>
            </a:lvl1pPr>
            <a:lvl2pPr marL="533240" indent="-276142" algn="l" defTabSz="914126" rtl="0" eaLnBrk="1" latinLnBrk="0" hangingPunct="1">
              <a:lnSpc>
                <a:spcPct val="105000"/>
              </a:lnSpc>
              <a:spcBef>
                <a:spcPts val="288"/>
              </a:spcBef>
              <a:spcAft>
                <a:spcPts val="288"/>
              </a:spcAft>
              <a:buFont typeface="Arial" panose="020B0604020202020204" pitchFamily="34" charset="0"/>
              <a:buChar char="–"/>
              <a:defRPr sz="1799" kern="1200">
                <a:solidFill>
                  <a:schemeClr val="tx1"/>
                </a:solidFill>
                <a:latin typeface="+mn-lt"/>
                <a:ea typeface="+mn-ea"/>
                <a:cs typeface="+mn-cs"/>
              </a:defRPr>
            </a:lvl2pPr>
            <a:lvl3pPr marL="752249" indent="-209487" algn="l" defTabSz="914126" rtl="0" eaLnBrk="1" latinLnBrk="0" hangingPunct="1">
              <a:lnSpc>
                <a:spcPct val="105000"/>
              </a:lnSpc>
              <a:spcBef>
                <a:spcPts val="163"/>
              </a:spcBef>
              <a:spcAft>
                <a:spcPts val="250"/>
              </a:spcAft>
              <a:buFont typeface="Wingdings" panose="05000000000000000000" pitchFamily="2" charset="2"/>
              <a:buChar char="§"/>
              <a:defRPr sz="1600" kern="1200">
                <a:solidFill>
                  <a:schemeClr val="tx1"/>
                </a:solidFill>
                <a:latin typeface="+mn-lt"/>
                <a:ea typeface="+mn-ea"/>
                <a:cs typeface="+mn-cs"/>
              </a:defRPr>
            </a:lvl3pPr>
            <a:lvl4pPr marL="980781" indent="-228531" algn="l" defTabSz="914126" rtl="0" eaLnBrk="1" latinLnBrk="0" hangingPunct="1">
              <a:lnSpc>
                <a:spcPct val="105000"/>
              </a:lnSpc>
              <a:spcBef>
                <a:spcPts val="150"/>
              </a:spcBef>
              <a:spcAft>
                <a:spcPts val="150"/>
              </a:spcAft>
              <a:buFont typeface="Arial" panose="020B0604020202020204" pitchFamily="34" charset="0"/>
              <a:buChar char="–"/>
              <a:defRPr sz="1400" kern="1200">
                <a:solidFill>
                  <a:schemeClr val="tx1"/>
                </a:solidFill>
                <a:latin typeface="+mn-lt"/>
                <a:ea typeface="+mn-ea"/>
                <a:cs typeface="+mn-cs"/>
              </a:defRPr>
            </a:lvl4pPr>
            <a:lvl5pPr marL="1209312" indent="-219009" algn="l" defTabSz="914126" rtl="0" eaLnBrk="1" latinLnBrk="0" hangingPunct="1">
              <a:lnSpc>
                <a:spcPct val="105000"/>
              </a:lnSpc>
              <a:spcBef>
                <a:spcPts val="138"/>
              </a:spcBef>
              <a:spcAft>
                <a:spcPts val="138"/>
              </a:spcAft>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99CC"/>
              </a:buClr>
              <a:buSzTx/>
              <a:buFont typeface="Wingdings" panose="05000000000000000000" pitchFamily="2" charset="2"/>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a:t>
            </a:r>
            <a:r>
              <a:rPr kumimoji="0" lang="en-US" sz="2800" b="1" i="0" u="none" strike="noStrike" kern="1200" cap="none" spc="0" normalizeH="0" baseline="-25000" noProof="0" dirty="0">
                <a:ln>
                  <a:noFill/>
                </a:ln>
                <a:solidFill>
                  <a:srgbClr val="000000"/>
                </a:solidFill>
                <a:effectLst/>
                <a:uLnTx/>
                <a:uFillTx/>
                <a:latin typeface="Arial" pitchFamily="34" charset="0"/>
                <a:ea typeface="+mn-ea"/>
                <a:cs typeface="Arial" pitchFamily="34" charset="0"/>
              </a:rPr>
              <a:t>1</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V</a:t>
            </a:r>
            <a:r>
              <a:rPr kumimoji="0" lang="en-US" sz="2800" b="1" i="0" u="none" strike="noStrike" kern="1200" cap="none" spc="0" normalizeH="0" baseline="-25000" noProof="0" dirty="0">
                <a:ln>
                  <a:noFill/>
                </a:ln>
                <a:solidFill>
                  <a:srgbClr val="000000"/>
                </a:solidFill>
                <a:effectLst/>
                <a:uLnTx/>
                <a:uFillTx/>
                <a:latin typeface="Arial" pitchFamily="34" charset="0"/>
                <a:ea typeface="+mn-ea"/>
                <a:cs typeface="Arial" pitchFamily="34" charset="0"/>
              </a:rPr>
              <a:t>1</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 K</a:t>
            </a:r>
            <a:endPar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28" name="Straight Connector 27">
            <a:extLst>
              <a:ext uri="{FF2B5EF4-FFF2-40B4-BE49-F238E27FC236}">
                <a16:creationId xmlns:a16="http://schemas.microsoft.com/office/drawing/2014/main" id="{1982486E-E63C-4768-9796-D79B151E56DD}"/>
              </a:ext>
            </a:extLst>
          </p:cNvPr>
          <p:cNvCxnSpPr>
            <a:cxnSpLocks/>
            <a:endCxn id="30" idx="2"/>
          </p:cNvCxnSpPr>
          <p:nvPr/>
        </p:nvCxnSpPr>
        <p:spPr>
          <a:xfrm flipV="1">
            <a:off x="2681850" y="4130931"/>
            <a:ext cx="194108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
            <a:extLst>
              <a:ext uri="{FF2B5EF4-FFF2-40B4-BE49-F238E27FC236}">
                <a16:creationId xmlns:a16="http://schemas.microsoft.com/office/drawing/2014/main" id="{E53F1E2F-D349-44AB-9E9D-BABF11E56D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846" y="3396262"/>
            <a:ext cx="2143125" cy="14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Oval 29">
            <a:extLst>
              <a:ext uri="{FF2B5EF4-FFF2-40B4-BE49-F238E27FC236}">
                <a16:creationId xmlns:a16="http://schemas.microsoft.com/office/drawing/2014/main" id="{FC2F0389-AB07-4760-A840-F2E300AE1383}"/>
              </a:ext>
            </a:extLst>
          </p:cNvPr>
          <p:cNvSpPr/>
          <p:nvPr/>
        </p:nvSpPr>
        <p:spPr>
          <a:xfrm>
            <a:off x="4622932" y="3123662"/>
            <a:ext cx="2643188" cy="2014538"/>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000" tIns="81000" rIns="81000" bIns="81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5000"/>
              </a:lnSpc>
              <a:spcBef>
                <a:spcPts val="30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pic>
        <p:nvPicPr>
          <p:cNvPr id="31" name="Picture 2">
            <a:extLst>
              <a:ext uri="{FF2B5EF4-FFF2-40B4-BE49-F238E27FC236}">
                <a16:creationId xmlns:a16="http://schemas.microsoft.com/office/drawing/2014/main" id="{CBA9A166-6D59-4AF3-8D8E-07BDF4A546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765" y="3185677"/>
            <a:ext cx="2143125" cy="182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Slide Number Placeholder 5">
            <a:extLst>
              <a:ext uri="{FF2B5EF4-FFF2-40B4-BE49-F238E27FC236}">
                <a16:creationId xmlns:a16="http://schemas.microsoft.com/office/drawing/2014/main" id="{E3DDA768-0EBA-4C38-B42D-1AA0208B233F}"/>
              </a:ext>
            </a:extLst>
          </p:cNvPr>
          <p:cNvSpPr txBox="1">
            <a:spLocks/>
          </p:cNvSpPr>
          <p:nvPr/>
        </p:nvSpPr>
        <p:spPr>
          <a:xfrm>
            <a:off x="8841878" y="114581"/>
            <a:ext cx="173176" cy="138499"/>
          </a:xfrm>
          <a:prstGeom prst="rect">
            <a:avLst/>
          </a:prstGeom>
        </p:spPr>
        <p:txBody>
          <a:bodyPr vert="horz" wrap="none" lIns="54000" tIns="0" rIns="54000" bIns="0" rtlCol="0" anchor="ctr">
            <a:spAutoFit/>
          </a:bodyPr>
          <a:lstStyle>
            <a:defPPr>
              <a:defRPr lang="sv-SE"/>
            </a:defPPr>
            <a:lvl1pPr algn="r">
              <a:defRPr sz="900" b="1">
                <a:solidFill>
                  <a:schemeClr val="accent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CEEFAE-073D-426F-B1B3-DA068A342DA9}" type="slidenum">
              <a:rPr kumimoji="0" lang="en-US" sz="900" b="1" i="0" u="none" strike="noStrike" kern="1200" cap="none" spc="0" normalizeH="0" baseline="0" noProof="0">
                <a:ln>
                  <a:noFill/>
                </a:ln>
                <a:solidFill>
                  <a:srgbClr val="A1A1A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900" b="1" i="0" u="none" strike="noStrike" kern="1200" cap="none" spc="0" normalizeH="0" baseline="0" noProof="0" dirty="0">
              <a:ln>
                <a:noFill/>
              </a:ln>
              <a:solidFill>
                <a:srgbClr val="A1A1A1"/>
              </a:solidFill>
              <a:effectLst/>
              <a:uLnTx/>
              <a:uFillTx/>
              <a:latin typeface="Arial"/>
              <a:ea typeface="+mn-ea"/>
              <a:cs typeface="+mn-cs"/>
            </a:endParaRPr>
          </a:p>
        </p:txBody>
      </p:sp>
    </p:spTree>
    <p:extLst>
      <p:ext uri="{BB962C8B-B14F-4D97-AF65-F5344CB8AC3E}">
        <p14:creationId xmlns:p14="http://schemas.microsoft.com/office/powerpoint/2010/main" val="1122604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Box 16"/>
          <p:cNvSpPr txBox="1">
            <a:spLocks noChangeArrowheads="1"/>
          </p:cNvSpPr>
          <p:nvPr/>
        </p:nvSpPr>
        <p:spPr bwMode="auto">
          <a:xfrm>
            <a:off x="3784775" y="1348202"/>
            <a:ext cx="1701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800" b="1" dirty="0">
                <a:solidFill>
                  <a:srgbClr val="008640"/>
                </a:solidFill>
                <a:latin typeface="Calibri" panose="020F0502020204030204"/>
                <a:ea typeface="+mj-ea"/>
                <a:cs typeface="Arial"/>
              </a:rPr>
              <a:t>Handouts</a:t>
            </a:r>
          </a:p>
        </p:txBody>
      </p:sp>
      <p:graphicFrame>
        <p:nvGraphicFramePr>
          <p:cNvPr id="2" name="Object 1">
            <a:extLst>
              <a:ext uri="{FF2B5EF4-FFF2-40B4-BE49-F238E27FC236}">
                <a16:creationId xmlns:a16="http://schemas.microsoft.com/office/drawing/2014/main" id="{19365F4C-5A66-4196-B00C-8FE3C9D63DC5}"/>
              </a:ext>
            </a:extLst>
          </p:cNvPr>
          <p:cNvGraphicFramePr>
            <a:graphicFrameLocks noChangeAspect="1"/>
          </p:cNvGraphicFramePr>
          <p:nvPr>
            <p:extLst>
              <p:ext uri="{D42A27DB-BD31-4B8C-83A1-F6EECF244321}">
                <p14:modId xmlns:p14="http://schemas.microsoft.com/office/powerpoint/2010/main" val="241576126"/>
              </p:ext>
            </p:extLst>
          </p:nvPr>
        </p:nvGraphicFramePr>
        <p:xfrm>
          <a:off x="2742952" y="2276186"/>
          <a:ext cx="1819063" cy="2555873"/>
        </p:xfrm>
        <a:graphic>
          <a:graphicData uri="http://schemas.openxmlformats.org/presentationml/2006/ole">
            <mc:AlternateContent xmlns:mc="http://schemas.openxmlformats.org/markup-compatibility/2006">
              <mc:Choice xmlns:v="urn:schemas-microsoft-com:vml" Requires="v">
                <p:oleObj spid="_x0000_s1155" name="Document" r:id="rId3" imgW="5486400" imgH="7721600" progId="Word.Document.8">
                  <p:embed/>
                </p:oleObj>
              </mc:Choice>
              <mc:Fallback>
                <p:oleObj name="Document" r:id="rId3" imgW="5486400" imgH="7721600" progId="Word.Document.8">
                  <p:embed/>
                  <p:pic>
                    <p:nvPicPr>
                      <p:cNvPr id="0" name="Picture 1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2952" y="2276186"/>
                        <a:ext cx="1819063" cy="2555873"/>
                      </a:xfrm>
                      <a:prstGeom prst="rect">
                        <a:avLst/>
                      </a:prstGeom>
                      <a:noFill/>
                      <a:ln w="9525">
                        <a:solidFill>
                          <a:schemeClr val="tx1"/>
                        </a:solidFill>
                        <a:miter lim="800000"/>
                        <a:headEnd/>
                        <a:tailEnd/>
                      </a:ln>
                    </p:spPr>
                  </p:pic>
                </p:oleObj>
              </mc:Fallback>
            </mc:AlternateContent>
          </a:graphicData>
        </a:graphic>
      </p:graphicFrame>
      <p:pic>
        <p:nvPicPr>
          <p:cNvPr id="7" name="Picture 6">
            <a:extLst>
              <a:ext uri="{FF2B5EF4-FFF2-40B4-BE49-F238E27FC236}">
                <a16:creationId xmlns:a16="http://schemas.microsoft.com/office/drawing/2014/main" id="{7E4CDF02-2F7C-4067-9081-5778C2C8EE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185" y="429491"/>
            <a:ext cx="4419630" cy="1013915"/>
          </a:xfrm>
          <a:prstGeom prst="rect">
            <a:avLst/>
          </a:prstGeom>
        </p:spPr>
      </p:pic>
      <p:graphicFrame>
        <p:nvGraphicFramePr>
          <p:cNvPr id="3" name="Object 2">
            <a:extLst>
              <a:ext uri="{FF2B5EF4-FFF2-40B4-BE49-F238E27FC236}">
                <a16:creationId xmlns:a16="http://schemas.microsoft.com/office/drawing/2014/main" id="{ED029FC8-2F41-472D-96C9-1B6484162686}"/>
              </a:ext>
            </a:extLst>
          </p:cNvPr>
          <p:cNvGraphicFramePr>
            <a:graphicFrameLocks noChangeAspect="1"/>
          </p:cNvGraphicFramePr>
          <p:nvPr>
            <p:extLst>
              <p:ext uri="{D42A27DB-BD31-4B8C-83A1-F6EECF244321}">
                <p14:modId xmlns:p14="http://schemas.microsoft.com/office/powerpoint/2010/main" val="108270193"/>
              </p:ext>
            </p:extLst>
          </p:nvPr>
        </p:nvGraphicFramePr>
        <p:xfrm>
          <a:off x="250839" y="2217463"/>
          <a:ext cx="2020184" cy="2614596"/>
        </p:xfrm>
        <a:graphic>
          <a:graphicData uri="http://schemas.openxmlformats.org/presentationml/2006/ole">
            <mc:AlternateContent xmlns:mc="http://schemas.openxmlformats.org/markup-compatibility/2006">
              <mc:Choice xmlns:v="urn:schemas-microsoft-com:vml" Requires="v">
                <p:oleObj spid="_x0000_s1156" name="Acrobat Document" r:id="rId6" imgW="5829156" imgH="7543672" progId="AcroExch.Document.DC">
                  <p:embed/>
                </p:oleObj>
              </mc:Choice>
              <mc:Fallback>
                <p:oleObj name="Acrobat Document" r:id="rId6" imgW="5829156" imgH="7543672" progId="AcroExch.Document.DC">
                  <p:embed/>
                  <p:pic>
                    <p:nvPicPr>
                      <p:cNvPr id="0" name=""/>
                      <p:cNvPicPr/>
                      <p:nvPr/>
                    </p:nvPicPr>
                    <p:blipFill>
                      <a:blip r:embed="rId7"/>
                      <a:stretch>
                        <a:fillRect/>
                      </a:stretch>
                    </p:blipFill>
                    <p:spPr>
                      <a:xfrm>
                        <a:off x="250839" y="2217463"/>
                        <a:ext cx="2020184" cy="2614596"/>
                      </a:xfrm>
                      <a:prstGeom prst="rect">
                        <a:avLst/>
                      </a:prstGeom>
                      <a:solidFill>
                        <a:schemeClr val="tx1"/>
                      </a:solidFill>
                    </p:spPr>
                  </p:pic>
                </p:oleObj>
              </mc:Fallback>
            </mc:AlternateContent>
          </a:graphicData>
        </a:graphic>
      </p:graphicFrame>
      <p:graphicFrame>
        <p:nvGraphicFramePr>
          <p:cNvPr id="4" name="Object 3">
            <a:extLst>
              <a:ext uri="{FF2B5EF4-FFF2-40B4-BE49-F238E27FC236}">
                <a16:creationId xmlns:a16="http://schemas.microsoft.com/office/drawing/2014/main" id="{87F6240B-D7B4-4588-8762-94A38102ED85}"/>
              </a:ext>
            </a:extLst>
          </p:cNvPr>
          <p:cNvGraphicFramePr>
            <a:graphicFrameLocks noChangeAspect="1"/>
          </p:cNvGraphicFramePr>
          <p:nvPr>
            <p:extLst>
              <p:ext uri="{D42A27DB-BD31-4B8C-83A1-F6EECF244321}">
                <p14:modId xmlns:p14="http://schemas.microsoft.com/office/powerpoint/2010/main" val="1433883909"/>
              </p:ext>
            </p:extLst>
          </p:nvPr>
        </p:nvGraphicFramePr>
        <p:xfrm>
          <a:off x="4919644" y="2257818"/>
          <a:ext cx="1819063" cy="2574241"/>
        </p:xfrm>
        <a:graphic>
          <a:graphicData uri="http://schemas.openxmlformats.org/presentationml/2006/ole">
            <mc:AlternateContent xmlns:mc="http://schemas.openxmlformats.org/markup-compatibility/2006">
              <mc:Choice xmlns:v="urn:schemas-microsoft-com:vml" Requires="v">
                <p:oleObj spid="_x0000_s1157" name="Acrobat Document" r:id="rId8" imgW="5667363" imgH="8020022" progId="AcroExch.Document.DC">
                  <p:embed/>
                </p:oleObj>
              </mc:Choice>
              <mc:Fallback>
                <p:oleObj name="Acrobat Document" r:id="rId8" imgW="5667363" imgH="8020022" progId="AcroExch.Document.DC">
                  <p:embed/>
                  <p:pic>
                    <p:nvPicPr>
                      <p:cNvPr id="0" name=""/>
                      <p:cNvPicPr/>
                      <p:nvPr/>
                    </p:nvPicPr>
                    <p:blipFill>
                      <a:blip r:embed="rId9"/>
                      <a:stretch>
                        <a:fillRect/>
                      </a:stretch>
                    </p:blipFill>
                    <p:spPr>
                      <a:xfrm>
                        <a:off x="4919644" y="2257818"/>
                        <a:ext cx="1819063" cy="2574241"/>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B3856E42-19BC-452C-9D22-D5E665E2ABF9}"/>
              </a:ext>
            </a:extLst>
          </p:cNvPr>
          <p:cNvGraphicFramePr>
            <a:graphicFrameLocks noChangeAspect="1"/>
          </p:cNvGraphicFramePr>
          <p:nvPr>
            <p:extLst>
              <p:ext uri="{D42A27DB-BD31-4B8C-83A1-F6EECF244321}">
                <p14:modId xmlns:p14="http://schemas.microsoft.com/office/powerpoint/2010/main" val="2458839690"/>
              </p:ext>
            </p:extLst>
          </p:nvPr>
        </p:nvGraphicFramePr>
        <p:xfrm>
          <a:off x="7074098" y="2276186"/>
          <a:ext cx="1819063" cy="2574240"/>
        </p:xfrm>
        <a:graphic>
          <a:graphicData uri="http://schemas.openxmlformats.org/presentationml/2006/ole">
            <mc:AlternateContent xmlns:mc="http://schemas.openxmlformats.org/markup-compatibility/2006">
              <mc:Choice xmlns:v="urn:schemas-microsoft-com:vml" Requires="v">
                <p:oleObj spid="_x0000_s1158" name="Acrobat Document" r:id="rId10" imgW="5667363" imgH="8020022" progId="AcroExch.Document.DC">
                  <p:embed/>
                </p:oleObj>
              </mc:Choice>
              <mc:Fallback>
                <p:oleObj name="Acrobat Document" r:id="rId10" imgW="5667363" imgH="8020022" progId="AcroExch.Document.DC">
                  <p:embed/>
                  <p:pic>
                    <p:nvPicPr>
                      <p:cNvPr id="0" name=""/>
                      <p:cNvPicPr/>
                      <p:nvPr/>
                    </p:nvPicPr>
                    <p:blipFill>
                      <a:blip r:embed="rId11"/>
                      <a:stretch>
                        <a:fillRect/>
                      </a:stretch>
                    </p:blipFill>
                    <p:spPr>
                      <a:xfrm>
                        <a:off x="7074098" y="2276186"/>
                        <a:ext cx="1819063" cy="2574240"/>
                      </a:xfrm>
                      <a:prstGeom prst="rect">
                        <a:avLst/>
                      </a:prstGeom>
                    </p:spPr>
                  </p:pic>
                </p:oleObj>
              </mc:Fallback>
            </mc:AlternateContent>
          </a:graphicData>
        </a:graphic>
      </p:graphicFrame>
    </p:spTree>
    <p:extLst>
      <p:ext uri="{BB962C8B-B14F-4D97-AF65-F5344CB8AC3E}">
        <p14:creationId xmlns:p14="http://schemas.microsoft.com/office/powerpoint/2010/main" val="410024863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29D8A-7357-4A3B-A59D-3BD7FA0C9EF7}"/>
              </a:ext>
            </a:extLst>
          </p:cNvPr>
          <p:cNvSpPr>
            <a:spLocks noGrp="1"/>
          </p:cNvSpPr>
          <p:nvPr>
            <p:ph type="title"/>
          </p:nvPr>
        </p:nvSpPr>
        <p:spPr/>
        <p:txBody>
          <a:bodyPr/>
          <a:lstStyle/>
          <a:p>
            <a:r>
              <a:rPr lang="en-US" sz="2800" noProof="0" dirty="0"/>
              <a:t>Optimizing Pressure – Boyle’s Law</a:t>
            </a:r>
          </a:p>
        </p:txBody>
      </p:sp>
      <p:sp>
        <p:nvSpPr>
          <p:cNvPr id="4" name="Date Placeholder 3">
            <a:extLst>
              <a:ext uri="{FF2B5EF4-FFF2-40B4-BE49-F238E27FC236}">
                <a16:creationId xmlns:a16="http://schemas.microsoft.com/office/drawing/2014/main" id="{B55C8B4F-4AE4-461D-A841-22CB0EF1A7C4}"/>
              </a:ext>
            </a:extLst>
          </p:cNvPr>
          <p:cNvSpPr>
            <a:spLocks noGrp="1"/>
          </p:cNvSpPr>
          <p:nvPr>
            <p:ph type="dt" sz="half"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A1A1A1"/>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0C8BB46B-E3ED-48C0-8EED-CA77474E2E03}"/>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A1A1A1"/>
              </a:solidFill>
              <a:effectLst/>
              <a:uLnTx/>
              <a:uFillTx/>
              <a:latin typeface="Arial"/>
              <a:ea typeface="+mn-ea"/>
              <a:cs typeface="+mn-cs"/>
            </a:endParaRPr>
          </a:p>
        </p:txBody>
      </p:sp>
      <p:sp>
        <p:nvSpPr>
          <p:cNvPr id="7" name="Text Placeholder 6">
            <a:extLst>
              <a:ext uri="{FF2B5EF4-FFF2-40B4-BE49-F238E27FC236}">
                <a16:creationId xmlns:a16="http://schemas.microsoft.com/office/drawing/2014/main" id="{1A43C456-2D3B-4106-B554-6C9C442A5B27}"/>
              </a:ext>
            </a:extLst>
          </p:cNvPr>
          <p:cNvSpPr>
            <a:spLocks noGrp="1"/>
          </p:cNvSpPr>
          <p:nvPr>
            <p:ph type="body" sz="quarter" idx="15"/>
          </p:nvPr>
        </p:nvSpPr>
        <p:spPr/>
        <p:txBody>
          <a:bodyPr/>
          <a:lstStyle/>
          <a:p>
            <a:r>
              <a:rPr lang="en-US" sz="2000" dirty="0"/>
              <a:t>What does it all mean?</a:t>
            </a:r>
          </a:p>
        </p:txBody>
      </p:sp>
      <p:sp>
        <p:nvSpPr>
          <p:cNvPr id="27" name="Rectangle 26">
            <a:extLst>
              <a:ext uri="{FF2B5EF4-FFF2-40B4-BE49-F238E27FC236}">
                <a16:creationId xmlns:a16="http://schemas.microsoft.com/office/drawing/2014/main" id="{545B5A3A-B510-4C95-A666-C1071BA06035}"/>
              </a:ext>
            </a:extLst>
          </p:cNvPr>
          <p:cNvSpPr/>
          <p:nvPr/>
        </p:nvSpPr>
        <p:spPr>
          <a:xfrm>
            <a:off x="1603629" y="1570961"/>
            <a:ext cx="5897633" cy="30931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Imagine a process demand of: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27.5”HgV  (29.92 - 27.5 = 2.42”HgA)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300 acfm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P</a:t>
            </a:r>
            <a:r>
              <a:rPr kumimoji="0" lang="en-US" sz="2000" b="0" i="0" u="none" strike="noStrike" kern="1200" cap="none" spc="0" normalizeH="0" baseline="0" noProof="0" dirty="0">
                <a:ln>
                  <a:noFill/>
                </a:ln>
                <a:solidFill>
                  <a:srgbClr val="000000"/>
                </a:solidFill>
                <a:effectLst/>
                <a:uLnTx/>
                <a:uFillTx/>
                <a:latin typeface="Arial"/>
                <a:ea typeface="+mn-ea"/>
                <a:cs typeface="+mn-cs"/>
              </a:rPr>
              <a:t> = 2.42”HgA (always use absolute terms)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V</a:t>
            </a:r>
            <a:r>
              <a:rPr kumimoji="0" lang="en-US" sz="2000" b="0" i="0" u="none" strike="noStrike" kern="1200" cap="none" spc="0" normalizeH="0" baseline="0" noProof="0" dirty="0">
                <a:ln>
                  <a:noFill/>
                </a:ln>
                <a:solidFill>
                  <a:srgbClr val="000000"/>
                </a:solidFill>
                <a:effectLst/>
                <a:uLnTx/>
                <a:uFillTx/>
                <a:latin typeface="Arial"/>
                <a:ea typeface="+mn-ea"/>
                <a:cs typeface="+mn-cs"/>
              </a:rPr>
              <a:t> = 300 acfm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	</a:t>
            </a:r>
            <a:r>
              <a:rPr kumimoji="0" lang="en-US" sz="2000" b="1" i="0" u="none" strike="noStrike" kern="1200" cap="none" spc="0" normalizeH="0" baseline="0" noProof="0" dirty="0">
                <a:ln>
                  <a:noFill/>
                </a:ln>
                <a:solidFill>
                  <a:srgbClr val="000000"/>
                </a:solidFill>
                <a:effectLst/>
                <a:uLnTx/>
                <a:uFillTx/>
                <a:latin typeface="Arial"/>
                <a:ea typeface="+mn-ea"/>
                <a:cs typeface="+mn-cs"/>
              </a:rPr>
              <a:t>PV</a:t>
            </a:r>
            <a:r>
              <a:rPr kumimoji="0" lang="en-US" sz="2000" b="0" i="0" u="none" strike="noStrike" kern="1200" cap="none" spc="0" normalizeH="0" baseline="0" noProof="0" dirty="0">
                <a:ln>
                  <a:noFill/>
                </a:ln>
                <a:solidFill>
                  <a:srgbClr val="000000"/>
                </a:solidFill>
                <a:effectLst/>
                <a:uLnTx/>
                <a:uFillTx/>
                <a:latin typeface="Arial"/>
                <a:ea typeface="+mn-ea"/>
                <a:cs typeface="+mn-cs"/>
              </a:rPr>
              <a:t> = (2.42)(300) = </a:t>
            </a:r>
            <a:r>
              <a:rPr kumimoji="0" lang="en-US" sz="2000" b="1" i="0" u="none" strike="noStrike" kern="1200" cap="none" spc="0" normalizeH="0" baseline="0" noProof="0" dirty="0">
                <a:ln>
                  <a:noFill/>
                </a:ln>
                <a:solidFill>
                  <a:srgbClr val="000000"/>
                </a:solidFill>
                <a:effectLst/>
                <a:uLnTx/>
                <a:uFillTx/>
                <a:latin typeface="Arial"/>
                <a:ea typeface="+mn-ea"/>
                <a:cs typeface="+mn-cs"/>
              </a:rPr>
              <a:t>K</a:t>
            </a:r>
            <a:r>
              <a:rPr kumimoji="0" lang="en-US" sz="2000" b="0" i="0" u="none" strike="noStrike" kern="1200" cap="none" spc="0" normalizeH="0" baseline="0" noProof="0" dirty="0">
                <a:ln>
                  <a:noFill/>
                </a:ln>
                <a:solidFill>
                  <a:srgbClr val="000000"/>
                </a:solidFill>
                <a:effectLst/>
                <a:uLnTx/>
                <a:uFillTx/>
                <a:latin typeface="Arial"/>
                <a:ea typeface="+mn-ea"/>
                <a:cs typeface="+mn-cs"/>
              </a:rPr>
              <a:t> = 726 (constant)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28" name="Group 27">
            <a:extLst>
              <a:ext uri="{FF2B5EF4-FFF2-40B4-BE49-F238E27FC236}">
                <a16:creationId xmlns:a16="http://schemas.microsoft.com/office/drawing/2014/main" id="{816BA491-F2A1-48EA-AB07-5880C8BEE505}"/>
              </a:ext>
            </a:extLst>
          </p:cNvPr>
          <p:cNvGrpSpPr/>
          <p:nvPr/>
        </p:nvGrpSpPr>
        <p:grpSpPr>
          <a:xfrm>
            <a:off x="1120306" y="5311303"/>
            <a:ext cx="3983656" cy="1274471"/>
            <a:chOff x="1415195" y="3810807"/>
            <a:chExt cx="6236206" cy="1821656"/>
          </a:xfrm>
        </p:grpSpPr>
        <p:pic>
          <p:nvPicPr>
            <p:cNvPr id="30" name="Picture 2">
              <a:extLst>
                <a:ext uri="{FF2B5EF4-FFF2-40B4-BE49-F238E27FC236}">
                  <a16:creationId xmlns:a16="http://schemas.microsoft.com/office/drawing/2014/main" id="{BC34E938-CE69-4DDE-ACCE-1A4FEB63651A}"/>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415195" y="3810807"/>
              <a:ext cx="2143125" cy="182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a:extLst>
                <a:ext uri="{FF2B5EF4-FFF2-40B4-BE49-F238E27FC236}">
                  <a16:creationId xmlns:a16="http://schemas.microsoft.com/office/drawing/2014/main" id="{F8350519-22BB-4874-A441-B04BE41D250D}"/>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508276" y="4021391"/>
              <a:ext cx="2143125" cy="14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2" name="Straight Connector 31">
              <a:extLst>
                <a:ext uri="{FF2B5EF4-FFF2-40B4-BE49-F238E27FC236}">
                  <a16:creationId xmlns:a16="http://schemas.microsoft.com/office/drawing/2014/main" id="{E6144D13-5834-40E8-9F26-64A9CFC1D0BF}"/>
                </a:ext>
              </a:extLst>
            </p:cNvPr>
            <p:cNvCxnSpPr/>
            <p:nvPr/>
          </p:nvCxnSpPr>
          <p:spPr>
            <a:xfrm>
              <a:off x="3696511" y="4756827"/>
              <a:ext cx="20233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Slide Number Placeholder 5">
            <a:extLst>
              <a:ext uri="{FF2B5EF4-FFF2-40B4-BE49-F238E27FC236}">
                <a16:creationId xmlns:a16="http://schemas.microsoft.com/office/drawing/2014/main" id="{1CE15B8D-4354-42E5-AAF8-FD91D3F8A0CC}"/>
              </a:ext>
            </a:extLst>
          </p:cNvPr>
          <p:cNvSpPr txBox="1">
            <a:spLocks/>
          </p:cNvSpPr>
          <p:nvPr/>
        </p:nvSpPr>
        <p:spPr>
          <a:xfrm>
            <a:off x="8841878" y="114581"/>
            <a:ext cx="173176" cy="138499"/>
          </a:xfrm>
          <a:prstGeom prst="rect">
            <a:avLst/>
          </a:prstGeom>
        </p:spPr>
        <p:txBody>
          <a:bodyPr vert="horz" wrap="none" lIns="54000" tIns="0" rIns="54000" bIns="0" rtlCol="0" anchor="ctr">
            <a:spAutoFit/>
          </a:bodyPr>
          <a:lstStyle>
            <a:defPPr>
              <a:defRPr lang="sv-SE"/>
            </a:defPPr>
            <a:lvl1pPr algn="r">
              <a:defRPr sz="900" b="1">
                <a:solidFill>
                  <a:schemeClr val="accent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CEEFAE-073D-426F-B1B3-DA068A342DA9}" type="slidenum">
              <a:rPr kumimoji="0" lang="en-US" sz="900" b="1" i="0" u="none" strike="noStrike" kern="1200" cap="none" spc="0" normalizeH="0" baseline="0" noProof="0">
                <a:ln>
                  <a:noFill/>
                </a:ln>
                <a:solidFill>
                  <a:srgbClr val="A1A1A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900" b="1" i="0" u="none" strike="noStrike" kern="1200" cap="none" spc="0" normalizeH="0" baseline="0" noProof="0" dirty="0">
              <a:ln>
                <a:noFill/>
              </a:ln>
              <a:solidFill>
                <a:srgbClr val="A1A1A1"/>
              </a:solidFill>
              <a:effectLst/>
              <a:uLnTx/>
              <a:uFillTx/>
              <a:latin typeface="Arial"/>
              <a:ea typeface="+mn-ea"/>
              <a:cs typeface="+mn-cs"/>
            </a:endParaRPr>
          </a:p>
        </p:txBody>
      </p:sp>
    </p:spTree>
    <p:extLst>
      <p:ext uri="{BB962C8B-B14F-4D97-AF65-F5344CB8AC3E}">
        <p14:creationId xmlns:p14="http://schemas.microsoft.com/office/powerpoint/2010/main" val="1673619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29D8A-7357-4A3B-A59D-3BD7FA0C9EF7}"/>
              </a:ext>
            </a:extLst>
          </p:cNvPr>
          <p:cNvSpPr>
            <a:spLocks noGrp="1"/>
          </p:cNvSpPr>
          <p:nvPr>
            <p:ph type="title"/>
          </p:nvPr>
        </p:nvSpPr>
        <p:spPr/>
        <p:txBody>
          <a:bodyPr/>
          <a:lstStyle/>
          <a:p>
            <a:r>
              <a:rPr lang="en-US" sz="2800" noProof="0" dirty="0"/>
              <a:t>Optimizing Pressure – Boyle’s Law</a:t>
            </a:r>
          </a:p>
        </p:txBody>
      </p:sp>
      <p:sp>
        <p:nvSpPr>
          <p:cNvPr id="4" name="Date Placeholder 3">
            <a:extLst>
              <a:ext uri="{FF2B5EF4-FFF2-40B4-BE49-F238E27FC236}">
                <a16:creationId xmlns:a16="http://schemas.microsoft.com/office/drawing/2014/main" id="{B55C8B4F-4AE4-461D-A841-22CB0EF1A7C4}"/>
              </a:ext>
            </a:extLst>
          </p:cNvPr>
          <p:cNvSpPr>
            <a:spLocks noGrp="1"/>
          </p:cNvSpPr>
          <p:nvPr>
            <p:ph type="dt" sz="half"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A1A1A1"/>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0C8BB46B-E3ED-48C0-8EED-CA77474E2E03}"/>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A1A1A1"/>
              </a:solidFill>
              <a:effectLst/>
              <a:uLnTx/>
              <a:uFillTx/>
              <a:latin typeface="Arial"/>
              <a:ea typeface="+mn-ea"/>
              <a:cs typeface="+mn-cs"/>
            </a:endParaRPr>
          </a:p>
        </p:txBody>
      </p:sp>
      <p:sp>
        <p:nvSpPr>
          <p:cNvPr id="19" name="Text Placeholder 6">
            <a:extLst>
              <a:ext uri="{FF2B5EF4-FFF2-40B4-BE49-F238E27FC236}">
                <a16:creationId xmlns:a16="http://schemas.microsoft.com/office/drawing/2014/main" id="{1A447CFA-C96C-46E1-A127-132D71F9A889}"/>
              </a:ext>
            </a:extLst>
          </p:cNvPr>
          <p:cNvSpPr txBox="1">
            <a:spLocks/>
          </p:cNvSpPr>
          <p:nvPr/>
        </p:nvSpPr>
        <p:spPr>
          <a:xfrm>
            <a:off x="411372" y="938032"/>
            <a:ext cx="8344108" cy="395302"/>
          </a:xfrm>
          <a:prstGeom prst="rect">
            <a:avLst/>
          </a:prstGeom>
        </p:spPr>
        <p:txBody>
          <a:bodyPr vert="horz" wrap="square" lIns="90000" tIns="46800" rIns="90000" bIns="46800" rtlCol="0">
            <a:noAutofit/>
          </a:bodyPr>
          <a:lstStyle>
            <a:lvl1pPr marL="0" indent="0" algn="l" defTabSz="685622" rtl="0" eaLnBrk="1" latinLnBrk="0" hangingPunct="1">
              <a:lnSpc>
                <a:spcPct val="105000"/>
              </a:lnSpc>
              <a:spcBef>
                <a:spcPts val="622"/>
              </a:spcBef>
              <a:buClr>
                <a:schemeClr val="accent1"/>
              </a:buClr>
              <a:buFontTx/>
              <a:buNone/>
              <a:defRPr sz="1500" b="1" kern="1200">
                <a:solidFill>
                  <a:schemeClr val="tx1"/>
                </a:solidFill>
                <a:latin typeface="+mn-lt"/>
                <a:ea typeface="+mn-ea"/>
                <a:cs typeface="+mn-cs"/>
              </a:defRPr>
            </a:lvl1pPr>
            <a:lvl2pPr marL="399946" indent="-207116" algn="l" defTabSz="685622" rtl="0" eaLnBrk="1" latinLnBrk="0" hangingPunct="1">
              <a:lnSpc>
                <a:spcPct val="105000"/>
              </a:lnSpc>
              <a:spcBef>
                <a:spcPts val="216"/>
              </a:spcBef>
              <a:spcAft>
                <a:spcPts val="216"/>
              </a:spcAft>
              <a:buFont typeface="Arial" panose="020B0604020202020204" pitchFamily="34" charset="0"/>
              <a:buChar char="–"/>
              <a:defRPr sz="1350" kern="1200">
                <a:solidFill>
                  <a:schemeClr val="tx1"/>
                </a:solidFill>
                <a:latin typeface="+mn-lt"/>
                <a:ea typeface="+mn-ea"/>
                <a:cs typeface="+mn-cs"/>
              </a:defRPr>
            </a:lvl2pPr>
            <a:lvl3pPr marL="564211" indent="-157122" algn="l" defTabSz="685622" rtl="0" eaLnBrk="1" latinLnBrk="0" hangingPunct="1">
              <a:lnSpc>
                <a:spcPct val="105000"/>
              </a:lnSpc>
              <a:spcBef>
                <a:spcPts val="122"/>
              </a:spcBef>
              <a:spcAft>
                <a:spcPts val="187"/>
              </a:spcAft>
              <a:buFont typeface="Wingdings" panose="05000000000000000000" pitchFamily="2" charset="2"/>
              <a:buChar char="§"/>
              <a:defRPr sz="1200" kern="1200">
                <a:solidFill>
                  <a:schemeClr val="tx1"/>
                </a:solidFill>
                <a:latin typeface="+mn-lt"/>
                <a:ea typeface="+mn-ea"/>
                <a:cs typeface="+mn-cs"/>
              </a:defRPr>
            </a:lvl3pPr>
            <a:lvl4pPr marL="735616" indent="-171406" algn="l" defTabSz="685622" rtl="0" eaLnBrk="1" latinLnBrk="0" hangingPunct="1">
              <a:lnSpc>
                <a:spcPct val="105000"/>
              </a:lnSpc>
              <a:spcBef>
                <a:spcPts val="112"/>
              </a:spcBef>
              <a:spcAft>
                <a:spcPts val="112"/>
              </a:spcAft>
              <a:buFont typeface="Arial" panose="020B0604020202020204" pitchFamily="34" charset="0"/>
              <a:buChar char="–"/>
              <a:defRPr sz="1050" kern="1200">
                <a:solidFill>
                  <a:schemeClr val="tx1"/>
                </a:solidFill>
                <a:latin typeface="+mn-lt"/>
                <a:ea typeface="+mn-ea"/>
                <a:cs typeface="+mn-cs"/>
              </a:defRPr>
            </a:lvl4pPr>
            <a:lvl5pPr marL="907022" indent="-164263" algn="l" defTabSz="685622" rtl="0" eaLnBrk="1" latinLnBrk="0" hangingPunct="1">
              <a:lnSpc>
                <a:spcPct val="105000"/>
              </a:lnSpc>
              <a:spcBef>
                <a:spcPts val="103"/>
              </a:spcBef>
              <a:spcAft>
                <a:spcPts val="103"/>
              </a:spcAft>
              <a:buFont typeface="Arial" panose="020B0604020202020204" pitchFamily="34" charset="0"/>
              <a:buChar char="‒"/>
              <a:defRPr sz="900" kern="1200">
                <a:solidFill>
                  <a:schemeClr val="tx1"/>
                </a:solidFill>
                <a:latin typeface="+mn-lt"/>
                <a:ea typeface="+mn-ea"/>
                <a:cs typeface="+mn-cs"/>
              </a:defRPr>
            </a:lvl5pPr>
            <a:lvl6pPr marL="1885463"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74"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085"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897"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685622" rtl="0" eaLnBrk="1" fontAlgn="auto" latinLnBrk="0" hangingPunct="1">
              <a:lnSpc>
                <a:spcPct val="105000"/>
              </a:lnSpc>
              <a:spcBef>
                <a:spcPts val="622"/>
              </a:spcBef>
              <a:spcAft>
                <a:spcPts val="0"/>
              </a:spcAft>
              <a:buClr>
                <a:srgbClr val="0099CC"/>
              </a:buClr>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What does it all mean?</a:t>
            </a:r>
          </a:p>
        </p:txBody>
      </p:sp>
      <p:grpSp>
        <p:nvGrpSpPr>
          <p:cNvPr id="24" name="Group 23">
            <a:extLst>
              <a:ext uri="{FF2B5EF4-FFF2-40B4-BE49-F238E27FC236}">
                <a16:creationId xmlns:a16="http://schemas.microsoft.com/office/drawing/2014/main" id="{8E52857F-B701-4A01-8684-37C40CFCA5FF}"/>
              </a:ext>
            </a:extLst>
          </p:cNvPr>
          <p:cNvGrpSpPr/>
          <p:nvPr/>
        </p:nvGrpSpPr>
        <p:grpSpPr>
          <a:xfrm>
            <a:off x="1120306" y="5311303"/>
            <a:ext cx="3983656" cy="1274471"/>
            <a:chOff x="1415195" y="3810807"/>
            <a:chExt cx="6236206" cy="1821656"/>
          </a:xfrm>
        </p:grpSpPr>
        <p:pic>
          <p:nvPicPr>
            <p:cNvPr id="25" name="Picture 2">
              <a:extLst>
                <a:ext uri="{FF2B5EF4-FFF2-40B4-BE49-F238E27FC236}">
                  <a16:creationId xmlns:a16="http://schemas.microsoft.com/office/drawing/2014/main" id="{37EF478F-4F64-46EE-8583-C77DD6C2A772}"/>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415195" y="3810807"/>
              <a:ext cx="2143125" cy="182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a:extLst>
                <a:ext uri="{FF2B5EF4-FFF2-40B4-BE49-F238E27FC236}">
                  <a16:creationId xmlns:a16="http://schemas.microsoft.com/office/drawing/2014/main" id="{8CB2956A-F2AB-48FB-9212-B8AAD01652E0}"/>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508276" y="4021391"/>
              <a:ext cx="2143125" cy="14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 name="Straight Connector 26">
              <a:extLst>
                <a:ext uri="{FF2B5EF4-FFF2-40B4-BE49-F238E27FC236}">
                  <a16:creationId xmlns:a16="http://schemas.microsoft.com/office/drawing/2014/main" id="{5AB4FFBE-E8A9-4B0B-BAE4-ED54C33FCA30}"/>
                </a:ext>
              </a:extLst>
            </p:cNvPr>
            <p:cNvCxnSpPr/>
            <p:nvPr/>
          </p:nvCxnSpPr>
          <p:spPr>
            <a:xfrm>
              <a:off x="3696511" y="4756827"/>
              <a:ext cx="20233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B7CBE961-60FE-49FD-9CEC-E5F7B35C6B7F}"/>
              </a:ext>
            </a:extLst>
          </p:cNvPr>
          <p:cNvSpPr/>
          <p:nvPr/>
        </p:nvSpPr>
        <p:spPr>
          <a:xfrm>
            <a:off x="5868162" y="3066183"/>
            <a:ext cx="2864466" cy="258532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a:ln>
                  <a:noFill/>
                </a:ln>
                <a:solidFill>
                  <a:srgbClr val="00B050"/>
                </a:solidFill>
                <a:effectLst/>
                <a:uLnTx/>
                <a:uFillTx/>
                <a:latin typeface="Arial"/>
                <a:ea typeface="+mn-ea"/>
                <a:cs typeface="+mn-cs"/>
              </a:rPr>
              <a:t>…designing for 27.5”Hg requires twice the size vacuum pump as 25”Hg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1" u="none" strike="noStrike" kern="1200" cap="none" spc="0" normalizeH="0" baseline="0" noProof="0" dirty="0">
              <a:ln>
                <a:noFill/>
              </a:ln>
              <a:solidFill>
                <a:srgbClr val="00B05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a:ea typeface="+mn-ea"/>
                <a:cs typeface="+mn-cs"/>
              </a:rPr>
              <a:t>Flow requirement went from </a:t>
            </a:r>
            <a:r>
              <a:rPr kumimoji="0" lang="en-US" altLang="en-US" sz="1800" b="1" i="0" u="none" strike="noStrike" kern="1200" cap="none" spc="0" normalizeH="0" baseline="0" noProof="0" dirty="0">
                <a:ln>
                  <a:noFill/>
                </a:ln>
                <a:solidFill>
                  <a:srgbClr val="000000"/>
                </a:solidFill>
                <a:effectLst/>
                <a:uLnTx/>
                <a:uFillTx/>
                <a:latin typeface="Arial"/>
                <a:ea typeface="+mn-ea"/>
                <a:cs typeface="+mn-cs"/>
              </a:rPr>
              <a:t>300</a:t>
            </a:r>
            <a:r>
              <a:rPr kumimoji="0" lang="en-US" altLang="en-US" sz="1800" b="0" i="0" u="none" strike="noStrike" kern="1200" cap="none" spc="0" normalizeH="0" baseline="0" noProof="0" dirty="0">
                <a:ln>
                  <a:noFill/>
                </a:ln>
                <a:solidFill>
                  <a:srgbClr val="000000"/>
                </a:solidFill>
                <a:effectLst/>
                <a:uLnTx/>
                <a:uFillTx/>
                <a:latin typeface="Arial"/>
                <a:ea typeface="+mn-ea"/>
                <a:cs typeface="+mn-cs"/>
              </a:rPr>
              <a:t> to </a:t>
            </a:r>
            <a:r>
              <a:rPr kumimoji="0" lang="en-US" altLang="en-US" sz="1800" b="1" i="0" u="none" strike="noStrike" kern="1200" cap="none" spc="0" normalizeH="0" baseline="0" noProof="0" dirty="0">
                <a:ln>
                  <a:noFill/>
                </a:ln>
                <a:solidFill>
                  <a:srgbClr val="000000"/>
                </a:solidFill>
                <a:effectLst/>
                <a:uLnTx/>
                <a:uFillTx/>
                <a:latin typeface="Arial"/>
                <a:ea typeface="+mn-ea"/>
                <a:cs typeface="+mn-cs"/>
              </a:rPr>
              <a:t>147</a:t>
            </a:r>
            <a:r>
              <a:rPr kumimoji="0" lang="en-US" altLang="en-US" sz="1800" b="0" i="0" u="none" strike="noStrike" kern="1200" cap="none" spc="0" normalizeH="0" baseline="0" noProof="0" dirty="0">
                <a:ln>
                  <a:noFill/>
                </a:ln>
                <a:solidFill>
                  <a:srgbClr val="000000"/>
                </a:solidFill>
                <a:effectLst/>
                <a:uLnTx/>
                <a:uFillTx/>
                <a:latin typeface="Arial"/>
                <a:ea typeface="+mn-ea"/>
                <a:cs typeface="+mn-cs"/>
              </a:rPr>
              <a:t> acfm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99CC"/>
                </a:solidFill>
                <a:effectLst/>
                <a:uLnTx/>
                <a:uFillTx/>
                <a:latin typeface="Arial"/>
                <a:ea typeface="+mn-ea"/>
                <a:cs typeface="+mn-cs"/>
                <a:sym typeface="Wingdings" panose="05000000000000000000" pitchFamily="2" charset="2"/>
              </a:rPr>
              <a:t> $ and Energy SAVINGS</a:t>
            </a:r>
            <a:endParaRPr kumimoji="0" lang="en-US" altLang="en-US" sz="1800" b="1" i="0" u="none" strike="noStrike" kern="1200" cap="none" spc="0" normalizeH="0" baseline="0" noProof="0" dirty="0">
              <a:ln>
                <a:noFill/>
              </a:ln>
              <a:solidFill>
                <a:srgbClr val="0099CC"/>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5EB01DF5-B919-4F48-94F8-85D9868283BC}"/>
              </a:ext>
            </a:extLst>
          </p:cNvPr>
          <p:cNvSpPr/>
          <p:nvPr/>
        </p:nvSpPr>
        <p:spPr>
          <a:xfrm>
            <a:off x="764765" y="1566436"/>
            <a:ext cx="5401524" cy="31700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So, if we can adjust the vacuum level to 25”HgV (29.92 – 25 = 4.92”HgA)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P</a:t>
            </a:r>
            <a:r>
              <a:rPr kumimoji="0" lang="en-US" sz="2000" b="0" i="0" u="none" strike="noStrike" kern="1200" cap="none" spc="0" normalizeH="0" baseline="0" noProof="0" dirty="0">
                <a:ln>
                  <a:noFill/>
                </a:ln>
                <a:solidFill>
                  <a:srgbClr val="000000"/>
                </a:solidFill>
                <a:effectLst/>
                <a:uLnTx/>
                <a:uFillTx/>
                <a:latin typeface="Arial"/>
                <a:ea typeface="+mn-ea"/>
                <a:cs typeface="+mn-cs"/>
              </a:rPr>
              <a:t> = 4.92”HgV (always use absolute terms)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K</a:t>
            </a:r>
            <a:r>
              <a:rPr kumimoji="0" lang="en-US" sz="2000" b="0" i="0" u="none" strike="noStrike" kern="1200" cap="none" spc="0" normalizeH="0" baseline="0" noProof="0" dirty="0">
                <a:ln>
                  <a:noFill/>
                </a:ln>
                <a:solidFill>
                  <a:srgbClr val="000000"/>
                </a:solidFill>
                <a:effectLst/>
                <a:uLnTx/>
                <a:uFillTx/>
                <a:latin typeface="Arial"/>
                <a:ea typeface="+mn-ea"/>
                <a:cs typeface="+mn-cs"/>
              </a:rPr>
              <a:t> = 24,600 (from previous calculation)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V</a:t>
            </a:r>
            <a:r>
              <a:rPr kumimoji="0" lang="en-US" sz="2000" b="0" i="0" u="none" strike="noStrike" kern="1200" cap="none" spc="0" normalizeH="0" baseline="0" noProof="0" dirty="0">
                <a:ln>
                  <a:noFill/>
                </a:ln>
                <a:solidFill>
                  <a:srgbClr val="000000"/>
                </a:solidFill>
                <a:effectLst/>
                <a:uLnTx/>
                <a:uFillTx/>
                <a:latin typeface="Arial"/>
                <a:ea typeface="+mn-ea"/>
                <a:cs typeface="+mn-cs"/>
              </a:rPr>
              <a:t> = ? acfm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	</a:t>
            </a:r>
            <a:r>
              <a:rPr kumimoji="0" lang="en-US" sz="2000" b="1" i="0" u="none" strike="noStrike" kern="1200" cap="none" spc="0" normalizeH="0" baseline="0" noProof="0" dirty="0">
                <a:ln>
                  <a:noFill/>
                </a:ln>
                <a:solidFill>
                  <a:srgbClr val="000000"/>
                </a:solidFill>
                <a:effectLst/>
                <a:uLnTx/>
                <a:uFillTx/>
                <a:latin typeface="Arial"/>
                <a:ea typeface="+mn-ea"/>
                <a:cs typeface="+mn-cs"/>
              </a:rPr>
              <a:t>PV</a:t>
            </a:r>
            <a:r>
              <a:rPr kumimoji="0" lang="en-US" sz="2000" b="0" i="0" u="none" strike="noStrike" kern="1200" cap="none" spc="0" normalizeH="0" baseline="0" noProof="0" dirty="0">
                <a:ln>
                  <a:noFill/>
                </a:ln>
                <a:solidFill>
                  <a:srgbClr val="000000"/>
                </a:solidFill>
                <a:effectLst/>
                <a:uLnTx/>
                <a:uFillTx/>
                <a:latin typeface="Arial"/>
                <a:ea typeface="+mn-ea"/>
                <a:cs typeface="+mn-cs"/>
              </a:rPr>
              <a:t> = (4.92)</a:t>
            </a:r>
            <a:r>
              <a:rPr kumimoji="0" lang="en-US" sz="2000" b="1" i="0" u="none" strike="noStrike" kern="1200" cap="none" spc="0" normalizeH="0" baseline="0" noProof="0" dirty="0">
                <a:ln>
                  <a:noFill/>
                </a:ln>
                <a:solidFill>
                  <a:srgbClr val="000000"/>
                </a:solidFill>
                <a:effectLst/>
                <a:uLnTx/>
                <a:uFillTx/>
                <a:latin typeface="Arial"/>
                <a:ea typeface="+mn-ea"/>
                <a:cs typeface="+mn-cs"/>
              </a:rPr>
              <a:t>V</a:t>
            </a:r>
            <a:r>
              <a:rPr kumimoji="0" lang="en-US" sz="2000" b="0" i="0" u="none" strike="noStrike" kern="1200" cap="none" spc="0" normalizeH="0" baseline="0" noProof="0" dirty="0">
                <a:ln>
                  <a:noFill/>
                </a:ln>
                <a:solidFill>
                  <a:srgbClr val="000000"/>
                </a:solidFill>
                <a:effectLst/>
                <a:uLnTx/>
                <a:uFillTx/>
                <a:latin typeface="Arial"/>
                <a:ea typeface="+mn-ea"/>
                <a:cs typeface="+mn-cs"/>
              </a:rPr>
              <a:t> = 726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	</a:t>
            </a:r>
            <a:r>
              <a:rPr kumimoji="0" lang="en-US" sz="2000" b="1" i="0" u="none" strike="noStrike" kern="1200" cap="none" spc="0" normalizeH="0" baseline="0" noProof="0" dirty="0">
                <a:ln>
                  <a:noFill/>
                </a:ln>
                <a:solidFill>
                  <a:srgbClr val="000000"/>
                </a:solidFill>
                <a:effectLst/>
                <a:uLnTx/>
                <a:uFillTx/>
                <a:latin typeface="Arial"/>
                <a:ea typeface="+mn-ea"/>
                <a:cs typeface="+mn-cs"/>
              </a:rPr>
              <a:t>V</a:t>
            </a:r>
            <a:r>
              <a:rPr kumimoji="0" lang="en-US" sz="2000" b="0" i="0" u="none" strike="noStrike" kern="1200" cap="none" spc="0" normalizeH="0" baseline="0" noProof="0" dirty="0">
                <a:ln>
                  <a:noFill/>
                </a:ln>
                <a:solidFill>
                  <a:srgbClr val="000000"/>
                </a:solidFill>
                <a:effectLst/>
                <a:uLnTx/>
                <a:uFillTx/>
                <a:latin typeface="Arial"/>
                <a:ea typeface="+mn-ea"/>
                <a:cs typeface="+mn-cs"/>
              </a:rPr>
              <a:t> = 147 acfm</a:t>
            </a: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Slide Number Placeholder 5">
            <a:extLst>
              <a:ext uri="{FF2B5EF4-FFF2-40B4-BE49-F238E27FC236}">
                <a16:creationId xmlns:a16="http://schemas.microsoft.com/office/drawing/2014/main" id="{F5ABF7EE-B033-4BD0-B9DD-26D8CB7C453D}"/>
              </a:ext>
            </a:extLst>
          </p:cNvPr>
          <p:cNvSpPr txBox="1">
            <a:spLocks/>
          </p:cNvSpPr>
          <p:nvPr/>
        </p:nvSpPr>
        <p:spPr>
          <a:xfrm>
            <a:off x="8841878" y="114581"/>
            <a:ext cx="173176" cy="138499"/>
          </a:xfrm>
          <a:prstGeom prst="rect">
            <a:avLst/>
          </a:prstGeom>
        </p:spPr>
        <p:txBody>
          <a:bodyPr vert="horz" wrap="none" lIns="54000" tIns="0" rIns="54000" bIns="0" rtlCol="0" anchor="ctr">
            <a:spAutoFit/>
          </a:bodyPr>
          <a:lstStyle>
            <a:defPPr>
              <a:defRPr lang="sv-SE"/>
            </a:defPPr>
            <a:lvl1pPr algn="r">
              <a:defRPr sz="900" b="1">
                <a:solidFill>
                  <a:schemeClr val="accent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CEEFAE-073D-426F-B1B3-DA068A342DA9}" type="slidenum">
              <a:rPr kumimoji="0" lang="en-US" sz="900" b="1" i="0" u="none" strike="noStrike" kern="1200" cap="none" spc="0" normalizeH="0" baseline="0" noProof="0">
                <a:ln>
                  <a:noFill/>
                </a:ln>
                <a:solidFill>
                  <a:srgbClr val="A1A1A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900" b="1" i="0" u="none" strike="noStrike" kern="1200" cap="none" spc="0" normalizeH="0" baseline="0" noProof="0" dirty="0">
              <a:ln>
                <a:noFill/>
              </a:ln>
              <a:solidFill>
                <a:srgbClr val="A1A1A1"/>
              </a:solidFill>
              <a:effectLst/>
              <a:uLnTx/>
              <a:uFillTx/>
              <a:latin typeface="Arial"/>
              <a:ea typeface="+mn-ea"/>
              <a:cs typeface="+mn-cs"/>
            </a:endParaRPr>
          </a:p>
        </p:txBody>
      </p:sp>
    </p:spTree>
    <p:extLst>
      <p:ext uri="{BB962C8B-B14F-4D97-AF65-F5344CB8AC3E}">
        <p14:creationId xmlns:p14="http://schemas.microsoft.com/office/powerpoint/2010/main" val="90038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noProof="0" dirty="0"/>
              <a:t>Optimizing Pressure</a:t>
            </a:r>
          </a:p>
        </p:txBody>
      </p:sp>
      <p:sp>
        <p:nvSpPr>
          <p:cNvPr id="27" name="Text Placeholder 6">
            <a:extLst>
              <a:ext uri="{FF2B5EF4-FFF2-40B4-BE49-F238E27FC236}">
                <a16:creationId xmlns:a16="http://schemas.microsoft.com/office/drawing/2014/main" id="{9B3E262C-ACCD-4ACC-B64C-675A6D834A34}"/>
              </a:ext>
            </a:extLst>
          </p:cNvPr>
          <p:cNvSpPr txBox="1">
            <a:spLocks/>
          </p:cNvSpPr>
          <p:nvPr/>
        </p:nvSpPr>
        <p:spPr>
          <a:xfrm>
            <a:off x="398755" y="863910"/>
            <a:ext cx="8344108" cy="296399"/>
          </a:xfrm>
          <a:prstGeom prst="rect">
            <a:avLst/>
          </a:prstGeom>
        </p:spPr>
        <p:txBody>
          <a:bodyPr/>
          <a:lstStyle>
            <a:lvl1pPr marL="257175" indent="-257175" algn="l" defTabSz="914400" rtl="0" eaLnBrk="1" latinLnBrk="0" hangingPunct="1">
              <a:lnSpc>
                <a:spcPct val="105000"/>
              </a:lnSpc>
              <a:spcBef>
                <a:spcPts val="1188"/>
              </a:spcBef>
              <a:buClr>
                <a:schemeClr val="accent1"/>
              </a:buClr>
              <a:buFont typeface="Wingdings" panose="05000000000000000000" pitchFamily="2" charset="2"/>
              <a:buChar char="§"/>
              <a:defRPr sz="2000" kern="1200">
                <a:solidFill>
                  <a:schemeClr val="tx1"/>
                </a:solidFill>
                <a:latin typeface="+mn-lt"/>
                <a:ea typeface="+mn-ea"/>
                <a:cs typeface="+mn-cs"/>
              </a:defRPr>
            </a:lvl1pPr>
            <a:lvl2pPr marL="533400" indent="-276225" algn="l" defTabSz="914400" rtl="0" eaLnBrk="1" latinLnBrk="0" hangingPunct="1">
              <a:lnSpc>
                <a:spcPct val="105000"/>
              </a:lnSpc>
              <a:spcBef>
                <a:spcPts val="288"/>
              </a:spcBef>
              <a:spcAft>
                <a:spcPts val="288"/>
              </a:spcAft>
              <a:buFont typeface="Arial" panose="020B0604020202020204" pitchFamily="34" charset="0"/>
              <a:buChar char="–"/>
              <a:defRPr sz="1800" kern="1200">
                <a:solidFill>
                  <a:schemeClr val="tx1"/>
                </a:solidFill>
                <a:latin typeface="+mn-lt"/>
                <a:ea typeface="+mn-ea"/>
                <a:cs typeface="+mn-cs"/>
              </a:defRPr>
            </a:lvl2pPr>
            <a:lvl3pPr marL="752475" indent="-209550" algn="l" defTabSz="914400" rtl="0" eaLnBrk="1" latinLnBrk="0" hangingPunct="1">
              <a:lnSpc>
                <a:spcPct val="105000"/>
              </a:lnSpc>
              <a:spcBef>
                <a:spcPts val="163"/>
              </a:spcBef>
              <a:spcAft>
                <a:spcPts val="250"/>
              </a:spcAft>
              <a:buFont typeface="Wingdings" panose="05000000000000000000" pitchFamily="2" charset="2"/>
              <a:buChar char="§"/>
              <a:defRPr sz="1600" kern="1200">
                <a:solidFill>
                  <a:schemeClr val="tx1"/>
                </a:solidFill>
                <a:latin typeface="+mn-lt"/>
                <a:ea typeface="+mn-ea"/>
                <a:cs typeface="+mn-cs"/>
              </a:defRPr>
            </a:lvl3pPr>
            <a:lvl4pPr marL="981075" indent="-228600" algn="l" defTabSz="914400" rtl="0" eaLnBrk="1" latinLnBrk="0" hangingPunct="1">
              <a:lnSpc>
                <a:spcPct val="105000"/>
              </a:lnSpc>
              <a:spcBef>
                <a:spcPts val="150"/>
              </a:spcBef>
              <a:spcAft>
                <a:spcPts val="150"/>
              </a:spcAft>
              <a:buFont typeface="Arial" panose="020B0604020202020204" pitchFamily="34" charset="0"/>
              <a:buChar char="–"/>
              <a:defRPr sz="1400" kern="1200">
                <a:solidFill>
                  <a:schemeClr val="tx1"/>
                </a:solidFill>
                <a:latin typeface="+mn-lt"/>
                <a:ea typeface="+mn-ea"/>
                <a:cs typeface="+mn-cs"/>
              </a:defRPr>
            </a:lvl4pPr>
            <a:lvl5pPr marL="1209675" indent="-219075" algn="l" defTabSz="914400" rtl="0" eaLnBrk="1" latinLnBrk="0" hangingPunct="1">
              <a:lnSpc>
                <a:spcPct val="105000"/>
              </a:lnSpc>
              <a:spcBef>
                <a:spcPts val="138"/>
              </a:spcBef>
              <a:spcAft>
                <a:spcPts val="138"/>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1188"/>
              </a:spcBef>
              <a:spcAft>
                <a:spcPts val="0"/>
              </a:spcAft>
              <a:buClr>
                <a:srgbClr val="0099CC"/>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General Rule of Thumb</a:t>
            </a:r>
          </a:p>
        </p:txBody>
      </p:sp>
      <p:sp>
        <p:nvSpPr>
          <p:cNvPr id="28" name="Espace réservé du contenu 2">
            <a:extLst>
              <a:ext uri="{FF2B5EF4-FFF2-40B4-BE49-F238E27FC236}">
                <a16:creationId xmlns:a16="http://schemas.microsoft.com/office/drawing/2014/main" id="{0E4A95E9-1BCF-409B-AB2F-DBDF1ED94F9C}"/>
              </a:ext>
            </a:extLst>
          </p:cNvPr>
          <p:cNvSpPr>
            <a:spLocks noGrp="1"/>
          </p:cNvSpPr>
          <p:nvPr>
            <p:ph idx="1"/>
          </p:nvPr>
        </p:nvSpPr>
        <p:spPr>
          <a:xfrm>
            <a:off x="3326623" y="1941633"/>
            <a:ext cx="4080191" cy="815327"/>
          </a:xfrm>
        </p:spPr>
        <p:txBody>
          <a:bodyPr/>
          <a:lstStyle/>
          <a:p>
            <a:pPr marL="0" indent="0" defTabSz="457200">
              <a:spcBef>
                <a:spcPts val="700"/>
              </a:spcBef>
              <a:buNone/>
            </a:pPr>
            <a:r>
              <a:rPr lang="en-US" b="1" noProof="0" dirty="0">
                <a:solidFill>
                  <a:schemeClr val="tx2"/>
                </a:solidFill>
              </a:rPr>
              <a:t>Compressed Air</a:t>
            </a:r>
            <a:endParaRPr lang="en-US" noProof="0" dirty="0">
              <a:solidFill>
                <a:schemeClr val="tx2"/>
              </a:solidFill>
            </a:endParaRPr>
          </a:p>
          <a:p>
            <a:pPr marL="0" indent="0" defTabSz="457200">
              <a:spcBef>
                <a:spcPts val="700"/>
              </a:spcBef>
              <a:buNone/>
            </a:pPr>
            <a:r>
              <a:rPr lang="en-US" noProof="0" dirty="0">
                <a:solidFill>
                  <a:schemeClr val="tx2"/>
                </a:solidFill>
              </a:rPr>
              <a:t>Lower Pressure = Energy Savings</a:t>
            </a:r>
          </a:p>
        </p:txBody>
      </p:sp>
      <p:cxnSp>
        <p:nvCxnSpPr>
          <p:cNvPr id="30" name="Connecteur droit avec flèche 5">
            <a:extLst>
              <a:ext uri="{FF2B5EF4-FFF2-40B4-BE49-F238E27FC236}">
                <a16:creationId xmlns:a16="http://schemas.microsoft.com/office/drawing/2014/main" id="{A89A89AF-7D97-4476-ABA8-F5279EB1AABE}"/>
              </a:ext>
            </a:extLst>
          </p:cNvPr>
          <p:cNvCxnSpPr/>
          <p:nvPr/>
        </p:nvCxnSpPr>
        <p:spPr>
          <a:xfrm>
            <a:off x="2326241" y="3626959"/>
            <a:ext cx="0" cy="205740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Connecteur droit avec flèche 7">
            <a:extLst>
              <a:ext uri="{FF2B5EF4-FFF2-40B4-BE49-F238E27FC236}">
                <a16:creationId xmlns:a16="http://schemas.microsoft.com/office/drawing/2014/main" id="{DB5D61F1-8150-4200-AC9A-24845ABB7C9D}"/>
              </a:ext>
            </a:extLst>
          </p:cNvPr>
          <p:cNvCxnSpPr/>
          <p:nvPr/>
        </p:nvCxnSpPr>
        <p:spPr>
          <a:xfrm flipV="1">
            <a:off x="2326241" y="1569559"/>
            <a:ext cx="0" cy="205740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Connecteur droit 10">
            <a:extLst>
              <a:ext uri="{FF2B5EF4-FFF2-40B4-BE49-F238E27FC236}">
                <a16:creationId xmlns:a16="http://schemas.microsoft.com/office/drawing/2014/main" id="{C186FF6D-4363-4887-B923-43850E88B949}"/>
              </a:ext>
            </a:extLst>
          </p:cNvPr>
          <p:cNvCxnSpPr/>
          <p:nvPr/>
        </p:nvCxnSpPr>
        <p:spPr>
          <a:xfrm>
            <a:off x="2326241" y="3626960"/>
            <a:ext cx="460696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ZoneTexte 11">
            <a:extLst>
              <a:ext uri="{FF2B5EF4-FFF2-40B4-BE49-F238E27FC236}">
                <a16:creationId xmlns:a16="http://schemas.microsoft.com/office/drawing/2014/main" id="{5F682839-035B-4893-AA1B-D2A72A97664B}"/>
              </a:ext>
            </a:extLst>
          </p:cNvPr>
          <p:cNvSpPr txBox="1"/>
          <p:nvPr/>
        </p:nvSpPr>
        <p:spPr>
          <a:xfrm>
            <a:off x="3326622" y="3366715"/>
            <a:ext cx="3291839" cy="267766"/>
          </a:xfrm>
          <a:prstGeom prst="rect">
            <a:avLst/>
          </a:prstGeom>
          <a:noFill/>
        </p:spPr>
        <p:txBody>
          <a:bodyPr wrap="square" rtlCol="0">
            <a:spAutoFit/>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Atmosphere 1bar(a) = 1000mbar(a) = 0”HgV</a:t>
            </a:r>
          </a:p>
        </p:txBody>
      </p:sp>
      <p:cxnSp>
        <p:nvCxnSpPr>
          <p:cNvPr id="35" name="Connecteur droit 15">
            <a:extLst>
              <a:ext uri="{FF2B5EF4-FFF2-40B4-BE49-F238E27FC236}">
                <a16:creationId xmlns:a16="http://schemas.microsoft.com/office/drawing/2014/main" id="{FAC76FA3-B75A-499A-86E8-9930D90D8AD9}"/>
              </a:ext>
            </a:extLst>
          </p:cNvPr>
          <p:cNvCxnSpPr/>
          <p:nvPr/>
        </p:nvCxnSpPr>
        <p:spPr>
          <a:xfrm>
            <a:off x="2219931" y="2826327"/>
            <a:ext cx="214313"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sp>
        <p:nvSpPr>
          <p:cNvPr id="36" name="ZoneTexte 18">
            <a:extLst>
              <a:ext uri="{FF2B5EF4-FFF2-40B4-BE49-F238E27FC236}">
                <a16:creationId xmlns:a16="http://schemas.microsoft.com/office/drawing/2014/main" id="{D29DD4F5-DE1E-40AE-ADCC-2757A35FC06E}"/>
              </a:ext>
            </a:extLst>
          </p:cNvPr>
          <p:cNvSpPr txBox="1"/>
          <p:nvPr/>
        </p:nvSpPr>
        <p:spPr>
          <a:xfrm>
            <a:off x="1372614" y="2692444"/>
            <a:ext cx="743790" cy="267766"/>
          </a:xfrm>
          <a:prstGeom prst="rect">
            <a:avLst/>
          </a:prstGeom>
          <a:noFill/>
        </p:spPr>
        <p:txBody>
          <a:bodyPr wrap="square" rtlCol="0">
            <a:spAutoFit/>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kumimoji="0" lang="en-US" sz="1200" b="1" i="0" u="none" strike="noStrike" kern="1200" cap="none" spc="0" normalizeH="0" baseline="0" noProof="0" dirty="0">
                <a:ln>
                  <a:noFill/>
                </a:ln>
                <a:solidFill>
                  <a:srgbClr val="56AC42">
                    <a:lumMod val="75000"/>
                  </a:srgbClr>
                </a:solidFill>
                <a:effectLst/>
                <a:uLnTx/>
                <a:uFillTx/>
                <a:latin typeface="Arial"/>
                <a:ea typeface="+mn-ea"/>
                <a:cs typeface="+mn-cs"/>
              </a:rPr>
              <a:t>100 PSI</a:t>
            </a:r>
          </a:p>
        </p:txBody>
      </p:sp>
      <p:cxnSp>
        <p:nvCxnSpPr>
          <p:cNvPr id="37" name="Connecteur droit 19">
            <a:extLst>
              <a:ext uri="{FF2B5EF4-FFF2-40B4-BE49-F238E27FC236}">
                <a16:creationId xmlns:a16="http://schemas.microsoft.com/office/drawing/2014/main" id="{C195F7EB-C0DB-47D9-B133-113F908D71B2}"/>
              </a:ext>
            </a:extLst>
          </p:cNvPr>
          <p:cNvCxnSpPr/>
          <p:nvPr/>
        </p:nvCxnSpPr>
        <p:spPr>
          <a:xfrm>
            <a:off x="2215645" y="2409132"/>
            <a:ext cx="214313"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ZoneTexte 20">
            <a:extLst>
              <a:ext uri="{FF2B5EF4-FFF2-40B4-BE49-F238E27FC236}">
                <a16:creationId xmlns:a16="http://schemas.microsoft.com/office/drawing/2014/main" id="{1D44ECCC-80CD-4421-844B-616D05595EAF}"/>
              </a:ext>
            </a:extLst>
          </p:cNvPr>
          <p:cNvSpPr txBox="1"/>
          <p:nvPr/>
        </p:nvSpPr>
        <p:spPr>
          <a:xfrm>
            <a:off x="1375398" y="2275249"/>
            <a:ext cx="743790" cy="267766"/>
          </a:xfrm>
          <a:prstGeom prst="rect">
            <a:avLst/>
          </a:prstGeom>
          <a:noFill/>
        </p:spPr>
        <p:txBody>
          <a:bodyPr wrap="square" rtlCol="0">
            <a:spAutoFit/>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a:ea typeface="+mn-ea"/>
                <a:cs typeface="+mn-cs"/>
              </a:rPr>
              <a:t>115 PSI</a:t>
            </a:r>
          </a:p>
        </p:txBody>
      </p:sp>
      <p:cxnSp>
        <p:nvCxnSpPr>
          <p:cNvPr id="39" name="Connecteur droit 21">
            <a:extLst>
              <a:ext uri="{FF2B5EF4-FFF2-40B4-BE49-F238E27FC236}">
                <a16:creationId xmlns:a16="http://schemas.microsoft.com/office/drawing/2014/main" id="{DC6BAB87-A891-474E-A533-068BFF143AD3}"/>
              </a:ext>
            </a:extLst>
          </p:cNvPr>
          <p:cNvCxnSpPr/>
          <p:nvPr/>
        </p:nvCxnSpPr>
        <p:spPr>
          <a:xfrm>
            <a:off x="2217656" y="4374760"/>
            <a:ext cx="214313"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ZoneTexte 22">
            <a:extLst>
              <a:ext uri="{FF2B5EF4-FFF2-40B4-BE49-F238E27FC236}">
                <a16:creationId xmlns:a16="http://schemas.microsoft.com/office/drawing/2014/main" id="{FB7C156F-8E6B-4202-8EDD-E70366B52B04}"/>
              </a:ext>
            </a:extLst>
          </p:cNvPr>
          <p:cNvSpPr txBox="1"/>
          <p:nvPr/>
        </p:nvSpPr>
        <p:spPr>
          <a:xfrm>
            <a:off x="1371426" y="4240877"/>
            <a:ext cx="782928" cy="267766"/>
          </a:xfrm>
          <a:prstGeom prst="rect">
            <a:avLst/>
          </a:prstGeom>
          <a:noFill/>
        </p:spPr>
        <p:txBody>
          <a:bodyPr wrap="square" rtlCol="0">
            <a:spAutoFit/>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kumimoji="0" lang="en-US" sz="1200" b="1" i="0" u="none" strike="noStrike" kern="1200" cap="none" spc="0" normalizeH="0" baseline="0" noProof="0" dirty="0">
                <a:ln>
                  <a:noFill/>
                </a:ln>
                <a:solidFill>
                  <a:srgbClr val="56AC42">
                    <a:lumMod val="75000"/>
                  </a:srgbClr>
                </a:solidFill>
                <a:effectLst/>
                <a:uLnTx/>
                <a:uFillTx/>
                <a:latin typeface="Arial"/>
                <a:ea typeface="+mn-ea"/>
                <a:cs typeface="+mn-cs"/>
              </a:rPr>
              <a:t>24”HgV</a:t>
            </a:r>
          </a:p>
        </p:txBody>
      </p:sp>
      <p:cxnSp>
        <p:nvCxnSpPr>
          <p:cNvPr id="41" name="Connecteur droit 23">
            <a:extLst>
              <a:ext uri="{FF2B5EF4-FFF2-40B4-BE49-F238E27FC236}">
                <a16:creationId xmlns:a16="http://schemas.microsoft.com/office/drawing/2014/main" id="{713D9EC0-38A6-4DB1-B66B-3E0EA4DCEC6E}"/>
              </a:ext>
            </a:extLst>
          </p:cNvPr>
          <p:cNvCxnSpPr/>
          <p:nvPr/>
        </p:nvCxnSpPr>
        <p:spPr>
          <a:xfrm>
            <a:off x="2213370" y="4806243"/>
            <a:ext cx="214313"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ZoneTexte 24">
            <a:extLst>
              <a:ext uri="{FF2B5EF4-FFF2-40B4-BE49-F238E27FC236}">
                <a16:creationId xmlns:a16="http://schemas.microsoft.com/office/drawing/2014/main" id="{8AC69D4B-59FC-48C1-A33F-C5FD987ABEF9}"/>
              </a:ext>
            </a:extLst>
          </p:cNvPr>
          <p:cNvSpPr txBox="1"/>
          <p:nvPr/>
        </p:nvSpPr>
        <p:spPr>
          <a:xfrm>
            <a:off x="1371427" y="4672360"/>
            <a:ext cx="784357" cy="267766"/>
          </a:xfrm>
          <a:prstGeom prst="rect">
            <a:avLst/>
          </a:prstGeom>
          <a:noFill/>
        </p:spPr>
        <p:txBody>
          <a:bodyPr wrap="square" rtlCol="0">
            <a:spAutoFit/>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a:ea typeface="+mn-ea"/>
                <a:cs typeface="+mn-cs"/>
              </a:rPr>
              <a:t>27”HgV</a:t>
            </a:r>
          </a:p>
        </p:txBody>
      </p:sp>
      <p:cxnSp>
        <p:nvCxnSpPr>
          <p:cNvPr id="43" name="Connecteur droit avec flèche 28">
            <a:extLst>
              <a:ext uri="{FF2B5EF4-FFF2-40B4-BE49-F238E27FC236}">
                <a16:creationId xmlns:a16="http://schemas.microsoft.com/office/drawing/2014/main" id="{14E9D0C7-D202-41AA-B135-80AA4FE129C2}"/>
              </a:ext>
            </a:extLst>
          </p:cNvPr>
          <p:cNvCxnSpPr/>
          <p:nvPr/>
        </p:nvCxnSpPr>
        <p:spPr>
          <a:xfrm>
            <a:off x="2654171" y="2384497"/>
            <a:ext cx="3409" cy="483002"/>
          </a:xfrm>
          <a:prstGeom prst="straightConnector1">
            <a:avLst/>
          </a:prstGeom>
          <a:ln w="25400">
            <a:solidFill>
              <a:schemeClr val="accent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44" name="Espace réservé du contenu 2">
            <a:extLst>
              <a:ext uri="{FF2B5EF4-FFF2-40B4-BE49-F238E27FC236}">
                <a16:creationId xmlns:a16="http://schemas.microsoft.com/office/drawing/2014/main" id="{754FDE03-54A4-4F46-A0F5-4474793C76C7}"/>
              </a:ext>
            </a:extLst>
          </p:cNvPr>
          <p:cNvSpPr txBox="1">
            <a:spLocks/>
          </p:cNvSpPr>
          <p:nvPr/>
        </p:nvSpPr>
        <p:spPr>
          <a:xfrm>
            <a:off x="3326622" y="4386422"/>
            <a:ext cx="5737860" cy="1334068"/>
          </a:xfrm>
          <a:prstGeom prst="rect">
            <a:avLst/>
          </a:prstGeom>
        </p:spPr>
        <p:txBody>
          <a:bodyPr vert="horz" lIns="67500" tIns="34290" rIns="67500" bIns="35100" rtlCol="0">
            <a:noAutofit/>
          </a:bodyPr>
          <a:lstStyle>
            <a:lvl1pPr marL="257098" indent="-257098" algn="l" defTabSz="914126" rtl="0" eaLnBrk="1" latinLnBrk="0" hangingPunct="1">
              <a:lnSpc>
                <a:spcPct val="105000"/>
              </a:lnSpc>
              <a:spcBef>
                <a:spcPts val="1188"/>
              </a:spcBef>
              <a:buClr>
                <a:schemeClr val="accent1"/>
              </a:buClr>
              <a:buFont typeface="Wingdings" panose="05000000000000000000" pitchFamily="2" charset="2"/>
              <a:buChar char="§"/>
              <a:defRPr sz="1999" kern="1200">
                <a:solidFill>
                  <a:schemeClr val="tx1"/>
                </a:solidFill>
                <a:latin typeface="+mn-lt"/>
                <a:ea typeface="+mn-ea"/>
                <a:cs typeface="+mn-cs"/>
              </a:defRPr>
            </a:lvl1pPr>
            <a:lvl2pPr marL="533240" indent="-276142" algn="l" defTabSz="914126" rtl="0" eaLnBrk="1" latinLnBrk="0" hangingPunct="1">
              <a:lnSpc>
                <a:spcPct val="105000"/>
              </a:lnSpc>
              <a:spcBef>
                <a:spcPts val="288"/>
              </a:spcBef>
              <a:spcAft>
                <a:spcPts val="288"/>
              </a:spcAft>
              <a:buFont typeface="Arial" panose="020B0604020202020204" pitchFamily="34" charset="0"/>
              <a:buChar char="–"/>
              <a:defRPr sz="1799" kern="1200">
                <a:solidFill>
                  <a:schemeClr val="tx1"/>
                </a:solidFill>
                <a:latin typeface="+mn-lt"/>
                <a:ea typeface="+mn-ea"/>
                <a:cs typeface="+mn-cs"/>
              </a:defRPr>
            </a:lvl2pPr>
            <a:lvl3pPr marL="752249" indent="-209487" algn="l" defTabSz="914126" rtl="0" eaLnBrk="1" latinLnBrk="0" hangingPunct="1">
              <a:lnSpc>
                <a:spcPct val="105000"/>
              </a:lnSpc>
              <a:spcBef>
                <a:spcPts val="163"/>
              </a:spcBef>
              <a:spcAft>
                <a:spcPts val="250"/>
              </a:spcAft>
              <a:buFont typeface="Wingdings" panose="05000000000000000000" pitchFamily="2" charset="2"/>
              <a:buChar char="§"/>
              <a:defRPr sz="1600" kern="1200">
                <a:solidFill>
                  <a:schemeClr val="tx1"/>
                </a:solidFill>
                <a:latin typeface="+mn-lt"/>
                <a:ea typeface="+mn-ea"/>
                <a:cs typeface="+mn-cs"/>
              </a:defRPr>
            </a:lvl3pPr>
            <a:lvl4pPr marL="980781" indent="-228531" algn="l" defTabSz="914126" rtl="0" eaLnBrk="1" latinLnBrk="0" hangingPunct="1">
              <a:lnSpc>
                <a:spcPct val="105000"/>
              </a:lnSpc>
              <a:spcBef>
                <a:spcPts val="150"/>
              </a:spcBef>
              <a:spcAft>
                <a:spcPts val="150"/>
              </a:spcAft>
              <a:buFont typeface="Arial" panose="020B0604020202020204" pitchFamily="34" charset="0"/>
              <a:buChar char="–"/>
              <a:defRPr sz="1400" kern="1200">
                <a:solidFill>
                  <a:schemeClr val="tx1"/>
                </a:solidFill>
                <a:latin typeface="+mn-lt"/>
                <a:ea typeface="+mn-ea"/>
                <a:cs typeface="+mn-cs"/>
              </a:defRPr>
            </a:lvl4pPr>
            <a:lvl5pPr marL="1209312" indent="-219009" algn="l" defTabSz="914126" rtl="0" eaLnBrk="1" latinLnBrk="0" hangingPunct="1">
              <a:lnSpc>
                <a:spcPct val="105000"/>
              </a:lnSpc>
              <a:spcBef>
                <a:spcPts val="138"/>
              </a:spcBef>
              <a:spcAft>
                <a:spcPts val="138"/>
              </a:spcAft>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marR="0" lvl="0" indent="0" algn="l" defTabSz="457200" rtl="0" eaLnBrk="1" fontAlgn="auto" latinLnBrk="0" hangingPunct="1">
              <a:lnSpc>
                <a:spcPct val="105000"/>
              </a:lnSpc>
              <a:spcBef>
                <a:spcPts val="700"/>
              </a:spcBef>
              <a:spcAft>
                <a:spcPts val="0"/>
              </a:spcAft>
              <a:buClr>
                <a:srgbClr val="0099CC"/>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0099CC"/>
                </a:solidFill>
                <a:effectLst/>
                <a:uLnTx/>
                <a:uFillTx/>
                <a:latin typeface="Arial"/>
                <a:ea typeface="+mn-ea"/>
                <a:cs typeface="+mn-cs"/>
              </a:rPr>
              <a:t>Vacuum Pump</a:t>
            </a:r>
            <a:endParaRPr kumimoji="0" lang="en-US" sz="2000" b="0" i="0" u="none" strike="noStrike" kern="1200" cap="none" spc="0" normalizeH="0" baseline="0" noProof="0" dirty="0">
              <a:ln>
                <a:noFill/>
              </a:ln>
              <a:solidFill>
                <a:srgbClr val="0099CC"/>
              </a:solidFill>
              <a:effectLst/>
              <a:uLnTx/>
              <a:uFillTx/>
              <a:latin typeface="Arial"/>
              <a:ea typeface="+mn-ea"/>
              <a:cs typeface="+mn-cs"/>
            </a:endParaRPr>
          </a:p>
          <a:p>
            <a:pPr marL="0" marR="0" lvl="0" indent="0" algn="l" defTabSz="457200" rtl="0" eaLnBrk="1" fontAlgn="auto" latinLnBrk="0" hangingPunct="1">
              <a:lnSpc>
                <a:spcPct val="105000"/>
              </a:lnSpc>
              <a:spcBef>
                <a:spcPts val="700"/>
              </a:spcBef>
              <a:spcAft>
                <a:spcPts val="0"/>
              </a:spcAft>
              <a:buClr>
                <a:srgbClr val="0099CC"/>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0099CC"/>
                </a:solidFill>
                <a:effectLst/>
                <a:uLnTx/>
                <a:uFillTx/>
                <a:latin typeface="Arial"/>
                <a:ea typeface="+mn-ea"/>
                <a:cs typeface="+mn-cs"/>
              </a:rPr>
              <a:t>Same message, set the pump at the maximum allowable vacuum level = Energy Savings</a:t>
            </a:r>
          </a:p>
        </p:txBody>
      </p:sp>
      <p:cxnSp>
        <p:nvCxnSpPr>
          <p:cNvPr id="45" name="Connecteur droit avec flèche 28">
            <a:extLst>
              <a:ext uri="{FF2B5EF4-FFF2-40B4-BE49-F238E27FC236}">
                <a16:creationId xmlns:a16="http://schemas.microsoft.com/office/drawing/2014/main" id="{153C8784-541B-4C74-95A4-7B05C175ABA3}"/>
              </a:ext>
            </a:extLst>
          </p:cNvPr>
          <p:cNvCxnSpPr/>
          <p:nvPr/>
        </p:nvCxnSpPr>
        <p:spPr>
          <a:xfrm flipV="1">
            <a:off x="2654735" y="4323245"/>
            <a:ext cx="0" cy="482999"/>
          </a:xfrm>
          <a:prstGeom prst="straightConnector1">
            <a:avLst/>
          </a:prstGeom>
          <a:ln w="25400">
            <a:solidFill>
              <a:schemeClr val="accent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46" name="Slide Number Placeholder 5">
            <a:extLst>
              <a:ext uri="{FF2B5EF4-FFF2-40B4-BE49-F238E27FC236}">
                <a16:creationId xmlns:a16="http://schemas.microsoft.com/office/drawing/2014/main" id="{E4F0E380-0537-452B-BE49-B9976A2868FD}"/>
              </a:ext>
            </a:extLst>
          </p:cNvPr>
          <p:cNvSpPr txBox="1">
            <a:spLocks/>
          </p:cNvSpPr>
          <p:nvPr/>
        </p:nvSpPr>
        <p:spPr>
          <a:xfrm>
            <a:off x="8841878" y="114581"/>
            <a:ext cx="173176" cy="138499"/>
          </a:xfrm>
          <a:prstGeom prst="rect">
            <a:avLst/>
          </a:prstGeom>
        </p:spPr>
        <p:txBody>
          <a:bodyPr vert="horz" wrap="none" lIns="54000" tIns="0" rIns="54000" bIns="0" rtlCol="0" anchor="ctr">
            <a:spAutoFit/>
          </a:bodyPr>
          <a:lstStyle>
            <a:defPPr>
              <a:defRPr lang="sv-SE"/>
            </a:defPPr>
            <a:lvl1pPr algn="r">
              <a:defRPr sz="900" b="1">
                <a:solidFill>
                  <a:schemeClr val="accent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CEEFAE-073D-426F-B1B3-DA068A342DA9}" type="slidenum">
              <a:rPr kumimoji="0" lang="en-US" sz="900" b="1" i="0" u="none" strike="noStrike" kern="1200" cap="none" spc="0" normalizeH="0" baseline="0" noProof="0">
                <a:ln>
                  <a:noFill/>
                </a:ln>
                <a:solidFill>
                  <a:srgbClr val="A1A1A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900" b="1" i="0" u="none" strike="noStrike" kern="1200" cap="none" spc="0" normalizeH="0" baseline="0" noProof="0" dirty="0">
              <a:ln>
                <a:noFill/>
              </a:ln>
              <a:solidFill>
                <a:srgbClr val="A1A1A1"/>
              </a:solidFill>
              <a:effectLst/>
              <a:uLnTx/>
              <a:uFillTx/>
              <a:latin typeface="Arial"/>
              <a:ea typeface="+mn-ea"/>
              <a:cs typeface="+mn-cs"/>
            </a:endParaRPr>
          </a:p>
        </p:txBody>
      </p:sp>
    </p:spTree>
    <p:extLst>
      <p:ext uri="{BB962C8B-B14F-4D97-AF65-F5344CB8AC3E}">
        <p14:creationId xmlns:p14="http://schemas.microsoft.com/office/powerpoint/2010/main" val="394168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2291" y="1242406"/>
            <a:ext cx="8092662" cy="391105"/>
          </a:xfrm>
        </p:spPr>
        <p:txBody>
          <a:bodyPr/>
          <a:lstStyle/>
          <a:p>
            <a:pPr marL="0" indent="0">
              <a:buNone/>
            </a:pPr>
            <a:r>
              <a:rPr lang="en-US" sz="1600" b="1" dirty="0"/>
              <a:t>Another Example:</a:t>
            </a:r>
            <a:r>
              <a:rPr lang="en-US" sz="1600" dirty="0"/>
              <a:t> VSD Pump runs at 90% max speed at 50 mbar(a) (~28.5”HgV)</a:t>
            </a:r>
          </a:p>
          <a:p>
            <a:pPr marL="0" indent="0" algn="just">
              <a:buNone/>
            </a:pPr>
            <a:endParaRPr lang="en-US" sz="1200" dirty="0"/>
          </a:p>
        </p:txBody>
      </p:sp>
      <p:sp>
        <p:nvSpPr>
          <p:cNvPr id="5" name="ZoneTexte 4"/>
          <p:cNvSpPr txBox="1"/>
          <p:nvPr/>
        </p:nvSpPr>
        <p:spPr>
          <a:xfrm>
            <a:off x="322291" y="1947572"/>
            <a:ext cx="4867547" cy="3382464"/>
          </a:xfrm>
          <a:prstGeom prst="rect">
            <a:avLst/>
          </a:prstGeom>
          <a:noFill/>
        </p:spPr>
        <p:txBody>
          <a:bodyPr wrap="square" rtlCol="0">
            <a:spAutoFit/>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The process flow required at 50mbar(a) (~28.5”HgV) is 282 cfm and the total power is 11.4 HP.</a:t>
            </a:r>
          </a:p>
          <a:p>
            <a:pPr marL="0" marR="0" lvl="0" indent="0" algn="l" defTabSz="914400" rtl="0" eaLnBrk="1" fontAlgn="auto" latinLnBrk="0" hangingPunct="1">
              <a:lnSpc>
                <a:spcPct val="95000"/>
              </a:lnSpc>
              <a:spcBef>
                <a:spcPts val="3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95000"/>
              </a:lnSpc>
              <a:spcBef>
                <a:spcPts val="3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95000"/>
              </a:lnSpc>
              <a:spcBef>
                <a:spcPts val="3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PV = K  or  (50)(282) = K</a:t>
            </a: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95000"/>
              </a:lnSpc>
              <a:spcBef>
                <a:spcPts val="30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95000"/>
              </a:lnSpc>
              <a:spcBef>
                <a:spcPts val="3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K = 14,100</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95000"/>
              </a:lnSpc>
              <a:spcBef>
                <a:spcPts val="3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95000"/>
              </a:lnSpc>
              <a:spcBef>
                <a:spcPts val="3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But for the process, the minimum vacuum level required to ensure the quality of the production is 75mbar (~27.7”HgV)…</a:t>
            </a:r>
          </a:p>
          <a:p>
            <a:pPr marL="0" marR="0" lvl="0" indent="0" algn="l" defTabSz="914400" rtl="0" eaLnBrk="1" fontAlgn="auto" latinLnBrk="0" hangingPunct="1">
              <a:lnSpc>
                <a:spcPct val="95000"/>
              </a:lnSpc>
              <a:spcBef>
                <a:spcPts val="300"/>
              </a:spcBef>
              <a:spcAft>
                <a:spcPts val="0"/>
              </a:spcAft>
              <a:buClrTx/>
              <a:buSzTx/>
              <a:buFontTx/>
              <a:buNone/>
              <a:tabLst/>
              <a:defRPr/>
            </a:pPr>
            <a:endParaRPr kumimoji="0" lang="fr-FR" sz="12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10" name="Titre 1"/>
          <p:cNvSpPr>
            <a:spLocks noGrp="1"/>
          </p:cNvSpPr>
          <p:nvPr>
            <p:ph type="title"/>
          </p:nvPr>
        </p:nvSpPr>
        <p:spPr>
          <a:xfrm>
            <a:off x="179801" y="252433"/>
            <a:ext cx="8341936" cy="393948"/>
          </a:xfrm>
        </p:spPr>
        <p:txBody>
          <a:bodyPr/>
          <a:lstStyle/>
          <a:p>
            <a:r>
              <a:rPr lang="en-US" sz="2800" noProof="0" dirty="0"/>
              <a:t>Optimizing Pressure</a:t>
            </a: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198"/>
          <a:stretch/>
        </p:blipFill>
        <p:spPr bwMode="auto">
          <a:xfrm>
            <a:off x="5450063" y="2019706"/>
            <a:ext cx="3312792" cy="276235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6">
            <a:extLst>
              <a:ext uri="{FF2B5EF4-FFF2-40B4-BE49-F238E27FC236}">
                <a16:creationId xmlns:a16="http://schemas.microsoft.com/office/drawing/2014/main" id="{6DB9C561-51EA-4B08-8727-569AAC9B9785}"/>
              </a:ext>
            </a:extLst>
          </p:cNvPr>
          <p:cNvSpPr txBox="1">
            <a:spLocks/>
          </p:cNvSpPr>
          <p:nvPr/>
        </p:nvSpPr>
        <p:spPr>
          <a:xfrm>
            <a:off x="178715" y="652615"/>
            <a:ext cx="8344108" cy="296399"/>
          </a:xfrm>
          <a:prstGeom prst="rect">
            <a:avLst/>
          </a:prstGeom>
        </p:spPr>
        <p:txBody>
          <a:bodyPr/>
          <a:lstStyle>
            <a:lvl1pPr marL="257175" indent="-257175" algn="l" defTabSz="914400" rtl="0" eaLnBrk="1" latinLnBrk="0" hangingPunct="1">
              <a:lnSpc>
                <a:spcPct val="105000"/>
              </a:lnSpc>
              <a:spcBef>
                <a:spcPts val="1188"/>
              </a:spcBef>
              <a:buClr>
                <a:schemeClr val="accent1"/>
              </a:buClr>
              <a:buFont typeface="Wingdings" panose="05000000000000000000" pitchFamily="2" charset="2"/>
              <a:buChar char="§"/>
              <a:defRPr sz="2000" kern="1200">
                <a:solidFill>
                  <a:schemeClr val="tx1"/>
                </a:solidFill>
                <a:latin typeface="+mn-lt"/>
                <a:ea typeface="+mn-ea"/>
                <a:cs typeface="+mn-cs"/>
              </a:defRPr>
            </a:lvl1pPr>
            <a:lvl2pPr marL="533400" indent="-276225" algn="l" defTabSz="914400" rtl="0" eaLnBrk="1" latinLnBrk="0" hangingPunct="1">
              <a:lnSpc>
                <a:spcPct val="105000"/>
              </a:lnSpc>
              <a:spcBef>
                <a:spcPts val="288"/>
              </a:spcBef>
              <a:spcAft>
                <a:spcPts val="288"/>
              </a:spcAft>
              <a:buFont typeface="Arial" panose="020B0604020202020204" pitchFamily="34" charset="0"/>
              <a:buChar char="–"/>
              <a:defRPr sz="1800" kern="1200">
                <a:solidFill>
                  <a:schemeClr val="tx1"/>
                </a:solidFill>
                <a:latin typeface="+mn-lt"/>
                <a:ea typeface="+mn-ea"/>
                <a:cs typeface="+mn-cs"/>
              </a:defRPr>
            </a:lvl2pPr>
            <a:lvl3pPr marL="752475" indent="-209550" algn="l" defTabSz="914400" rtl="0" eaLnBrk="1" latinLnBrk="0" hangingPunct="1">
              <a:lnSpc>
                <a:spcPct val="105000"/>
              </a:lnSpc>
              <a:spcBef>
                <a:spcPts val="163"/>
              </a:spcBef>
              <a:spcAft>
                <a:spcPts val="250"/>
              </a:spcAft>
              <a:buFont typeface="Wingdings" panose="05000000000000000000" pitchFamily="2" charset="2"/>
              <a:buChar char="§"/>
              <a:defRPr sz="1600" kern="1200">
                <a:solidFill>
                  <a:schemeClr val="tx1"/>
                </a:solidFill>
                <a:latin typeface="+mn-lt"/>
                <a:ea typeface="+mn-ea"/>
                <a:cs typeface="+mn-cs"/>
              </a:defRPr>
            </a:lvl3pPr>
            <a:lvl4pPr marL="981075" indent="-228600" algn="l" defTabSz="914400" rtl="0" eaLnBrk="1" latinLnBrk="0" hangingPunct="1">
              <a:lnSpc>
                <a:spcPct val="105000"/>
              </a:lnSpc>
              <a:spcBef>
                <a:spcPts val="150"/>
              </a:spcBef>
              <a:spcAft>
                <a:spcPts val="150"/>
              </a:spcAft>
              <a:buFont typeface="Arial" panose="020B0604020202020204" pitchFamily="34" charset="0"/>
              <a:buChar char="–"/>
              <a:defRPr sz="1400" kern="1200">
                <a:solidFill>
                  <a:schemeClr val="tx1"/>
                </a:solidFill>
                <a:latin typeface="+mn-lt"/>
                <a:ea typeface="+mn-ea"/>
                <a:cs typeface="+mn-cs"/>
              </a:defRPr>
            </a:lvl4pPr>
            <a:lvl5pPr marL="1209675" indent="-219075" algn="l" defTabSz="914400" rtl="0" eaLnBrk="1" latinLnBrk="0" hangingPunct="1">
              <a:lnSpc>
                <a:spcPct val="105000"/>
              </a:lnSpc>
              <a:spcBef>
                <a:spcPts val="138"/>
              </a:spcBef>
              <a:spcAft>
                <a:spcPts val="138"/>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1188"/>
              </a:spcBef>
              <a:spcAft>
                <a:spcPts val="0"/>
              </a:spcAft>
              <a:buClr>
                <a:srgbClr val="0099CC"/>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Energy Savings</a:t>
            </a:r>
          </a:p>
        </p:txBody>
      </p:sp>
      <p:sp>
        <p:nvSpPr>
          <p:cNvPr id="14" name="Slide Number Placeholder 5">
            <a:extLst>
              <a:ext uri="{FF2B5EF4-FFF2-40B4-BE49-F238E27FC236}">
                <a16:creationId xmlns:a16="http://schemas.microsoft.com/office/drawing/2014/main" id="{1104049E-37B2-40C4-881D-446EF05981AA}"/>
              </a:ext>
            </a:extLst>
          </p:cNvPr>
          <p:cNvSpPr txBox="1">
            <a:spLocks/>
          </p:cNvSpPr>
          <p:nvPr/>
        </p:nvSpPr>
        <p:spPr>
          <a:xfrm>
            <a:off x="8841878" y="114581"/>
            <a:ext cx="173176" cy="138499"/>
          </a:xfrm>
          <a:prstGeom prst="rect">
            <a:avLst/>
          </a:prstGeom>
        </p:spPr>
        <p:txBody>
          <a:bodyPr vert="horz" wrap="none" lIns="54000" tIns="0" rIns="54000" bIns="0" rtlCol="0" anchor="ctr">
            <a:spAutoFit/>
          </a:bodyPr>
          <a:lstStyle>
            <a:defPPr>
              <a:defRPr lang="sv-SE"/>
            </a:defPPr>
            <a:lvl1pPr algn="r">
              <a:defRPr sz="900" b="1">
                <a:solidFill>
                  <a:schemeClr val="accent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CEEFAE-073D-426F-B1B3-DA068A342DA9}" type="slidenum">
              <a:rPr kumimoji="0" lang="en-US" sz="900" b="1" i="0" u="none" strike="noStrike" kern="1200" cap="none" spc="0" normalizeH="0" baseline="0" noProof="0">
                <a:ln>
                  <a:noFill/>
                </a:ln>
                <a:solidFill>
                  <a:srgbClr val="A1A1A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900" b="1" i="0" u="none" strike="noStrike" kern="1200" cap="none" spc="0" normalizeH="0" baseline="0" noProof="0" dirty="0">
              <a:ln>
                <a:noFill/>
              </a:ln>
              <a:solidFill>
                <a:srgbClr val="A1A1A1"/>
              </a:solidFill>
              <a:effectLst/>
              <a:uLnTx/>
              <a:uFillTx/>
              <a:latin typeface="Arial"/>
              <a:ea typeface="+mn-ea"/>
              <a:cs typeface="+mn-cs"/>
            </a:endParaRPr>
          </a:p>
        </p:txBody>
      </p:sp>
    </p:spTree>
    <p:extLst>
      <p:ext uri="{BB962C8B-B14F-4D97-AF65-F5344CB8AC3E}">
        <p14:creationId xmlns:p14="http://schemas.microsoft.com/office/powerpoint/2010/main" val="34387985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96432" y="1337165"/>
            <a:ext cx="4754755" cy="3207032"/>
          </a:xfrm>
          <a:prstGeom prst="rect">
            <a:avLst/>
          </a:prstGeom>
          <a:noFill/>
        </p:spPr>
        <p:txBody>
          <a:bodyPr wrap="square" rtlCol="0">
            <a:spAutoFit/>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But for the process, the minimum vacuum level required to ensure the quality of the production is 75mbar (~27.7”HgV)</a:t>
            </a:r>
          </a:p>
          <a:p>
            <a:pPr marL="0" marR="0" lvl="0" indent="0" algn="l" defTabSz="914400" rtl="0" eaLnBrk="1" fontAlgn="auto" latinLnBrk="0" hangingPunct="1">
              <a:lnSpc>
                <a:spcPct val="95000"/>
              </a:lnSpc>
              <a:spcBef>
                <a:spcPts val="3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95000"/>
              </a:lnSpc>
              <a:spcBef>
                <a:spcPts val="3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What flow does the process need at 75mbar?</a:t>
            </a:r>
          </a:p>
          <a:p>
            <a:pPr marL="0" marR="0" lvl="0" indent="0" algn="l" defTabSz="914400" rtl="0" eaLnBrk="1" fontAlgn="auto" latinLnBrk="0" hangingPunct="1">
              <a:lnSpc>
                <a:spcPct val="95000"/>
              </a:lnSpc>
              <a:spcBef>
                <a:spcPts val="3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95000"/>
              </a:lnSpc>
              <a:spcBef>
                <a:spcPts val="3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We know K = 14,100, so solving for V…</a:t>
            </a:r>
          </a:p>
          <a:p>
            <a:pPr marL="0" marR="0" lvl="0" indent="0" algn="l" defTabSz="914400" rtl="0" eaLnBrk="1" fontAlgn="auto" latinLnBrk="0" hangingPunct="1">
              <a:lnSpc>
                <a:spcPct val="95000"/>
              </a:lnSpc>
              <a:spcBef>
                <a:spcPts val="3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95000"/>
              </a:lnSpc>
              <a:spcBef>
                <a:spcPts val="3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(75)(V) = 14,100, </a:t>
            </a:r>
            <a:r>
              <a:rPr kumimoji="0" lang="en-US" sz="1600" b="1" i="0" u="none" strike="noStrike" kern="1200" cap="none" spc="0" normalizeH="0" baseline="0" noProof="0" dirty="0">
                <a:ln>
                  <a:noFill/>
                </a:ln>
                <a:solidFill>
                  <a:srgbClr val="000000"/>
                </a:solidFill>
                <a:effectLst/>
                <a:uLnTx/>
                <a:uFillTx/>
                <a:latin typeface="Arial"/>
                <a:ea typeface="+mn-ea"/>
                <a:cs typeface="+mn-cs"/>
              </a:rPr>
              <a:t>V = 188 acfm</a:t>
            </a:r>
          </a:p>
          <a:p>
            <a:pPr marL="0" marR="0" lvl="0" indent="0" algn="l" defTabSz="914400" rtl="0" eaLnBrk="1" fontAlgn="auto" latinLnBrk="0" hangingPunct="1">
              <a:lnSpc>
                <a:spcPct val="95000"/>
              </a:lnSpc>
              <a:spcBef>
                <a:spcPts val="3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95000"/>
              </a:lnSpc>
              <a:spcBef>
                <a:spcPts val="3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sym typeface="Wingdings" pitchFamily="2" charset="2"/>
              </a:rPr>
              <a:t>The power consumes is 7.2 HP and the machine is running at </a:t>
            </a:r>
            <a:r>
              <a:rPr kumimoji="0" lang="en-US" sz="1600" b="1" i="0" u="none" strike="noStrike" kern="1200" cap="none" spc="0" normalizeH="0" baseline="0" noProof="0" dirty="0">
                <a:ln>
                  <a:noFill/>
                </a:ln>
                <a:solidFill>
                  <a:srgbClr val="000000"/>
                </a:solidFill>
                <a:effectLst/>
                <a:uLnTx/>
                <a:uFillTx/>
                <a:latin typeface="Arial"/>
                <a:ea typeface="+mn-ea"/>
                <a:cs typeface="+mn-cs"/>
                <a:sym typeface="Wingdings" pitchFamily="2" charset="2"/>
              </a:rPr>
              <a:t>52% max speed</a:t>
            </a:r>
            <a:r>
              <a:rPr kumimoji="0" lang="en-US" sz="1600" b="0" i="0" u="none" strike="noStrike" kern="1200" cap="none" spc="0" normalizeH="0" baseline="0" noProof="0" dirty="0">
                <a:ln>
                  <a:noFill/>
                </a:ln>
                <a:solidFill>
                  <a:srgbClr val="000000"/>
                </a:solidFill>
                <a:effectLst/>
                <a:uLnTx/>
                <a:uFillTx/>
                <a:latin typeface="Arial"/>
                <a:ea typeface="+mn-ea"/>
                <a:cs typeface="+mn-cs"/>
                <a:sym typeface="Wingdings" pitchFamily="2" charset="2"/>
              </a:rPr>
              <a:t>.</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Rectangle 1"/>
          <p:cNvSpPr/>
          <p:nvPr/>
        </p:nvSpPr>
        <p:spPr>
          <a:xfrm>
            <a:off x="396432" y="5052408"/>
            <a:ext cx="7993806"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Conclusion:</a:t>
            </a:r>
            <a:r>
              <a:rPr kumimoji="0" lang="en-US" sz="1600" b="1" i="0" u="none" strike="noStrike" kern="1200" cap="none" spc="0" normalizeH="0" baseline="0" noProof="0" dirty="0">
                <a:ln>
                  <a:noFill/>
                </a:ln>
                <a:solidFill>
                  <a:srgbClr val="0099CC"/>
                </a:solidFill>
                <a:effectLst/>
                <a:uLnTx/>
                <a:uFillTx/>
                <a:latin typeface="Arial"/>
                <a:ea typeface="+mn-ea"/>
                <a:cs typeface="+mn-cs"/>
              </a:rPr>
              <a:t>  </a:t>
            </a:r>
            <a:r>
              <a:rPr kumimoji="0" lang="en-US" sz="1600" b="0" i="0" u="none" strike="noStrike" kern="1200" cap="none" spc="0" normalizeH="0" baseline="0" noProof="0" dirty="0">
                <a:ln>
                  <a:noFill/>
                </a:ln>
                <a:solidFill>
                  <a:srgbClr val="000000"/>
                </a:solidFill>
                <a:effectLst/>
                <a:uLnTx/>
                <a:uFillTx/>
                <a:latin typeface="Arial"/>
                <a:ea typeface="+mn-ea"/>
                <a:cs typeface="+mn-cs"/>
              </a:rPr>
              <a:t>A vacuum pump that works at deeper vacuum levels than what is needed is waste of 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 </a:t>
            </a:r>
          </a:p>
          <a:p>
            <a:pPr marL="257108" marR="0" lvl="0" indent="-25710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srgbClr val="0099CC"/>
                </a:solidFill>
                <a:effectLst/>
                <a:uLnTx/>
                <a:uFillTx/>
                <a:latin typeface="Arial"/>
                <a:ea typeface="+mn-ea"/>
                <a:cs typeface="+mn-cs"/>
                <a:sym typeface="Wingdings" pitchFamily="2" charset="2"/>
              </a:rPr>
              <a:t>Optimum pressure = maximum vacuum level for the customer’s process</a:t>
            </a:r>
            <a:endParaRPr kumimoji="0" lang="en-US" sz="1600" b="1" i="0" u="none" strike="noStrike" kern="1200" cap="none" spc="0" normalizeH="0" baseline="0" noProof="0" dirty="0">
              <a:ln>
                <a:noFill/>
              </a:ln>
              <a:solidFill>
                <a:srgbClr val="0099CC"/>
              </a:solidFill>
              <a:effectLst/>
              <a:uLnTx/>
              <a:uFillTx/>
              <a:latin typeface="Arial"/>
              <a:ea typeface="+mn-ea"/>
              <a:cs typeface="+mn-cs"/>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582"/>
          <a:stretch/>
        </p:blipFill>
        <p:spPr bwMode="auto">
          <a:xfrm>
            <a:off x="5517058" y="1337165"/>
            <a:ext cx="3310128" cy="3015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re 1">
            <a:extLst>
              <a:ext uri="{FF2B5EF4-FFF2-40B4-BE49-F238E27FC236}">
                <a16:creationId xmlns:a16="http://schemas.microsoft.com/office/drawing/2014/main" id="{421C7E92-FC1A-403C-AB4C-50BFE44F3F59}"/>
              </a:ext>
            </a:extLst>
          </p:cNvPr>
          <p:cNvSpPr txBox="1">
            <a:spLocks/>
          </p:cNvSpPr>
          <p:nvPr/>
        </p:nvSpPr>
        <p:spPr>
          <a:xfrm>
            <a:off x="179801" y="252433"/>
            <a:ext cx="8341936" cy="393948"/>
          </a:xfrm>
          <a:prstGeom prst="rect">
            <a:avLst/>
          </a:prstGeom>
        </p:spPr>
        <p:txBody>
          <a:bodyPr vert="horz" wrap="square" lIns="0" tIns="46800" rIns="0" bIns="46800" rtlCol="0" anchor="t" anchorCtr="0">
            <a:noAutofit/>
          </a:bodyPr>
          <a:lstStyle>
            <a:lvl1pPr algn="l" defTabSz="685622" rtl="0" eaLnBrk="1" latinLnBrk="0" hangingPunct="1">
              <a:spcBef>
                <a:spcPct val="0"/>
              </a:spcBef>
              <a:buNone/>
              <a:defRPr sz="2099" b="1" i="1" kern="1200" cap="none" baseline="0">
                <a:solidFill>
                  <a:schemeClr val="tx2"/>
                </a:solidFill>
                <a:latin typeface="+mj-lt"/>
                <a:ea typeface="+mj-ea"/>
                <a:cs typeface="+mj-cs"/>
              </a:defRPr>
            </a:lvl1pPr>
          </a:lstStyle>
          <a:p>
            <a:pPr marL="0" marR="0" lvl="0" indent="0" algn="l" defTabSz="685622" rtl="0" eaLnBrk="1" fontAlgn="auto" latinLnBrk="0" hangingPunct="1">
              <a:lnSpc>
                <a:spcPct val="100000"/>
              </a:lnSpc>
              <a:spcBef>
                <a:spcPct val="0"/>
              </a:spcBef>
              <a:spcAft>
                <a:spcPts val="0"/>
              </a:spcAft>
              <a:buClrTx/>
              <a:buSzTx/>
              <a:buFontTx/>
              <a:buNone/>
              <a:tabLst/>
              <a:defRPr/>
            </a:pPr>
            <a:r>
              <a:rPr kumimoji="0" lang="en-US" sz="2800" b="1" i="1" u="none" strike="noStrike" kern="1200" cap="none" spc="0" normalizeH="0" baseline="0" noProof="0">
                <a:ln>
                  <a:noFill/>
                </a:ln>
                <a:solidFill>
                  <a:srgbClr val="0099CC"/>
                </a:solidFill>
                <a:effectLst/>
                <a:uLnTx/>
                <a:uFillTx/>
                <a:latin typeface="Arial"/>
                <a:ea typeface="+mj-ea"/>
                <a:cs typeface="+mj-cs"/>
              </a:rPr>
              <a:t>Optimizing Pressure</a:t>
            </a:r>
            <a:endParaRPr kumimoji="0" lang="en-US" sz="2800" b="1" i="1" u="none" strike="noStrike" kern="1200" cap="none" spc="0" normalizeH="0" baseline="0" noProof="0" dirty="0">
              <a:ln>
                <a:noFill/>
              </a:ln>
              <a:solidFill>
                <a:srgbClr val="0099CC"/>
              </a:solidFill>
              <a:effectLst/>
              <a:uLnTx/>
              <a:uFillTx/>
              <a:latin typeface="Arial"/>
              <a:ea typeface="+mj-ea"/>
              <a:cs typeface="+mj-cs"/>
            </a:endParaRPr>
          </a:p>
        </p:txBody>
      </p:sp>
      <p:sp>
        <p:nvSpPr>
          <p:cNvPr id="14" name="Text Placeholder 6">
            <a:extLst>
              <a:ext uri="{FF2B5EF4-FFF2-40B4-BE49-F238E27FC236}">
                <a16:creationId xmlns:a16="http://schemas.microsoft.com/office/drawing/2014/main" id="{A53F67DA-2730-4DE5-B4E1-8C3E87A014F4}"/>
              </a:ext>
            </a:extLst>
          </p:cNvPr>
          <p:cNvSpPr txBox="1">
            <a:spLocks/>
          </p:cNvSpPr>
          <p:nvPr/>
        </p:nvSpPr>
        <p:spPr>
          <a:xfrm>
            <a:off x="178715" y="652615"/>
            <a:ext cx="8344108" cy="296399"/>
          </a:xfrm>
          <a:prstGeom prst="rect">
            <a:avLst/>
          </a:prstGeom>
        </p:spPr>
        <p:txBody>
          <a:bodyPr/>
          <a:lstStyle>
            <a:lvl1pPr marL="257175" indent="-257175" algn="l" defTabSz="914400" rtl="0" eaLnBrk="1" latinLnBrk="0" hangingPunct="1">
              <a:lnSpc>
                <a:spcPct val="105000"/>
              </a:lnSpc>
              <a:spcBef>
                <a:spcPts val="1188"/>
              </a:spcBef>
              <a:buClr>
                <a:schemeClr val="accent1"/>
              </a:buClr>
              <a:buFont typeface="Wingdings" panose="05000000000000000000" pitchFamily="2" charset="2"/>
              <a:buChar char="§"/>
              <a:defRPr sz="2000" kern="1200">
                <a:solidFill>
                  <a:schemeClr val="tx1"/>
                </a:solidFill>
                <a:latin typeface="+mn-lt"/>
                <a:ea typeface="+mn-ea"/>
                <a:cs typeface="+mn-cs"/>
              </a:defRPr>
            </a:lvl1pPr>
            <a:lvl2pPr marL="533400" indent="-276225" algn="l" defTabSz="914400" rtl="0" eaLnBrk="1" latinLnBrk="0" hangingPunct="1">
              <a:lnSpc>
                <a:spcPct val="105000"/>
              </a:lnSpc>
              <a:spcBef>
                <a:spcPts val="288"/>
              </a:spcBef>
              <a:spcAft>
                <a:spcPts val="288"/>
              </a:spcAft>
              <a:buFont typeface="Arial" panose="020B0604020202020204" pitchFamily="34" charset="0"/>
              <a:buChar char="–"/>
              <a:defRPr sz="1800" kern="1200">
                <a:solidFill>
                  <a:schemeClr val="tx1"/>
                </a:solidFill>
                <a:latin typeface="+mn-lt"/>
                <a:ea typeface="+mn-ea"/>
                <a:cs typeface="+mn-cs"/>
              </a:defRPr>
            </a:lvl2pPr>
            <a:lvl3pPr marL="752475" indent="-209550" algn="l" defTabSz="914400" rtl="0" eaLnBrk="1" latinLnBrk="0" hangingPunct="1">
              <a:lnSpc>
                <a:spcPct val="105000"/>
              </a:lnSpc>
              <a:spcBef>
                <a:spcPts val="163"/>
              </a:spcBef>
              <a:spcAft>
                <a:spcPts val="250"/>
              </a:spcAft>
              <a:buFont typeface="Wingdings" panose="05000000000000000000" pitchFamily="2" charset="2"/>
              <a:buChar char="§"/>
              <a:defRPr sz="1600" kern="1200">
                <a:solidFill>
                  <a:schemeClr val="tx1"/>
                </a:solidFill>
                <a:latin typeface="+mn-lt"/>
                <a:ea typeface="+mn-ea"/>
                <a:cs typeface="+mn-cs"/>
              </a:defRPr>
            </a:lvl3pPr>
            <a:lvl4pPr marL="981075" indent="-228600" algn="l" defTabSz="914400" rtl="0" eaLnBrk="1" latinLnBrk="0" hangingPunct="1">
              <a:lnSpc>
                <a:spcPct val="105000"/>
              </a:lnSpc>
              <a:spcBef>
                <a:spcPts val="150"/>
              </a:spcBef>
              <a:spcAft>
                <a:spcPts val="150"/>
              </a:spcAft>
              <a:buFont typeface="Arial" panose="020B0604020202020204" pitchFamily="34" charset="0"/>
              <a:buChar char="–"/>
              <a:defRPr sz="1400" kern="1200">
                <a:solidFill>
                  <a:schemeClr val="tx1"/>
                </a:solidFill>
                <a:latin typeface="+mn-lt"/>
                <a:ea typeface="+mn-ea"/>
                <a:cs typeface="+mn-cs"/>
              </a:defRPr>
            </a:lvl4pPr>
            <a:lvl5pPr marL="1209675" indent="-219075" algn="l" defTabSz="914400" rtl="0" eaLnBrk="1" latinLnBrk="0" hangingPunct="1">
              <a:lnSpc>
                <a:spcPct val="105000"/>
              </a:lnSpc>
              <a:spcBef>
                <a:spcPts val="138"/>
              </a:spcBef>
              <a:spcAft>
                <a:spcPts val="138"/>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1188"/>
              </a:spcBef>
              <a:spcAft>
                <a:spcPts val="0"/>
              </a:spcAft>
              <a:buClr>
                <a:srgbClr val="0099CC"/>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Energy Savings</a:t>
            </a:r>
          </a:p>
        </p:txBody>
      </p:sp>
      <p:sp>
        <p:nvSpPr>
          <p:cNvPr id="15" name="Slide Number Placeholder 5">
            <a:extLst>
              <a:ext uri="{FF2B5EF4-FFF2-40B4-BE49-F238E27FC236}">
                <a16:creationId xmlns:a16="http://schemas.microsoft.com/office/drawing/2014/main" id="{378CC612-7DF5-4402-8A06-61AB4D905131}"/>
              </a:ext>
            </a:extLst>
          </p:cNvPr>
          <p:cNvSpPr txBox="1">
            <a:spLocks/>
          </p:cNvSpPr>
          <p:nvPr/>
        </p:nvSpPr>
        <p:spPr>
          <a:xfrm>
            <a:off x="8841878" y="114581"/>
            <a:ext cx="173176" cy="138499"/>
          </a:xfrm>
          <a:prstGeom prst="rect">
            <a:avLst/>
          </a:prstGeom>
        </p:spPr>
        <p:txBody>
          <a:bodyPr vert="horz" wrap="none" lIns="54000" tIns="0" rIns="54000" bIns="0" rtlCol="0" anchor="ctr">
            <a:spAutoFit/>
          </a:bodyPr>
          <a:lstStyle>
            <a:defPPr>
              <a:defRPr lang="sv-SE"/>
            </a:defPPr>
            <a:lvl1pPr algn="r">
              <a:defRPr sz="900" b="1">
                <a:solidFill>
                  <a:schemeClr val="accent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CEEFAE-073D-426F-B1B3-DA068A342DA9}" type="slidenum">
              <a:rPr kumimoji="0" lang="en-US" sz="900" b="1" i="0" u="none" strike="noStrike" kern="1200" cap="none" spc="0" normalizeH="0" baseline="0" noProof="0">
                <a:ln>
                  <a:noFill/>
                </a:ln>
                <a:solidFill>
                  <a:srgbClr val="A1A1A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900" b="1" i="0" u="none" strike="noStrike" kern="1200" cap="none" spc="0" normalizeH="0" baseline="0" noProof="0" dirty="0">
              <a:ln>
                <a:noFill/>
              </a:ln>
              <a:solidFill>
                <a:srgbClr val="A1A1A1"/>
              </a:solidFill>
              <a:effectLst/>
              <a:uLnTx/>
              <a:uFillTx/>
              <a:latin typeface="Arial"/>
              <a:ea typeface="+mn-ea"/>
              <a:cs typeface="+mn-cs"/>
            </a:endParaRPr>
          </a:p>
        </p:txBody>
      </p:sp>
    </p:spTree>
    <p:extLst>
      <p:ext uri="{BB962C8B-B14F-4D97-AF65-F5344CB8AC3E}">
        <p14:creationId xmlns:p14="http://schemas.microsoft.com/office/powerpoint/2010/main" val="42418037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A7A88A-C311-49C0-8199-D4C032859F9F}"/>
              </a:ext>
            </a:extLst>
          </p:cNvPr>
          <p:cNvSpPr>
            <a:spLocks noGrp="1"/>
          </p:cNvSpPr>
          <p:nvPr>
            <p:ph sz="half" idx="1"/>
          </p:nvPr>
        </p:nvSpPr>
        <p:spPr>
          <a:xfrm>
            <a:off x="398753" y="1705608"/>
            <a:ext cx="4646703" cy="3368591"/>
          </a:xfrm>
        </p:spPr>
        <p:txBody>
          <a:bodyPr/>
          <a:lstStyle/>
          <a:p>
            <a:r>
              <a:rPr lang="en-US" sz="1800" dirty="0"/>
              <a:t>Test to identify the maximum allowable operating pressure</a:t>
            </a:r>
          </a:p>
          <a:p>
            <a:r>
              <a:rPr lang="en-US" sz="1800" dirty="0"/>
              <a:t>Adjust set point to slightly deeper vacuum level than maximum allowable</a:t>
            </a:r>
          </a:p>
        </p:txBody>
      </p:sp>
      <p:sp>
        <p:nvSpPr>
          <p:cNvPr id="5" name="Date Placeholder 4">
            <a:extLst>
              <a:ext uri="{FF2B5EF4-FFF2-40B4-BE49-F238E27FC236}">
                <a16:creationId xmlns:a16="http://schemas.microsoft.com/office/drawing/2014/main" id="{676E46F5-655D-40A5-8CCC-8DC7AFEB29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A1A1A1"/>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B15C6EEB-FE8E-4890-BDF3-BD4FE9A0782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A1A1A1"/>
              </a:solidFill>
              <a:effectLst/>
              <a:uLnTx/>
              <a:uFillTx/>
              <a:latin typeface="Arial"/>
              <a:ea typeface="+mn-ea"/>
              <a:cs typeface="+mn-cs"/>
            </a:endParaRPr>
          </a:p>
        </p:txBody>
      </p:sp>
      <p:pic>
        <p:nvPicPr>
          <p:cNvPr id="12" name="Content Placeholder 11">
            <a:extLst>
              <a:ext uri="{FF2B5EF4-FFF2-40B4-BE49-F238E27FC236}">
                <a16:creationId xmlns:a16="http://schemas.microsoft.com/office/drawing/2014/main" id="{EEBF0CEF-B0DB-4E51-9A76-52C9982E20D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10696" y="1839940"/>
            <a:ext cx="3234551" cy="3234551"/>
          </a:xfrm>
        </p:spPr>
      </p:pic>
      <p:sp>
        <p:nvSpPr>
          <p:cNvPr id="9" name="Title 8">
            <a:extLst>
              <a:ext uri="{FF2B5EF4-FFF2-40B4-BE49-F238E27FC236}">
                <a16:creationId xmlns:a16="http://schemas.microsoft.com/office/drawing/2014/main" id="{C891330F-9E2B-4864-BBA5-85715B07B654}"/>
              </a:ext>
            </a:extLst>
          </p:cNvPr>
          <p:cNvSpPr>
            <a:spLocks noGrp="1"/>
          </p:cNvSpPr>
          <p:nvPr>
            <p:ph type="title"/>
          </p:nvPr>
        </p:nvSpPr>
        <p:spPr/>
        <p:txBody>
          <a:bodyPr/>
          <a:lstStyle/>
          <a:p>
            <a:r>
              <a:rPr lang="en-US" sz="2800" dirty="0"/>
              <a:t>Optimizing Pressure</a:t>
            </a:r>
          </a:p>
        </p:txBody>
      </p:sp>
      <p:sp>
        <p:nvSpPr>
          <p:cNvPr id="11" name="Text Placeholder 10">
            <a:extLst>
              <a:ext uri="{FF2B5EF4-FFF2-40B4-BE49-F238E27FC236}">
                <a16:creationId xmlns:a16="http://schemas.microsoft.com/office/drawing/2014/main" id="{A95B45D6-D738-4F01-8DC3-6EC9A2673EE6}"/>
              </a:ext>
            </a:extLst>
          </p:cNvPr>
          <p:cNvSpPr>
            <a:spLocks noGrp="1"/>
          </p:cNvSpPr>
          <p:nvPr>
            <p:ph type="body" sz="quarter" idx="15"/>
          </p:nvPr>
        </p:nvSpPr>
        <p:spPr/>
        <p:txBody>
          <a:bodyPr/>
          <a:lstStyle/>
          <a:p>
            <a:r>
              <a:rPr lang="en-US" sz="2000" dirty="0"/>
              <a:t>Trial &amp; Error Testing</a:t>
            </a:r>
          </a:p>
        </p:txBody>
      </p:sp>
      <p:sp>
        <p:nvSpPr>
          <p:cNvPr id="13" name="Slide Number Placeholder 5">
            <a:extLst>
              <a:ext uri="{FF2B5EF4-FFF2-40B4-BE49-F238E27FC236}">
                <a16:creationId xmlns:a16="http://schemas.microsoft.com/office/drawing/2014/main" id="{CE4F5413-B4DA-45DF-AE4D-90F9A333E2EA}"/>
              </a:ext>
            </a:extLst>
          </p:cNvPr>
          <p:cNvSpPr txBox="1">
            <a:spLocks/>
          </p:cNvSpPr>
          <p:nvPr/>
        </p:nvSpPr>
        <p:spPr>
          <a:xfrm>
            <a:off x="8841878" y="114581"/>
            <a:ext cx="173176" cy="138499"/>
          </a:xfrm>
          <a:prstGeom prst="rect">
            <a:avLst/>
          </a:prstGeom>
        </p:spPr>
        <p:txBody>
          <a:bodyPr vert="horz" wrap="none" lIns="54000" tIns="0" rIns="54000" bIns="0" rtlCol="0" anchor="ctr">
            <a:spAutoFit/>
          </a:bodyPr>
          <a:lstStyle>
            <a:defPPr>
              <a:defRPr lang="sv-SE"/>
            </a:defPPr>
            <a:lvl1pPr algn="r">
              <a:defRPr sz="900" b="1">
                <a:solidFill>
                  <a:schemeClr val="accent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CEEFAE-073D-426F-B1B3-DA068A342DA9}" type="slidenum">
              <a:rPr kumimoji="0" lang="en-US" sz="900" b="1" i="0" u="none" strike="noStrike" kern="1200" cap="none" spc="0" normalizeH="0" baseline="0" noProof="0">
                <a:ln>
                  <a:noFill/>
                </a:ln>
                <a:solidFill>
                  <a:srgbClr val="A1A1A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900" b="1" i="0" u="none" strike="noStrike" kern="1200" cap="none" spc="0" normalizeH="0" baseline="0" noProof="0" dirty="0">
              <a:ln>
                <a:noFill/>
              </a:ln>
              <a:solidFill>
                <a:srgbClr val="A1A1A1"/>
              </a:solidFill>
              <a:effectLst/>
              <a:uLnTx/>
              <a:uFillTx/>
              <a:latin typeface="Arial"/>
              <a:ea typeface="+mn-ea"/>
              <a:cs typeface="+mn-cs"/>
            </a:endParaRPr>
          </a:p>
        </p:txBody>
      </p:sp>
    </p:spTree>
    <p:extLst>
      <p:ext uri="{BB962C8B-B14F-4D97-AF65-F5344CB8AC3E}">
        <p14:creationId xmlns:p14="http://schemas.microsoft.com/office/powerpoint/2010/main" val="3705279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B5DFF-8720-4353-98A4-563757CEEB72}"/>
              </a:ext>
            </a:extLst>
          </p:cNvPr>
          <p:cNvSpPr>
            <a:spLocks noGrp="1"/>
          </p:cNvSpPr>
          <p:nvPr>
            <p:ph type="title"/>
          </p:nvPr>
        </p:nvSpPr>
        <p:spPr>
          <a:xfrm>
            <a:off x="401136" y="411994"/>
            <a:ext cx="8520441" cy="525401"/>
          </a:xfrm>
        </p:spPr>
        <p:txBody>
          <a:bodyPr/>
          <a:lstStyle/>
          <a:p>
            <a:r>
              <a:rPr lang="en-US" sz="2600" dirty="0"/>
              <a:t>Optimal Vacuum Pump Technologies for VSD Control</a:t>
            </a:r>
          </a:p>
        </p:txBody>
      </p:sp>
      <p:sp>
        <p:nvSpPr>
          <p:cNvPr id="3" name="Content Placeholder 2">
            <a:extLst>
              <a:ext uri="{FF2B5EF4-FFF2-40B4-BE49-F238E27FC236}">
                <a16:creationId xmlns:a16="http://schemas.microsoft.com/office/drawing/2014/main" id="{7BA7A88A-C311-49C0-8199-D4C032859F9F}"/>
              </a:ext>
            </a:extLst>
          </p:cNvPr>
          <p:cNvSpPr>
            <a:spLocks noGrp="1"/>
          </p:cNvSpPr>
          <p:nvPr>
            <p:ph sz="half" idx="1"/>
          </p:nvPr>
        </p:nvSpPr>
        <p:spPr>
          <a:xfrm>
            <a:off x="401186" y="1993481"/>
            <a:ext cx="5752479" cy="3368591"/>
          </a:xfrm>
        </p:spPr>
        <p:txBody>
          <a:bodyPr/>
          <a:lstStyle/>
          <a:p>
            <a:pPr marL="0" indent="0">
              <a:buNone/>
            </a:pPr>
            <a:r>
              <a:rPr lang="en-US" sz="1600" b="1" dirty="0">
                <a:solidFill>
                  <a:srgbClr val="0099CC"/>
                </a:solidFill>
              </a:rPr>
              <a:t>Motor Considerations:</a:t>
            </a:r>
          </a:p>
          <a:p>
            <a:r>
              <a:rPr lang="en-US" sz="1600" dirty="0"/>
              <a:t>Inverter-Duty</a:t>
            </a:r>
          </a:p>
          <a:p>
            <a:r>
              <a:rPr lang="en-US" sz="1600" dirty="0"/>
              <a:t>Constant Torque Speed Range</a:t>
            </a:r>
          </a:p>
          <a:p>
            <a:r>
              <a:rPr lang="en-US" sz="1600" dirty="0"/>
              <a:t>Service</a:t>
            </a:r>
          </a:p>
          <a:p>
            <a:endParaRPr lang="en-US" sz="1600" dirty="0"/>
          </a:p>
          <a:p>
            <a:pPr marL="0" indent="0">
              <a:buNone/>
            </a:pPr>
            <a:r>
              <a:rPr lang="en-US" sz="1600" b="1" dirty="0">
                <a:solidFill>
                  <a:srgbClr val="0099CC"/>
                </a:solidFill>
              </a:rPr>
              <a:t>VFD Considerations:</a:t>
            </a:r>
          </a:p>
          <a:p>
            <a:r>
              <a:rPr lang="en-US" sz="1600" dirty="0"/>
              <a:t>Breaking Resistor</a:t>
            </a:r>
          </a:p>
          <a:p>
            <a:r>
              <a:rPr lang="en-US" sz="1600" dirty="0"/>
              <a:t>Tweaked Settings</a:t>
            </a:r>
          </a:p>
          <a:p>
            <a:pPr lvl="1"/>
            <a:r>
              <a:rPr lang="en-US" sz="1600" dirty="0"/>
              <a:t>Avoid frequencies harmful to bearings</a:t>
            </a:r>
          </a:p>
          <a:p>
            <a:pPr lvl="1"/>
            <a:r>
              <a:rPr lang="en-US" sz="1600" dirty="0"/>
              <a:t>Avoid noise harmonics</a:t>
            </a:r>
          </a:p>
        </p:txBody>
      </p:sp>
      <p:sp>
        <p:nvSpPr>
          <p:cNvPr id="5" name="Date Placeholder 4">
            <a:extLst>
              <a:ext uri="{FF2B5EF4-FFF2-40B4-BE49-F238E27FC236}">
                <a16:creationId xmlns:a16="http://schemas.microsoft.com/office/drawing/2014/main" id="{676E46F5-655D-40A5-8CCC-8DC7AFEB29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A1A1A1"/>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B15C6EEB-FE8E-4890-BDF3-BD4FE9A0782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A1A1A1"/>
              </a:solidFill>
              <a:effectLst/>
              <a:uLnTx/>
              <a:uFillTx/>
              <a:latin typeface="Arial"/>
              <a:ea typeface="+mn-ea"/>
              <a:cs typeface="+mn-cs"/>
            </a:endParaRPr>
          </a:p>
        </p:txBody>
      </p:sp>
      <p:sp>
        <p:nvSpPr>
          <p:cNvPr id="8" name="Text Placeholder 7">
            <a:extLst>
              <a:ext uri="{FF2B5EF4-FFF2-40B4-BE49-F238E27FC236}">
                <a16:creationId xmlns:a16="http://schemas.microsoft.com/office/drawing/2014/main" id="{946A1C7D-DB49-4F5F-9A74-940B2623E0D5}"/>
              </a:ext>
            </a:extLst>
          </p:cNvPr>
          <p:cNvSpPr>
            <a:spLocks noGrp="1"/>
          </p:cNvSpPr>
          <p:nvPr>
            <p:ph type="body" sz="quarter" idx="15"/>
          </p:nvPr>
        </p:nvSpPr>
        <p:spPr/>
        <p:txBody>
          <a:bodyPr/>
          <a:lstStyle/>
          <a:p>
            <a:r>
              <a:rPr lang="en-US" sz="2000" dirty="0"/>
              <a:t>Motor &amp; VFD</a:t>
            </a:r>
          </a:p>
        </p:txBody>
      </p:sp>
      <p:pic>
        <p:nvPicPr>
          <p:cNvPr id="9" name="Picture 3">
            <a:extLst>
              <a:ext uri="{FF2B5EF4-FFF2-40B4-BE49-F238E27FC236}">
                <a16:creationId xmlns:a16="http://schemas.microsoft.com/office/drawing/2014/main" id="{AEB584D7-9EF6-4EE9-A2B2-EF4605C4CD30}"/>
              </a:ext>
            </a:extLst>
          </p:cNvPr>
          <p:cNvPicPr>
            <a:picLocks noGrp="1" noChangeAspect="1"/>
          </p:cNvPicPr>
          <p:nvPr>
            <p:ph sz="half" idx="2"/>
          </p:nvPr>
        </p:nvPicPr>
        <p:blipFill>
          <a:blip r:embed="rId3" cstate="screen">
            <a:extLst>
              <a:ext uri="{28A0092B-C50C-407E-A947-70E740481C1C}">
                <a14:useLocalDpi xmlns:a14="http://schemas.microsoft.com/office/drawing/2010/main" val="0"/>
              </a:ext>
            </a:extLst>
          </a:blip>
          <a:stretch>
            <a:fillRect/>
          </a:stretch>
        </p:blipFill>
        <p:spPr bwMode="auto">
          <a:xfrm rot="10800000">
            <a:off x="4830903" y="2087807"/>
            <a:ext cx="3911911" cy="24209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a:extLst>
              <a:ext uri="{FF2B5EF4-FFF2-40B4-BE49-F238E27FC236}">
                <a16:creationId xmlns:a16="http://schemas.microsoft.com/office/drawing/2014/main" id="{014F0FBC-0EF0-44D6-8501-990D8CAF278A}"/>
              </a:ext>
            </a:extLst>
          </p:cNvPr>
          <p:cNvSpPr txBox="1">
            <a:spLocks/>
          </p:cNvSpPr>
          <p:nvPr/>
        </p:nvSpPr>
        <p:spPr>
          <a:xfrm>
            <a:off x="8841878" y="114581"/>
            <a:ext cx="173176" cy="138499"/>
          </a:xfrm>
          <a:prstGeom prst="rect">
            <a:avLst/>
          </a:prstGeom>
        </p:spPr>
        <p:txBody>
          <a:bodyPr vert="horz" wrap="none" lIns="54000" tIns="0" rIns="54000" bIns="0" rtlCol="0" anchor="ctr">
            <a:spAutoFit/>
          </a:bodyPr>
          <a:lstStyle>
            <a:defPPr>
              <a:defRPr lang="sv-SE"/>
            </a:defPPr>
            <a:lvl1pPr algn="r">
              <a:defRPr sz="900" b="1">
                <a:solidFill>
                  <a:schemeClr val="accent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CEEFAE-073D-426F-B1B3-DA068A342DA9}" type="slidenum">
              <a:rPr kumimoji="0" lang="en-US" sz="900" b="1" i="0" u="none" strike="noStrike" kern="1200" cap="none" spc="0" normalizeH="0" baseline="0" noProof="0">
                <a:ln>
                  <a:noFill/>
                </a:ln>
                <a:solidFill>
                  <a:srgbClr val="A1A1A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900" b="1" i="0" u="none" strike="noStrike" kern="1200" cap="none" spc="0" normalizeH="0" baseline="0" noProof="0" dirty="0">
              <a:ln>
                <a:noFill/>
              </a:ln>
              <a:solidFill>
                <a:srgbClr val="A1A1A1"/>
              </a:solidFill>
              <a:effectLst/>
              <a:uLnTx/>
              <a:uFillTx/>
              <a:latin typeface="Arial"/>
              <a:ea typeface="+mn-ea"/>
              <a:cs typeface="+mn-cs"/>
            </a:endParaRPr>
          </a:p>
        </p:txBody>
      </p:sp>
    </p:spTree>
    <p:extLst>
      <p:ext uri="{BB962C8B-B14F-4D97-AF65-F5344CB8AC3E}">
        <p14:creationId xmlns:p14="http://schemas.microsoft.com/office/powerpoint/2010/main" val="8498870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B5DFF-8720-4353-98A4-563757CEEB72}"/>
              </a:ext>
            </a:extLst>
          </p:cNvPr>
          <p:cNvSpPr>
            <a:spLocks noGrp="1"/>
          </p:cNvSpPr>
          <p:nvPr>
            <p:ph type="title"/>
          </p:nvPr>
        </p:nvSpPr>
        <p:spPr>
          <a:xfrm>
            <a:off x="401136" y="411994"/>
            <a:ext cx="8545155" cy="525401"/>
          </a:xfrm>
        </p:spPr>
        <p:txBody>
          <a:bodyPr/>
          <a:lstStyle/>
          <a:p>
            <a:r>
              <a:rPr lang="en-US" sz="2600" dirty="0"/>
              <a:t>Optimal Vacuum Pump Technologies for VSD Control</a:t>
            </a:r>
          </a:p>
        </p:txBody>
      </p:sp>
      <p:sp>
        <p:nvSpPr>
          <p:cNvPr id="3" name="Content Placeholder 2">
            <a:extLst>
              <a:ext uri="{FF2B5EF4-FFF2-40B4-BE49-F238E27FC236}">
                <a16:creationId xmlns:a16="http://schemas.microsoft.com/office/drawing/2014/main" id="{7BA7A88A-C311-49C0-8199-D4C032859F9F}"/>
              </a:ext>
            </a:extLst>
          </p:cNvPr>
          <p:cNvSpPr>
            <a:spLocks noGrp="1"/>
          </p:cNvSpPr>
          <p:nvPr>
            <p:ph sz="half" idx="1"/>
          </p:nvPr>
        </p:nvSpPr>
        <p:spPr>
          <a:xfrm>
            <a:off x="401186" y="1993481"/>
            <a:ext cx="5258209" cy="3950119"/>
          </a:xfrm>
        </p:spPr>
        <p:txBody>
          <a:bodyPr/>
          <a:lstStyle/>
          <a:p>
            <a:pPr marL="0" indent="0">
              <a:buNone/>
            </a:pPr>
            <a:r>
              <a:rPr lang="en-US" sz="1600" b="1" dirty="0">
                <a:solidFill>
                  <a:srgbClr val="0099CC"/>
                </a:solidFill>
              </a:rPr>
              <a:t>Vacuum Sensor:</a:t>
            </a:r>
          </a:p>
          <a:p>
            <a:r>
              <a:rPr lang="en-US" sz="1600" dirty="0"/>
              <a:t>Fast enough response time</a:t>
            </a:r>
          </a:p>
          <a:p>
            <a:r>
              <a:rPr lang="en-US" sz="1600" dirty="0"/>
              <a:t>Usually best located at tool creating demand</a:t>
            </a:r>
          </a:p>
          <a:p>
            <a:pPr marL="0" indent="0">
              <a:buNone/>
            </a:pPr>
            <a:endParaRPr lang="en-US" sz="1600" dirty="0"/>
          </a:p>
          <a:p>
            <a:pPr marL="0" indent="0">
              <a:buNone/>
            </a:pPr>
            <a:r>
              <a:rPr lang="en-US" sz="1600" b="1" dirty="0">
                <a:solidFill>
                  <a:srgbClr val="0099CC"/>
                </a:solidFill>
              </a:rPr>
              <a:t>Software &amp; Algorithm:</a:t>
            </a:r>
          </a:p>
          <a:p>
            <a:r>
              <a:rPr lang="en-US" sz="1600" dirty="0"/>
              <a:t>P-I control usually best</a:t>
            </a:r>
          </a:p>
          <a:p>
            <a:pPr lvl="1"/>
            <a:r>
              <a:rPr lang="en-US" sz="1600" dirty="0"/>
              <a:t>Avoid noise or oscillatory instability common with P-I-D control</a:t>
            </a:r>
          </a:p>
          <a:p>
            <a:endParaRPr lang="en-US" sz="1600" dirty="0"/>
          </a:p>
          <a:p>
            <a:r>
              <a:rPr lang="en-US" sz="1600" b="1" dirty="0">
                <a:solidFill>
                  <a:srgbClr val="0099CC"/>
                </a:solidFill>
              </a:rPr>
              <a:t>Or purchase pre-configured from a reputable vacuum pump supplier</a:t>
            </a:r>
          </a:p>
          <a:p>
            <a:endParaRPr lang="en-US" dirty="0"/>
          </a:p>
        </p:txBody>
      </p:sp>
      <p:sp>
        <p:nvSpPr>
          <p:cNvPr id="5" name="Date Placeholder 4">
            <a:extLst>
              <a:ext uri="{FF2B5EF4-FFF2-40B4-BE49-F238E27FC236}">
                <a16:creationId xmlns:a16="http://schemas.microsoft.com/office/drawing/2014/main" id="{676E46F5-655D-40A5-8CCC-8DC7AFEB29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A1A1A1"/>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B15C6EEB-FE8E-4890-BDF3-BD4FE9A0782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A1A1A1"/>
              </a:solidFill>
              <a:effectLst/>
              <a:uLnTx/>
              <a:uFillTx/>
              <a:latin typeface="Arial"/>
              <a:ea typeface="+mn-ea"/>
              <a:cs typeface="+mn-cs"/>
            </a:endParaRPr>
          </a:p>
        </p:txBody>
      </p:sp>
      <p:sp>
        <p:nvSpPr>
          <p:cNvPr id="8" name="Text Placeholder 7">
            <a:extLst>
              <a:ext uri="{FF2B5EF4-FFF2-40B4-BE49-F238E27FC236}">
                <a16:creationId xmlns:a16="http://schemas.microsoft.com/office/drawing/2014/main" id="{946A1C7D-DB49-4F5F-9A74-940B2623E0D5}"/>
              </a:ext>
            </a:extLst>
          </p:cNvPr>
          <p:cNvSpPr>
            <a:spLocks noGrp="1"/>
          </p:cNvSpPr>
          <p:nvPr>
            <p:ph type="body" sz="quarter" idx="15"/>
          </p:nvPr>
        </p:nvSpPr>
        <p:spPr/>
        <p:txBody>
          <a:bodyPr/>
          <a:lstStyle/>
          <a:p>
            <a:r>
              <a:rPr lang="en-US" sz="2000" dirty="0"/>
              <a:t>Feedback &amp; Control</a:t>
            </a:r>
          </a:p>
        </p:txBody>
      </p:sp>
      <p:pic>
        <p:nvPicPr>
          <p:cNvPr id="12" name="Content Placeholder 11">
            <a:extLst>
              <a:ext uri="{FF2B5EF4-FFF2-40B4-BE49-F238E27FC236}">
                <a16:creationId xmlns:a16="http://schemas.microsoft.com/office/drawing/2014/main" id="{C9F95316-071E-435C-8C66-4361FF0DE589}"/>
              </a:ext>
            </a:extLst>
          </p:cNvPr>
          <p:cNvPicPr>
            <a:picLocks noGrp="1" noChangeAspect="1"/>
          </p:cNvPicPr>
          <p:nvPr>
            <p:ph sz="half" idx="2"/>
          </p:nvPr>
        </p:nvPicPr>
        <p:blipFill>
          <a:blip r:embed="rId3" cstate="screen">
            <a:extLst>
              <a:ext uri="{28A0092B-C50C-407E-A947-70E740481C1C}">
                <a14:useLocalDpi xmlns:a14="http://schemas.microsoft.com/office/drawing/2010/main" val="0"/>
              </a:ext>
            </a:extLst>
          </a:blip>
          <a:stretch>
            <a:fillRect/>
          </a:stretch>
        </p:blipFill>
        <p:spPr>
          <a:xfrm>
            <a:off x="6195019" y="1993482"/>
            <a:ext cx="2562360" cy="2152803"/>
          </a:xfrm>
        </p:spPr>
      </p:pic>
      <p:sp>
        <p:nvSpPr>
          <p:cNvPr id="9" name="Slide Number Placeholder 5">
            <a:extLst>
              <a:ext uri="{FF2B5EF4-FFF2-40B4-BE49-F238E27FC236}">
                <a16:creationId xmlns:a16="http://schemas.microsoft.com/office/drawing/2014/main" id="{585E0F83-6152-4D35-AD5E-A447F9C20DD1}"/>
              </a:ext>
            </a:extLst>
          </p:cNvPr>
          <p:cNvSpPr txBox="1">
            <a:spLocks/>
          </p:cNvSpPr>
          <p:nvPr/>
        </p:nvSpPr>
        <p:spPr>
          <a:xfrm>
            <a:off x="8841878" y="114581"/>
            <a:ext cx="173176" cy="138499"/>
          </a:xfrm>
          <a:prstGeom prst="rect">
            <a:avLst/>
          </a:prstGeom>
        </p:spPr>
        <p:txBody>
          <a:bodyPr vert="horz" wrap="none" lIns="54000" tIns="0" rIns="54000" bIns="0" rtlCol="0" anchor="ctr">
            <a:spAutoFit/>
          </a:bodyPr>
          <a:lstStyle>
            <a:defPPr>
              <a:defRPr lang="sv-SE"/>
            </a:defPPr>
            <a:lvl1pPr algn="r">
              <a:defRPr sz="900" b="1">
                <a:solidFill>
                  <a:schemeClr val="accent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CEEFAE-073D-426F-B1B3-DA068A342DA9}" type="slidenum">
              <a:rPr kumimoji="0" lang="en-US" sz="900" b="1" i="0" u="none" strike="noStrike" kern="1200" cap="none" spc="0" normalizeH="0" baseline="0" noProof="0">
                <a:ln>
                  <a:noFill/>
                </a:ln>
                <a:solidFill>
                  <a:srgbClr val="A1A1A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900" b="1" i="0" u="none" strike="noStrike" kern="1200" cap="none" spc="0" normalizeH="0" baseline="0" noProof="0" dirty="0">
              <a:ln>
                <a:noFill/>
              </a:ln>
              <a:solidFill>
                <a:srgbClr val="A1A1A1"/>
              </a:solidFill>
              <a:effectLst/>
              <a:uLnTx/>
              <a:uFillTx/>
              <a:latin typeface="Arial"/>
              <a:ea typeface="+mn-ea"/>
              <a:cs typeface="+mn-cs"/>
            </a:endParaRPr>
          </a:p>
        </p:txBody>
      </p:sp>
    </p:spTree>
    <p:extLst>
      <p:ext uri="{BB962C8B-B14F-4D97-AF65-F5344CB8AC3E}">
        <p14:creationId xmlns:p14="http://schemas.microsoft.com/office/powerpoint/2010/main" val="29695444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B5DFF-8720-4353-98A4-563757CEEB72}"/>
              </a:ext>
            </a:extLst>
          </p:cNvPr>
          <p:cNvSpPr>
            <a:spLocks noGrp="1"/>
          </p:cNvSpPr>
          <p:nvPr>
            <p:ph type="title"/>
          </p:nvPr>
        </p:nvSpPr>
        <p:spPr>
          <a:xfrm>
            <a:off x="401136" y="411994"/>
            <a:ext cx="8841717" cy="525401"/>
          </a:xfrm>
        </p:spPr>
        <p:txBody>
          <a:bodyPr/>
          <a:lstStyle/>
          <a:p>
            <a:r>
              <a:rPr lang="en-US" sz="2600" dirty="0"/>
              <a:t>Optimal Vacuum Pump Technologies for VSD Control</a:t>
            </a:r>
          </a:p>
        </p:txBody>
      </p:sp>
      <p:sp>
        <p:nvSpPr>
          <p:cNvPr id="3" name="Content Placeholder 2">
            <a:extLst>
              <a:ext uri="{FF2B5EF4-FFF2-40B4-BE49-F238E27FC236}">
                <a16:creationId xmlns:a16="http://schemas.microsoft.com/office/drawing/2014/main" id="{7BA7A88A-C311-49C0-8199-D4C032859F9F}"/>
              </a:ext>
            </a:extLst>
          </p:cNvPr>
          <p:cNvSpPr>
            <a:spLocks noGrp="1"/>
          </p:cNvSpPr>
          <p:nvPr>
            <p:ph sz="half" idx="1"/>
          </p:nvPr>
        </p:nvSpPr>
        <p:spPr>
          <a:xfrm>
            <a:off x="401186" y="1993481"/>
            <a:ext cx="4879051" cy="3950119"/>
          </a:xfrm>
        </p:spPr>
        <p:txBody>
          <a:bodyPr/>
          <a:lstStyle/>
          <a:p>
            <a:pPr marL="0" indent="0">
              <a:buNone/>
            </a:pPr>
            <a:r>
              <a:rPr lang="en-US" sz="1800" b="1" dirty="0">
                <a:solidFill>
                  <a:srgbClr val="0099CC"/>
                </a:solidFill>
              </a:rPr>
              <a:t>Vane pumps are often limited to 6 stop / starts per hour</a:t>
            </a:r>
          </a:p>
          <a:p>
            <a:r>
              <a:rPr lang="en-US" sz="1800" dirty="0"/>
              <a:t>Thermal limits of the motor </a:t>
            </a:r>
          </a:p>
          <a:p>
            <a:r>
              <a:rPr lang="en-US" sz="1800" dirty="0"/>
              <a:t>Mechanical limits of the coupling                                     (vane has a much larger inertia than a screw)</a:t>
            </a:r>
          </a:p>
          <a:p>
            <a:r>
              <a:rPr lang="en-US" sz="1800" dirty="0"/>
              <a:t>Need to cool the oil</a:t>
            </a:r>
          </a:p>
        </p:txBody>
      </p:sp>
      <p:sp>
        <p:nvSpPr>
          <p:cNvPr id="5" name="Date Placeholder 4">
            <a:extLst>
              <a:ext uri="{FF2B5EF4-FFF2-40B4-BE49-F238E27FC236}">
                <a16:creationId xmlns:a16="http://schemas.microsoft.com/office/drawing/2014/main" id="{676E46F5-655D-40A5-8CCC-8DC7AFEB29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A1A1A1"/>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B15C6EEB-FE8E-4890-BDF3-BD4FE9A0782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A1A1A1"/>
              </a:solidFill>
              <a:effectLst/>
              <a:uLnTx/>
              <a:uFillTx/>
              <a:latin typeface="Arial"/>
              <a:ea typeface="+mn-ea"/>
              <a:cs typeface="+mn-cs"/>
            </a:endParaRPr>
          </a:p>
        </p:txBody>
      </p:sp>
      <p:sp>
        <p:nvSpPr>
          <p:cNvPr id="8" name="Text Placeholder 7">
            <a:extLst>
              <a:ext uri="{FF2B5EF4-FFF2-40B4-BE49-F238E27FC236}">
                <a16:creationId xmlns:a16="http://schemas.microsoft.com/office/drawing/2014/main" id="{946A1C7D-DB49-4F5F-9A74-940B2623E0D5}"/>
              </a:ext>
            </a:extLst>
          </p:cNvPr>
          <p:cNvSpPr>
            <a:spLocks noGrp="1"/>
          </p:cNvSpPr>
          <p:nvPr>
            <p:ph type="body" sz="quarter" idx="15"/>
          </p:nvPr>
        </p:nvSpPr>
        <p:spPr/>
        <p:txBody>
          <a:bodyPr/>
          <a:lstStyle/>
          <a:p>
            <a:r>
              <a:rPr lang="en-US" sz="2000" dirty="0"/>
              <a:t>From Spike to Demand</a:t>
            </a:r>
          </a:p>
        </p:txBody>
      </p:sp>
      <p:pic>
        <p:nvPicPr>
          <p:cNvPr id="9" name="Picture 3">
            <a:extLst>
              <a:ext uri="{FF2B5EF4-FFF2-40B4-BE49-F238E27FC236}">
                <a16:creationId xmlns:a16="http://schemas.microsoft.com/office/drawing/2014/main" id="{AEB584D7-9EF6-4EE9-A2B2-EF4605C4CD30}"/>
              </a:ext>
            </a:extLst>
          </p:cNvPr>
          <p:cNvPicPr>
            <a:picLocks noGrp="1" noChangeAspect="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bwMode="auto">
          <a:xfrm>
            <a:off x="5280237" y="2328284"/>
            <a:ext cx="3546948" cy="23311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contenu 2">
            <a:extLst>
              <a:ext uri="{FF2B5EF4-FFF2-40B4-BE49-F238E27FC236}">
                <a16:creationId xmlns:a16="http://schemas.microsoft.com/office/drawing/2014/main" id="{9A524F98-25D8-4E17-8926-81583B942501}"/>
              </a:ext>
            </a:extLst>
          </p:cNvPr>
          <p:cNvSpPr txBox="1">
            <a:spLocks/>
          </p:cNvSpPr>
          <p:nvPr/>
        </p:nvSpPr>
        <p:spPr>
          <a:xfrm>
            <a:off x="401136" y="4635297"/>
            <a:ext cx="4337136" cy="1260573"/>
          </a:xfrm>
          <a:prstGeom prst="rect">
            <a:avLst/>
          </a:prstGeom>
        </p:spPr>
        <p:txBody>
          <a:bodyPr vert="horz" lIns="67482" tIns="34281" rIns="67482" bIns="35091" rtlCol="0">
            <a:noAutofit/>
          </a:bodyPr>
          <a:lstStyle>
            <a:lvl1pPr marL="257098" indent="-257098" algn="l" defTabSz="914126" rtl="0" eaLnBrk="1" latinLnBrk="0" hangingPunct="1">
              <a:lnSpc>
                <a:spcPct val="105000"/>
              </a:lnSpc>
              <a:spcBef>
                <a:spcPts val="1188"/>
              </a:spcBef>
              <a:buClr>
                <a:schemeClr val="accent1"/>
              </a:buClr>
              <a:buFont typeface="Wingdings" panose="05000000000000000000" pitchFamily="2" charset="2"/>
              <a:buChar char="§"/>
              <a:defRPr sz="1999" kern="1200">
                <a:solidFill>
                  <a:schemeClr val="tx1"/>
                </a:solidFill>
                <a:latin typeface="+mn-lt"/>
                <a:ea typeface="+mn-ea"/>
                <a:cs typeface="+mn-cs"/>
              </a:defRPr>
            </a:lvl1pPr>
            <a:lvl2pPr marL="533240" indent="-276142" algn="l" defTabSz="914126" rtl="0" eaLnBrk="1" latinLnBrk="0" hangingPunct="1">
              <a:lnSpc>
                <a:spcPct val="105000"/>
              </a:lnSpc>
              <a:spcBef>
                <a:spcPts val="288"/>
              </a:spcBef>
              <a:spcAft>
                <a:spcPts val="288"/>
              </a:spcAft>
              <a:buFont typeface="Arial" panose="020B0604020202020204" pitchFamily="34" charset="0"/>
              <a:buChar char="–"/>
              <a:defRPr sz="1799" kern="1200">
                <a:solidFill>
                  <a:schemeClr val="tx1"/>
                </a:solidFill>
                <a:latin typeface="+mn-lt"/>
                <a:ea typeface="+mn-ea"/>
                <a:cs typeface="+mn-cs"/>
              </a:defRPr>
            </a:lvl2pPr>
            <a:lvl3pPr marL="752249" indent="-209487" algn="l" defTabSz="914126" rtl="0" eaLnBrk="1" latinLnBrk="0" hangingPunct="1">
              <a:lnSpc>
                <a:spcPct val="105000"/>
              </a:lnSpc>
              <a:spcBef>
                <a:spcPts val="163"/>
              </a:spcBef>
              <a:spcAft>
                <a:spcPts val="250"/>
              </a:spcAft>
              <a:buFont typeface="Wingdings" panose="05000000000000000000" pitchFamily="2" charset="2"/>
              <a:buChar char="§"/>
              <a:defRPr sz="1600" kern="1200">
                <a:solidFill>
                  <a:schemeClr val="tx1"/>
                </a:solidFill>
                <a:latin typeface="+mn-lt"/>
                <a:ea typeface="+mn-ea"/>
                <a:cs typeface="+mn-cs"/>
              </a:defRPr>
            </a:lvl3pPr>
            <a:lvl4pPr marL="980781" indent="-228531" algn="l" defTabSz="914126" rtl="0" eaLnBrk="1" latinLnBrk="0" hangingPunct="1">
              <a:lnSpc>
                <a:spcPct val="105000"/>
              </a:lnSpc>
              <a:spcBef>
                <a:spcPts val="150"/>
              </a:spcBef>
              <a:spcAft>
                <a:spcPts val="150"/>
              </a:spcAft>
              <a:buFont typeface="Arial" panose="020B0604020202020204" pitchFamily="34" charset="0"/>
              <a:buChar char="–"/>
              <a:defRPr sz="1400" kern="1200">
                <a:solidFill>
                  <a:schemeClr val="tx1"/>
                </a:solidFill>
                <a:latin typeface="+mn-lt"/>
                <a:ea typeface="+mn-ea"/>
                <a:cs typeface="+mn-cs"/>
              </a:defRPr>
            </a:lvl4pPr>
            <a:lvl5pPr marL="1209312" indent="-219009" algn="l" defTabSz="914126" rtl="0" eaLnBrk="1" latinLnBrk="0" hangingPunct="1">
              <a:lnSpc>
                <a:spcPct val="105000"/>
              </a:lnSpc>
              <a:spcBef>
                <a:spcPts val="138"/>
              </a:spcBef>
              <a:spcAft>
                <a:spcPts val="138"/>
              </a:spcAft>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marR="0" lvl="0" indent="0" algn="just" defTabSz="914126" rtl="0" eaLnBrk="1" fontAlgn="auto" latinLnBrk="0" hangingPunct="1">
              <a:lnSpc>
                <a:spcPct val="105000"/>
              </a:lnSpc>
              <a:spcBef>
                <a:spcPts val="1188"/>
              </a:spcBef>
              <a:spcAft>
                <a:spcPts val="0"/>
              </a:spcAft>
              <a:buClr>
                <a:srgbClr val="0099CC"/>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This is why in many system pumps are just running continuously. Or in the best case, machines are stopped after a minimum period (+/-10 minutes) in order to prevent mechanical damage.</a:t>
            </a:r>
          </a:p>
          <a:p>
            <a:pPr marL="257098" marR="0" lvl="0" indent="-257098" algn="l" defTabSz="914126" rtl="0" eaLnBrk="1" fontAlgn="auto" latinLnBrk="0" hangingPunct="1">
              <a:lnSpc>
                <a:spcPct val="105000"/>
              </a:lnSpc>
              <a:spcBef>
                <a:spcPts val="1188"/>
              </a:spcBef>
              <a:spcAft>
                <a:spcPts val="0"/>
              </a:spcAft>
              <a:buClr>
                <a:srgbClr val="0099CC"/>
              </a:buClr>
              <a:buSzTx/>
              <a:buFont typeface="Arial" pitchFamily="34" charset="0"/>
              <a:buChar char="•"/>
              <a:tabLst/>
              <a:defRPr/>
            </a:pPr>
            <a:endParaRPr kumimoji="0" lang="en-US" sz="1499"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Slide Number Placeholder 5">
            <a:extLst>
              <a:ext uri="{FF2B5EF4-FFF2-40B4-BE49-F238E27FC236}">
                <a16:creationId xmlns:a16="http://schemas.microsoft.com/office/drawing/2014/main" id="{1367E834-2E2F-4EA1-927B-01C4BFFD81EC}"/>
              </a:ext>
            </a:extLst>
          </p:cNvPr>
          <p:cNvSpPr txBox="1">
            <a:spLocks/>
          </p:cNvSpPr>
          <p:nvPr/>
        </p:nvSpPr>
        <p:spPr>
          <a:xfrm>
            <a:off x="8841878" y="114581"/>
            <a:ext cx="173176" cy="138499"/>
          </a:xfrm>
          <a:prstGeom prst="rect">
            <a:avLst/>
          </a:prstGeom>
        </p:spPr>
        <p:txBody>
          <a:bodyPr vert="horz" wrap="none" lIns="54000" tIns="0" rIns="54000" bIns="0" rtlCol="0" anchor="ctr">
            <a:spAutoFit/>
          </a:bodyPr>
          <a:lstStyle>
            <a:defPPr>
              <a:defRPr lang="sv-SE"/>
            </a:defPPr>
            <a:lvl1pPr algn="r">
              <a:defRPr sz="900" b="1">
                <a:solidFill>
                  <a:schemeClr val="accent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CEEFAE-073D-426F-B1B3-DA068A342DA9}" type="slidenum">
              <a:rPr kumimoji="0" lang="en-US" sz="900" b="1" i="0" u="none" strike="noStrike" kern="1200" cap="none" spc="0" normalizeH="0" baseline="0" noProof="0">
                <a:ln>
                  <a:noFill/>
                </a:ln>
                <a:solidFill>
                  <a:srgbClr val="A1A1A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900" b="1" i="0" u="none" strike="noStrike" kern="1200" cap="none" spc="0" normalizeH="0" baseline="0" noProof="0" dirty="0">
              <a:ln>
                <a:noFill/>
              </a:ln>
              <a:solidFill>
                <a:srgbClr val="A1A1A1"/>
              </a:solidFill>
              <a:effectLst/>
              <a:uLnTx/>
              <a:uFillTx/>
              <a:latin typeface="Arial"/>
              <a:ea typeface="+mn-ea"/>
              <a:cs typeface="+mn-cs"/>
            </a:endParaRPr>
          </a:p>
        </p:txBody>
      </p:sp>
    </p:spTree>
    <p:extLst>
      <p:ext uri="{BB962C8B-B14F-4D97-AF65-F5344CB8AC3E}">
        <p14:creationId xmlns:p14="http://schemas.microsoft.com/office/powerpoint/2010/main" val="30390220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p:cNvSpPr/>
          <p:nvPr/>
        </p:nvSpPr>
        <p:spPr>
          <a:xfrm>
            <a:off x="4165136" y="2052569"/>
            <a:ext cx="281441" cy="3492587"/>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979" tIns="80979" rIns="80979" bIns="8097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5000"/>
              </a:lnSpc>
              <a:spcBef>
                <a:spcPts val="300"/>
              </a:spcBef>
              <a:spcAft>
                <a:spcPts val="0"/>
              </a:spcAft>
              <a:buClrTx/>
              <a:buSzTx/>
              <a:buFontTx/>
              <a:buNone/>
              <a:tabLst/>
              <a:defRPr/>
            </a:pPr>
            <a:endParaRPr kumimoji="0" lang="fr-FR" sz="12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5" name="Rectangle 2"/>
          <p:cNvSpPr>
            <a:spLocks noChangeArrowheads="1"/>
          </p:cNvSpPr>
          <p:nvPr/>
        </p:nvSpPr>
        <p:spPr bwMode="auto">
          <a:xfrm>
            <a:off x="504289" y="2060708"/>
            <a:ext cx="793450" cy="27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38" tIns="34520" rIns="69038" bIns="34520">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en-US" sz="1350" b="0" i="0" u="none" strike="noStrike" kern="1200" cap="none" spc="0" normalizeH="0" baseline="0" noProof="0" dirty="0">
                <a:ln>
                  <a:noFill/>
                </a:ln>
                <a:solidFill>
                  <a:srgbClr val="0099CC"/>
                </a:solidFill>
                <a:effectLst/>
                <a:uLnTx/>
                <a:uFillTx/>
                <a:latin typeface="Arial"/>
                <a:ea typeface="+mn-ea"/>
                <a:cs typeface="+mn-cs"/>
              </a:rPr>
              <a:t>Demand</a:t>
            </a:r>
          </a:p>
        </p:txBody>
      </p:sp>
      <p:sp>
        <p:nvSpPr>
          <p:cNvPr id="6" name="Rectangle 3"/>
          <p:cNvSpPr>
            <a:spLocks noChangeArrowheads="1"/>
          </p:cNvSpPr>
          <p:nvPr/>
        </p:nvSpPr>
        <p:spPr bwMode="auto">
          <a:xfrm>
            <a:off x="429038" y="3428662"/>
            <a:ext cx="1514801" cy="48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38" tIns="34520" rIns="69038" bIns="34520">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en-US" sz="1350" b="0" i="0" u="none" strike="noStrike" kern="1200" cap="none" spc="0" normalizeH="0" baseline="0" noProof="0" dirty="0">
                <a:ln>
                  <a:noFill/>
                </a:ln>
                <a:solidFill>
                  <a:srgbClr val="0099CC"/>
                </a:solidFill>
                <a:effectLst/>
                <a:uLnTx/>
                <a:uFillTx/>
                <a:latin typeface="Arial"/>
                <a:ea typeface="+mn-ea"/>
                <a:cs typeface="+mn-cs"/>
              </a:rPr>
              <a:t>Number of pumps</a:t>
            </a:r>
          </a:p>
          <a:p>
            <a:pPr marL="0" marR="0" lvl="0" indent="0" algn="l" defTabSz="571353" rtl="0" eaLnBrk="0" fontAlgn="auto" latinLnBrk="0" hangingPunct="0">
              <a:lnSpc>
                <a:spcPct val="100000"/>
              </a:lnSpc>
              <a:spcBef>
                <a:spcPct val="0"/>
              </a:spcBef>
              <a:spcAft>
                <a:spcPts val="0"/>
              </a:spcAft>
              <a:buClrTx/>
              <a:buSzTx/>
              <a:buFontTx/>
              <a:buNone/>
              <a:tabLst/>
              <a:defRPr/>
            </a:pPr>
            <a:r>
              <a:rPr kumimoji="0" lang="en-US" sz="1350" b="0" i="0" u="none" strike="noStrike" kern="1200" cap="none" spc="0" normalizeH="0" baseline="0" noProof="0" dirty="0">
                <a:ln>
                  <a:noFill/>
                </a:ln>
                <a:solidFill>
                  <a:srgbClr val="0099CC"/>
                </a:solidFill>
                <a:effectLst/>
                <a:uLnTx/>
                <a:uFillTx/>
                <a:latin typeface="Arial"/>
                <a:ea typeface="+mn-ea"/>
                <a:cs typeface="+mn-cs"/>
              </a:rPr>
              <a:t>running</a:t>
            </a:r>
          </a:p>
        </p:txBody>
      </p:sp>
      <p:sp>
        <p:nvSpPr>
          <p:cNvPr id="17" name="Line 14"/>
          <p:cNvSpPr>
            <a:spLocks noChangeShapeType="1"/>
          </p:cNvSpPr>
          <p:nvPr/>
        </p:nvSpPr>
        <p:spPr bwMode="auto">
          <a:xfrm>
            <a:off x="3203547" y="2060710"/>
            <a:ext cx="1" cy="3841475"/>
          </a:xfrm>
          <a:prstGeom prst="line">
            <a:avLst/>
          </a:prstGeom>
          <a:noFill/>
          <a:ln w="12700">
            <a:solidFill>
              <a:srgbClr val="000000"/>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20" name="Line 17"/>
          <p:cNvSpPr>
            <a:spLocks noChangeShapeType="1"/>
          </p:cNvSpPr>
          <p:nvPr/>
        </p:nvSpPr>
        <p:spPr bwMode="auto">
          <a:xfrm>
            <a:off x="2236605" y="2705650"/>
            <a:ext cx="975303" cy="0"/>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21" name="Line 18"/>
          <p:cNvSpPr>
            <a:spLocks noChangeShapeType="1"/>
          </p:cNvSpPr>
          <p:nvPr/>
        </p:nvSpPr>
        <p:spPr bwMode="auto">
          <a:xfrm flipV="1">
            <a:off x="3203544" y="2580233"/>
            <a:ext cx="242476" cy="118278"/>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22" name="Line 19"/>
          <p:cNvSpPr>
            <a:spLocks noChangeShapeType="1"/>
          </p:cNvSpPr>
          <p:nvPr/>
        </p:nvSpPr>
        <p:spPr bwMode="auto">
          <a:xfrm flipV="1">
            <a:off x="2246184" y="3922731"/>
            <a:ext cx="957361" cy="0"/>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cxnSp>
        <p:nvCxnSpPr>
          <p:cNvPr id="26" name="Connecteur droit avec flèche 25"/>
          <p:cNvCxnSpPr/>
          <p:nvPr/>
        </p:nvCxnSpPr>
        <p:spPr>
          <a:xfrm flipV="1">
            <a:off x="2238667" y="2019123"/>
            <a:ext cx="0" cy="110549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a:off x="2236605" y="3124617"/>
            <a:ext cx="3124067"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flipV="1">
            <a:off x="2240731" y="3178548"/>
            <a:ext cx="0" cy="110549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a:off x="2238669" y="4284042"/>
            <a:ext cx="3124067"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Rectangle 2"/>
          <p:cNvSpPr>
            <a:spLocks noChangeArrowheads="1"/>
          </p:cNvSpPr>
          <p:nvPr/>
        </p:nvSpPr>
        <p:spPr bwMode="auto">
          <a:xfrm>
            <a:off x="576754" y="4725157"/>
            <a:ext cx="629943" cy="27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38" tIns="34520" rIns="69038" bIns="34520">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en-US" sz="1350" b="0" i="0" u="none" strike="noStrike" kern="1200" cap="none" spc="0" normalizeH="0" baseline="0" noProof="0" dirty="0">
                <a:ln>
                  <a:noFill/>
                </a:ln>
                <a:solidFill>
                  <a:srgbClr val="0099CC"/>
                </a:solidFill>
                <a:effectLst/>
                <a:uLnTx/>
                <a:uFillTx/>
                <a:latin typeface="Arial"/>
                <a:ea typeface="+mn-ea"/>
                <a:cs typeface="+mn-cs"/>
              </a:rPr>
              <a:t>Power</a:t>
            </a:r>
          </a:p>
        </p:txBody>
      </p:sp>
      <p:cxnSp>
        <p:nvCxnSpPr>
          <p:cNvPr id="32" name="Connecteur droit avec flèche 31"/>
          <p:cNvCxnSpPr/>
          <p:nvPr/>
        </p:nvCxnSpPr>
        <p:spPr>
          <a:xfrm flipV="1">
            <a:off x="2236603" y="4439660"/>
            <a:ext cx="0" cy="110549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a:off x="2240734" y="5545154"/>
            <a:ext cx="3124067"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Line 18"/>
          <p:cNvSpPr>
            <a:spLocks noChangeShapeType="1"/>
          </p:cNvSpPr>
          <p:nvPr/>
        </p:nvSpPr>
        <p:spPr bwMode="auto">
          <a:xfrm flipV="1">
            <a:off x="3446021" y="2338119"/>
            <a:ext cx="242476" cy="242113"/>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35" name="Line 18"/>
          <p:cNvSpPr>
            <a:spLocks noChangeShapeType="1"/>
          </p:cNvSpPr>
          <p:nvPr/>
        </p:nvSpPr>
        <p:spPr bwMode="auto">
          <a:xfrm flipV="1">
            <a:off x="3677398" y="2338117"/>
            <a:ext cx="242476" cy="0"/>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36" name="Line 18"/>
          <p:cNvSpPr>
            <a:spLocks noChangeShapeType="1"/>
          </p:cNvSpPr>
          <p:nvPr/>
        </p:nvSpPr>
        <p:spPr bwMode="auto">
          <a:xfrm>
            <a:off x="3919875" y="2338119"/>
            <a:ext cx="242476" cy="121057"/>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37" name="Line 18"/>
          <p:cNvSpPr>
            <a:spLocks noChangeShapeType="1"/>
          </p:cNvSpPr>
          <p:nvPr/>
        </p:nvSpPr>
        <p:spPr bwMode="auto">
          <a:xfrm>
            <a:off x="4155386" y="2459174"/>
            <a:ext cx="6968" cy="246477"/>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38" name="Line 18"/>
          <p:cNvSpPr>
            <a:spLocks noChangeShapeType="1"/>
          </p:cNvSpPr>
          <p:nvPr/>
        </p:nvSpPr>
        <p:spPr bwMode="auto">
          <a:xfrm flipV="1">
            <a:off x="4155383" y="2714329"/>
            <a:ext cx="831892" cy="1574"/>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cxnSp>
        <p:nvCxnSpPr>
          <p:cNvPr id="40" name="Connecteur droit 39"/>
          <p:cNvCxnSpPr/>
          <p:nvPr/>
        </p:nvCxnSpPr>
        <p:spPr>
          <a:xfrm>
            <a:off x="2158392" y="3913766"/>
            <a:ext cx="14214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a:off x="2162695" y="3527988"/>
            <a:ext cx="14214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2" name="ZoneTexte 41"/>
          <p:cNvSpPr txBox="1"/>
          <p:nvPr/>
        </p:nvSpPr>
        <p:spPr>
          <a:xfrm>
            <a:off x="1941000" y="3792386"/>
            <a:ext cx="217392" cy="267766"/>
          </a:xfrm>
          <a:prstGeom prst="rect">
            <a:avLst/>
          </a:prstGeom>
          <a:noFill/>
        </p:spPr>
        <p:txBody>
          <a:bodyPr wrap="square" rtlCol="0">
            <a:spAutoFit/>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Arial"/>
                <a:ea typeface="+mn-ea"/>
                <a:cs typeface="+mn-cs"/>
              </a:rPr>
              <a:t>1</a:t>
            </a:r>
          </a:p>
        </p:txBody>
      </p:sp>
      <p:sp>
        <p:nvSpPr>
          <p:cNvPr id="43" name="ZoneTexte 42"/>
          <p:cNvSpPr txBox="1"/>
          <p:nvPr/>
        </p:nvSpPr>
        <p:spPr>
          <a:xfrm>
            <a:off x="1949362" y="3423576"/>
            <a:ext cx="217392" cy="267766"/>
          </a:xfrm>
          <a:prstGeom prst="rect">
            <a:avLst/>
          </a:prstGeom>
          <a:noFill/>
        </p:spPr>
        <p:txBody>
          <a:bodyPr wrap="square" rtlCol="0">
            <a:spAutoFit/>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Arial"/>
                <a:ea typeface="+mn-ea"/>
                <a:cs typeface="+mn-cs"/>
              </a:rPr>
              <a:t>2</a:t>
            </a:r>
          </a:p>
        </p:txBody>
      </p:sp>
      <p:sp>
        <p:nvSpPr>
          <p:cNvPr id="44" name="Line 14"/>
          <p:cNvSpPr>
            <a:spLocks noChangeShapeType="1"/>
          </p:cNvSpPr>
          <p:nvPr/>
        </p:nvSpPr>
        <p:spPr bwMode="auto">
          <a:xfrm flipH="1">
            <a:off x="4446580" y="2060708"/>
            <a:ext cx="0" cy="3849616"/>
          </a:xfrm>
          <a:prstGeom prst="line">
            <a:avLst/>
          </a:prstGeom>
          <a:noFill/>
          <a:ln w="12700">
            <a:solidFill>
              <a:srgbClr val="FF0000"/>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45" name="Line 14"/>
          <p:cNvSpPr>
            <a:spLocks noChangeShapeType="1"/>
          </p:cNvSpPr>
          <p:nvPr/>
        </p:nvSpPr>
        <p:spPr bwMode="auto">
          <a:xfrm flipH="1">
            <a:off x="4165136" y="2052567"/>
            <a:ext cx="0" cy="3849616"/>
          </a:xfrm>
          <a:prstGeom prst="line">
            <a:avLst/>
          </a:prstGeom>
          <a:noFill/>
          <a:ln w="12700">
            <a:solidFill>
              <a:srgbClr val="FF0000"/>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46" name="Line 19"/>
          <p:cNvSpPr>
            <a:spLocks noChangeShapeType="1"/>
          </p:cNvSpPr>
          <p:nvPr/>
        </p:nvSpPr>
        <p:spPr bwMode="auto">
          <a:xfrm flipV="1">
            <a:off x="3211908" y="3545882"/>
            <a:ext cx="1234673" cy="10590"/>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47" name="Line 19"/>
          <p:cNvSpPr>
            <a:spLocks noChangeShapeType="1"/>
          </p:cNvSpPr>
          <p:nvPr/>
        </p:nvSpPr>
        <p:spPr bwMode="auto">
          <a:xfrm flipV="1">
            <a:off x="4446581" y="3934635"/>
            <a:ext cx="657752" cy="0"/>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cxnSp>
        <p:nvCxnSpPr>
          <p:cNvPr id="48" name="Connecteur droit 47"/>
          <p:cNvCxnSpPr/>
          <p:nvPr/>
        </p:nvCxnSpPr>
        <p:spPr>
          <a:xfrm>
            <a:off x="2164089" y="5223693"/>
            <a:ext cx="14214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a:off x="2158392" y="4863860"/>
            <a:ext cx="14214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p:nvCxnSpPr>
        <p:spPr>
          <a:xfrm>
            <a:off x="2167601" y="5002564"/>
            <a:ext cx="1386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1" name="ZoneTexte 50"/>
          <p:cNvSpPr txBox="1"/>
          <p:nvPr/>
        </p:nvSpPr>
        <p:spPr>
          <a:xfrm>
            <a:off x="1534879" y="5250856"/>
            <a:ext cx="828966" cy="267766"/>
          </a:xfrm>
          <a:prstGeom prst="rect">
            <a:avLst/>
          </a:prstGeom>
          <a:noFill/>
        </p:spPr>
        <p:txBody>
          <a:bodyPr wrap="square" rtlCol="0">
            <a:spAutoFit/>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Arial"/>
                <a:ea typeface="+mn-ea"/>
                <a:cs typeface="+mn-cs"/>
              </a:rPr>
              <a:t>100%</a:t>
            </a:r>
          </a:p>
        </p:txBody>
      </p:sp>
      <p:sp>
        <p:nvSpPr>
          <p:cNvPr id="52" name="ZoneTexte 51"/>
          <p:cNvSpPr txBox="1"/>
          <p:nvPr/>
        </p:nvSpPr>
        <p:spPr>
          <a:xfrm>
            <a:off x="1513538" y="4741226"/>
            <a:ext cx="732648" cy="267766"/>
          </a:xfrm>
          <a:prstGeom prst="rect">
            <a:avLst/>
          </a:prstGeom>
          <a:noFill/>
        </p:spPr>
        <p:txBody>
          <a:bodyPr wrap="square" rtlCol="0">
            <a:spAutoFit/>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Arial"/>
                <a:ea typeface="+mn-ea"/>
                <a:cs typeface="+mn-cs"/>
              </a:rPr>
              <a:t>200%</a:t>
            </a:r>
          </a:p>
        </p:txBody>
      </p:sp>
      <p:sp>
        <p:nvSpPr>
          <p:cNvPr id="53" name="ZoneTexte 52"/>
          <p:cNvSpPr txBox="1"/>
          <p:nvPr/>
        </p:nvSpPr>
        <p:spPr>
          <a:xfrm>
            <a:off x="1506738" y="4989192"/>
            <a:ext cx="732648" cy="267766"/>
          </a:xfrm>
          <a:prstGeom prst="rect">
            <a:avLst/>
          </a:prstGeom>
          <a:noFill/>
        </p:spPr>
        <p:txBody>
          <a:bodyPr wrap="square" rtlCol="0">
            <a:spAutoFit/>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Arial"/>
                <a:ea typeface="+mn-ea"/>
                <a:cs typeface="+mn-cs"/>
              </a:rPr>
              <a:t>160%</a:t>
            </a:r>
          </a:p>
        </p:txBody>
      </p:sp>
      <p:sp>
        <p:nvSpPr>
          <p:cNvPr id="54" name="Line 19"/>
          <p:cNvSpPr>
            <a:spLocks noChangeShapeType="1"/>
          </p:cNvSpPr>
          <p:nvPr/>
        </p:nvSpPr>
        <p:spPr bwMode="auto">
          <a:xfrm flipV="1">
            <a:off x="2245573" y="5251005"/>
            <a:ext cx="957361" cy="0"/>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55" name="Line 19"/>
          <p:cNvSpPr>
            <a:spLocks noChangeShapeType="1"/>
          </p:cNvSpPr>
          <p:nvPr/>
        </p:nvSpPr>
        <p:spPr bwMode="auto">
          <a:xfrm>
            <a:off x="3211905" y="4859508"/>
            <a:ext cx="943479" cy="4352"/>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56" name="Line 19"/>
          <p:cNvSpPr>
            <a:spLocks noChangeShapeType="1"/>
          </p:cNvSpPr>
          <p:nvPr/>
        </p:nvSpPr>
        <p:spPr bwMode="auto">
          <a:xfrm flipV="1">
            <a:off x="4165136" y="5017773"/>
            <a:ext cx="281444" cy="0"/>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57" name="Line 19"/>
          <p:cNvSpPr>
            <a:spLocks noChangeShapeType="1"/>
          </p:cNvSpPr>
          <p:nvPr/>
        </p:nvSpPr>
        <p:spPr bwMode="auto">
          <a:xfrm flipV="1">
            <a:off x="4446580" y="5248416"/>
            <a:ext cx="657752" cy="0"/>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cxnSp>
        <p:nvCxnSpPr>
          <p:cNvPr id="59" name="Connecteur droit avec flèche 58"/>
          <p:cNvCxnSpPr/>
          <p:nvPr/>
        </p:nvCxnSpPr>
        <p:spPr>
          <a:xfrm>
            <a:off x="4165141" y="5751464"/>
            <a:ext cx="281443"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4" name="Rectangle 2"/>
          <p:cNvSpPr>
            <a:spLocks noChangeArrowheads="1"/>
          </p:cNvSpPr>
          <p:nvPr/>
        </p:nvSpPr>
        <p:spPr bwMode="auto">
          <a:xfrm>
            <a:off x="4987278" y="5640052"/>
            <a:ext cx="517733" cy="27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38" tIns="34520" rIns="69038" bIns="34520">
            <a:spAutoFit/>
          </a:bodyPr>
          <a:lstStyle/>
          <a:p>
            <a:pPr marL="0" marR="0" lvl="0" indent="0" algn="l" defTabSz="571353" rtl="0" eaLnBrk="0" fontAlgn="auto" latinLnBrk="0" hangingPunct="0">
              <a:lnSpc>
                <a:spcPct val="100000"/>
              </a:lnSpc>
              <a:spcBef>
                <a:spcPct val="0"/>
              </a:spcBef>
              <a:spcAft>
                <a:spcPts val="0"/>
              </a:spcAft>
              <a:buClrTx/>
              <a:buSzTx/>
              <a:buFontTx/>
              <a:buNone/>
              <a:tabLst/>
              <a:defRPr/>
            </a:pPr>
            <a:r>
              <a:rPr kumimoji="0" lang="en-US" sz="1350" b="0" i="0" u="none" strike="noStrike" kern="1200" cap="none" spc="0" normalizeH="0" baseline="0" noProof="0" dirty="0">
                <a:ln>
                  <a:noFill/>
                </a:ln>
                <a:solidFill>
                  <a:srgbClr val="0099CC"/>
                </a:solidFill>
                <a:effectLst/>
                <a:uLnTx/>
                <a:uFillTx/>
                <a:latin typeface="Arial"/>
                <a:ea typeface="+mn-ea"/>
                <a:cs typeface="+mn-cs"/>
              </a:rPr>
              <a:t>Time</a:t>
            </a:r>
          </a:p>
        </p:txBody>
      </p:sp>
      <p:cxnSp>
        <p:nvCxnSpPr>
          <p:cNvPr id="66" name="Connecteur droit avec flèche 65"/>
          <p:cNvCxnSpPr/>
          <p:nvPr/>
        </p:nvCxnSpPr>
        <p:spPr>
          <a:xfrm flipH="1">
            <a:off x="4339863" y="3302929"/>
            <a:ext cx="2049872" cy="6209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2" name="ZoneTexte 71"/>
          <p:cNvSpPr txBox="1"/>
          <p:nvPr/>
        </p:nvSpPr>
        <p:spPr>
          <a:xfrm>
            <a:off x="6389738" y="2926060"/>
            <a:ext cx="2516732" cy="1446550"/>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Period of time where one pump keeps running at lower pressure than needed</a:t>
            </a:r>
          </a:p>
          <a:p>
            <a:pPr marL="0" marR="0" lvl="0" indent="0" algn="l" defTabSz="914400" rtl="0" eaLnBrk="1" fontAlgn="auto" latinLnBrk="0" hangingPunct="1">
              <a:lnSpc>
                <a:spcPct val="95000"/>
              </a:lnSpc>
              <a:spcBef>
                <a:spcPts val="30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and extra consumption for nothing !</a:t>
            </a:r>
          </a:p>
        </p:txBody>
      </p:sp>
      <p:sp>
        <p:nvSpPr>
          <p:cNvPr id="58" name="Titre 1"/>
          <p:cNvSpPr>
            <a:spLocks noGrp="1"/>
          </p:cNvSpPr>
          <p:nvPr>
            <p:ph type="title"/>
          </p:nvPr>
        </p:nvSpPr>
        <p:spPr>
          <a:xfrm>
            <a:off x="275608" y="305569"/>
            <a:ext cx="8868391" cy="448824"/>
          </a:xfrm>
        </p:spPr>
        <p:txBody>
          <a:bodyPr/>
          <a:lstStyle/>
          <a:p>
            <a:r>
              <a:rPr lang="en-US" sz="2600" dirty="0"/>
              <a:t>Optimal Vacuum Pump Technologies for VSD Control</a:t>
            </a:r>
            <a:endParaRPr lang="en-US" sz="2600" noProof="0" dirty="0"/>
          </a:p>
        </p:txBody>
      </p:sp>
      <p:cxnSp>
        <p:nvCxnSpPr>
          <p:cNvPr id="60" name="Connecteur droit avec flèche 59"/>
          <p:cNvCxnSpPr/>
          <p:nvPr/>
        </p:nvCxnSpPr>
        <p:spPr>
          <a:xfrm flipH="1">
            <a:off x="4339863" y="3668194"/>
            <a:ext cx="2049872" cy="134305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1" name="Connecteur droit avec flèche 60"/>
          <p:cNvCxnSpPr/>
          <p:nvPr/>
        </p:nvCxnSpPr>
        <p:spPr>
          <a:xfrm flipH="1">
            <a:off x="3324787" y="1874894"/>
            <a:ext cx="1662493" cy="764479"/>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62" name="ZoneTexte 61"/>
          <p:cNvSpPr txBox="1"/>
          <p:nvPr/>
        </p:nvSpPr>
        <p:spPr>
          <a:xfrm>
            <a:off x="4987276" y="1730660"/>
            <a:ext cx="3309935" cy="530915"/>
          </a:xfrm>
          <a:prstGeom prst="rect">
            <a:avLst/>
          </a:prstGeom>
          <a:noFill/>
          <a:ln>
            <a:solidFill>
              <a:schemeClr val="tx2"/>
            </a:solidFill>
          </a:ln>
        </p:spPr>
        <p:txBody>
          <a:bodyPr wrap="square" rtlCol="0">
            <a:spAutoFit/>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Demand increases, a 2</a:t>
            </a:r>
            <a:r>
              <a:rPr kumimoji="0" lang="en-US" sz="1500" b="0" i="0" u="none" strike="noStrike" kern="1200" cap="none" spc="0" normalizeH="0" baseline="30000" noProof="0" dirty="0">
                <a:ln>
                  <a:noFill/>
                </a:ln>
                <a:solidFill>
                  <a:srgbClr val="000000"/>
                </a:solidFill>
                <a:effectLst/>
                <a:uLnTx/>
                <a:uFillTx/>
                <a:latin typeface="Arial"/>
                <a:ea typeface="+mn-ea"/>
                <a:cs typeface="+mn-cs"/>
              </a:rPr>
              <a:t>nd</a:t>
            </a:r>
            <a:r>
              <a:rPr kumimoji="0" lang="en-US" sz="1500" b="0" i="0" u="none" strike="noStrike" kern="1200" cap="none" spc="0" normalizeH="0" baseline="0" noProof="0" dirty="0">
                <a:ln>
                  <a:noFill/>
                </a:ln>
                <a:solidFill>
                  <a:srgbClr val="000000"/>
                </a:solidFill>
                <a:effectLst/>
                <a:uLnTx/>
                <a:uFillTx/>
                <a:latin typeface="Arial"/>
                <a:ea typeface="+mn-ea"/>
                <a:cs typeface="+mn-cs"/>
              </a:rPr>
              <a:t> pump starts</a:t>
            </a:r>
          </a:p>
        </p:txBody>
      </p:sp>
      <p:sp>
        <p:nvSpPr>
          <p:cNvPr id="63" name="ZoneTexte 62"/>
          <p:cNvSpPr txBox="1"/>
          <p:nvPr/>
        </p:nvSpPr>
        <p:spPr>
          <a:xfrm>
            <a:off x="5893774" y="2387340"/>
            <a:ext cx="1812995" cy="530915"/>
          </a:xfrm>
          <a:prstGeom prst="rect">
            <a:avLst/>
          </a:prstGeom>
          <a:noFill/>
          <a:ln>
            <a:solidFill>
              <a:schemeClr val="accent6"/>
            </a:solidFill>
          </a:ln>
        </p:spPr>
        <p:txBody>
          <a:bodyPr wrap="square" rtlCol="0">
            <a:spAutoFit/>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Demand decreases</a:t>
            </a:r>
          </a:p>
        </p:txBody>
      </p:sp>
      <p:cxnSp>
        <p:nvCxnSpPr>
          <p:cNvPr id="65" name="Connecteur droit avec flèche 64"/>
          <p:cNvCxnSpPr>
            <a:stCxn id="63" idx="1"/>
          </p:cNvCxnSpPr>
          <p:nvPr/>
        </p:nvCxnSpPr>
        <p:spPr>
          <a:xfrm flipH="1">
            <a:off x="4155390" y="2652798"/>
            <a:ext cx="1738384" cy="52855"/>
          </a:xfrm>
          <a:prstGeom prst="straightConnector1">
            <a:avLst/>
          </a:prstGeom>
          <a:ln w="28575">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67" name="Connecteur droit avec flèche 66"/>
          <p:cNvCxnSpPr/>
          <p:nvPr/>
        </p:nvCxnSpPr>
        <p:spPr>
          <a:xfrm flipH="1">
            <a:off x="3324782" y="2019126"/>
            <a:ext cx="1699795" cy="1508866"/>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68" name="Line 14"/>
          <p:cNvSpPr>
            <a:spLocks noChangeShapeType="1"/>
          </p:cNvSpPr>
          <p:nvPr/>
        </p:nvSpPr>
        <p:spPr bwMode="auto">
          <a:xfrm flipH="1">
            <a:off x="4450269" y="2075455"/>
            <a:ext cx="0" cy="3849616"/>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70" name="Line 14"/>
          <p:cNvSpPr>
            <a:spLocks noChangeShapeType="1"/>
          </p:cNvSpPr>
          <p:nvPr/>
        </p:nvSpPr>
        <p:spPr bwMode="auto">
          <a:xfrm flipH="1">
            <a:off x="4165136" y="2064397"/>
            <a:ext cx="0" cy="3849616"/>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0000"/>
              </a:solidFill>
              <a:effectLst/>
              <a:uLnTx/>
              <a:uFillTx/>
              <a:latin typeface="Arial"/>
              <a:ea typeface="+mn-ea"/>
              <a:cs typeface="+mn-cs"/>
            </a:endParaRPr>
          </a:p>
        </p:txBody>
      </p:sp>
      <p:sp>
        <p:nvSpPr>
          <p:cNvPr id="2" name="ZoneTexte 1"/>
          <p:cNvSpPr txBox="1"/>
          <p:nvPr/>
        </p:nvSpPr>
        <p:spPr>
          <a:xfrm>
            <a:off x="5651103" y="4564653"/>
            <a:ext cx="3394932" cy="311624"/>
          </a:xfrm>
          <a:prstGeom prst="rect">
            <a:avLst/>
          </a:prstGeom>
          <a:noFill/>
        </p:spPr>
        <p:txBody>
          <a:bodyPr wrap="square" rtlCol="0">
            <a:spAutoFit/>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sym typeface="Wingdings" pitchFamily="2" charset="2"/>
              </a:rPr>
              <a:t> Bad management of the spikes</a:t>
            </a: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71" name="Text Placeholder 6">
            <a:extLst>
              <a:ext uri="{FF2B5EF4-FFF2-40B4-BE49-F238E27FC236}">
                <a16:creationId xmlns:a16="http://schemas.microsoft.com/office/drawing/2014/main" id="{F716AC25-583F-43F8-87D7-A2B3D5915320}"/>
              </a:ext>
            </a:extLst>
          </p:cNvPr>
          <p:cNvSpPr txBox="1">
            <a:spLocks/>
          </p:cNvSpPr>
          <p:nvPr/>
        </p:nvSpPr>
        <p:spPr>
          <a:xfrm>
            <a:off x="274523" y="863634"/>
            <a:ext cx="8344108" cy="296399"/>
          </a:xfrm>
          <a:prstGeom prst="rect">
            <a:avLst/>
          </a:prstGeom>
        </p:spPr>
        <p:txBody>
          <a:bodyPr/>
          <a:lstStyle>
            <a:lvl1pPr marL="257175" indent="-257175" algn="l" defTabSz="914400" rtl="0" eaLnBrk="1" latinLnBrk="0" hangingPunct="1">
              <a:lnSpc>
                <a:spcPct val="105000"/>
              </a:lnSpc>
              <a:spcBef>
                <a:spcPts val="1188"/>
              </a:spcBef>
              <a:buClr>
                <a:schemeClr val="accent1"/>
              </a:buClr>
              <a:buFont typeface="Wingdings" panose="05000000000000000000" pitchFamily="2" charset="2"/>
              <a:buChar char="§"/>
              <a:defRPr sz="2000" kern="1200">
                <a:solidFill>
                  <a:schemeClr val="tx1"/>
                </a:solidFill>
                <a:latin typeface="+mn-lt"/>
                <a:ea typeface="+mn-ea"/>
                <a:cs typeface="+mn-cs"/>
              </a:defRPr>
            </a:lvl1pPr>
            <a:lvl2pPr marL="533400" indent="-276225" algn="l" defTabSz="914400" rtl="0" eaLnBrk="1" latinLnBrk="0" hangingPunct="1">
              <a:lnSpc>
                <a:spcPct val="105000"/>
              </a:lnSpc>
              <a:spcBef>
                <a:spcPts val="288"/>
              </a:spcBef>
              <a:spcAft>
                <a:spcPts val="288"/>
              </a:spcAft>
              <a:buFont typeface="Arial" panose="020B0604020202020204" pitchFamily="34" charset="0"/>
              <a:buChar char="–"/>
              <a:defRPr sz="1800" kern="1200">
                <a:solidFill>
                  <a:schemeClr val="tx1"/>
                </a:solidFill>
                <a:latin typeface="+mn-lt"/>
                <a:ea typeface="+mn-ea"/>
                <a:cs typeface="+mn-cs"/>
              </a:defRPr>
            </a:lvl2pPr>
            <a:lvl3pPr marL="752475" indent="-209550" algn="l" defTabSz="914400" rtl="0" eaLnBrk="1" latinLnBrk="0" hangingPunct="1">
              <a:lnSpc>
                <a:spcPct val="105000"/>
              </a:lnSpc>
              <a:spcBef>
                <a:spcPts val="163"/>
              </a:spcBef>
              <a:spcAft>
                <a:spcPts val="250"/>
              </a:spcAft>
              <a:buFont typeface="Wingdings" panose="05000000000000000000" pitchFamily="2" charset="2"/>
              <a:buChar char="§"/>
              <a:defRPr sz="1600" kern="1200">
                <a:solidFill>
                  <a:schemeClr val="tx1"/>
                </a:solidFill>
                <a:latin typeface="+mn-lt"/>
                <a:ea typeface="+mn-ea"/>
                <a:cs typeface="+mn-cs"/>
              </a:defRPr>
            </a:lvl3pPr>
            <a:lvl4pPr marL="981075" indent="-228600" algn="l" defTabSz="914400" rtl="0" eaLnBrk="1" latinLnBrk="0" hangingPunct="1">
              <a:lnSpc>
                <a:spcPct val="105000"/>
              </a:lnSpc>
              <a:spcBef>
                <a:spcPts val="150"/>
              </a:spcBef>
              <a:spcAft>
                <a:spcPts val="150"/>
              </a:spcAft>
              <a:buFont typeface="Arial" panose="020B0604020202020204" pitchFamily="34" charset="0"/>
              <a:buChar char="–"/>
              <a:defRPr sz="1400" kern="1200">
                <a:solidFill>
                  <a:schemeClr val="tx1"/>
                </a:solidFill>
                <a:latin typeface="+mn-lt"/>
                <a:ea typeface="+mn-ea"/>
                <a:cs typeface="+mn-cs"/>
              </a:defRPr>
            </a:lvl4pPr>
            <a:lvl5pPr marL="1209675" indent="-219075" algn="l" defTabSz="914400" rtl="0" eaLnBrk="1" latinLnBrk="0" hangingPunct="1">
              <a:lnSpc>
                <a:spcPct val="105000"/>
              </a:lnSpc>
              <a:spcBef>
                <a:spcPts val="138"/>
              </a:spcBef>
              <a:spcAft>
                <a:spcPts val="138"/>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1188"/>
              </a:spcBef>
              <a:spcAft>
                <a:spcPts val="0"/>
              </a:spcAft>
              <a:buClr>
                <a:srgbClr val="0099CC"/>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From Spike to Demand</a:t>
            </a:r>
          </a:p>
        </p:txBody>
      </p:sp>
      <p:sp>
        <p:nvSpPr>
          <p:cNvPr id="73" name="Slide Number Placeholder 5">
            <a:extLst>
              <a:ext uri="{FF2B5EF4-FFF2-40B4-BE49-F238E27FC236}">
                <a16:creationId xmlns:a16="http://schemas.microsoft.com/office/drawing/2014/main" id="{C92929F6-E552-44D7-AF0F-037C9A3FAB17}"/>
              </a:ext>
            </a:extLst>
          </p:cNvPr>
          <p:cNvSpPr txBox="1">
            <a:spLocks/>
          </p:cNvSpPr>
          <p:nvPr/>
        </p:nvSpPr>
        <p:spPr>
          <a:xfrm>
            <a:off x="8841878" y="114581"/>
            <a:ext cx="173176" cy="138499"/>
          </a:xfrm>
          <a:prstGeom prst="rect">
            <a:avLst/>
          </a:prstGeom>
        </p:spPr>
        <p:txBody>
          <a:bodyPr vert="horz" wrap="none" lIns="54000" tIns="0" rIns="54000" bIns="0" rtlCol="0" anchor="ctr">
            <a:spAutoFit/>
          </a:bodyPr>
          <a:lstStyle>
            <a:defPPr>
              <a:defRPr lang="sv-SE"/>
            </a:defPPr>
            <a:lvl1pPr algn="r">
              <a:defRPr sz="900" b="1">
                <a:solidFill>
                  <a:schemeClr val="accent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CEEFAE-073D-426F-B1B3-DA068A342DA9}" type="slidenum">
              <a:rPr kumimoji="0" lang="en-US" sz="900" b="1" i="0" u="none" strike="noStrike" kern="1200" cap="none" spc="0" normalizeH="0" baseline="0" noProof="0">
                <a:ln>
                  <a:noFill/>
                </a:ln>
                <a:solidFill>
                  <a:srgbClr val="A1A1A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900" b="1" i="0" u="none" strike="noStrike" kern="1200" cap="none" spc="0" normalizeH="0" baseline="0" noProof="0" dirty="0">
              <a:ln>
                <a:noFill/>
              </a:ln>
              <a:solidFill>
                <a:srgbClr val="A1A1A1"/>
              </a:solidFill>
              <a:effectLst/>
              <a:uLnTx/>
              <a:uFillTx/>
              <a:latin typeface="Arial"/>
              <a:ea typeface="+mn-ea"/>
              <a:cs typeface="+mn-cs"/>
            </a:endParaRPr>
          </a:p>
        </p:txBody>
      </p:sp>
    </p:spTree>
    <p:extLst>
      <p:ext uri="{BB962C8B-B14F-4D97-AF65-F5344CB8AC3E}">
        <p14:creationId xmlns:p14="http://schemas.microsoft.com/office/powerpoint/2010/main" val="249866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44" grpId="0" animBg="1"/>
      <p:bldP spid="45" grpId="0" animBg="1"/>
      <p:bldP spid="72" grpId="0" animBg="1"/>
      <p:bldP spid="62" grpId="0" animBg="1"/>
      <p:bldP spid="63"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7"/>
          <p:cNvSpPr txBox="1">
            <a:spLocks noChangeArrowheads="1"/>
          </p:cNvSpPr>
          <p:nvPr/>
        </p:nvSpPr>
        <p:spPr bwMode="auto">
          <a:xfrm>
            <a:off x="585788" y="1979613"/>
            <a:ext cx="7859712"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All rights are reserved. The contents of this publication may not be reproduced in whole or in part without consent of Smith </a:t>
            </a:r>
            <a:r>
              <a:rPr kumimoji="0" lang="en-US" alt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Onandia</a:t>
            </a:r>
            <a:r>
              <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Communications LLC. Smith </a:t>
            </a:r>
            <a:r>
              <a:rPr kumimoji="0" lang="en-US" alt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Onandia</a:t>
            </a:r>
            <a:r>
              <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Communications LLC does not assume and hereby disclaims any liability to any person for any loss or damage caused by errors or omissions in the material contained herein, regardless of whether such errors result from negligence, accident, or any other cause whatsoever.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All materials presented are educational. Each system is unique and must be evaluated on its own merits.</a:t>
            </a:r>
          </a:p>
        </p:txBody>
      </p:sp>
      <p:pic>
        <p:nvPicPr>
          <p:cNvPr id="4" name="Picture 3">
            <a:extLst>
              <a:ext uri="{FF2B5EF4-FFF2-40B4-BE49-F238E27FC236}">
                <a16:creationId xmlns:a16="http://schemas.microsoft.com/office/drawing/2014/main" id="{BF425FA7-92E4-45FB-836E-A3780B0A5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185" y="429491"/>
            <a:ext cx="4419630" cy="1013915"/>
          </a:xfrm>
          <a:prstGeom prst="rect">
            <a:avLst/>
          </a:prstGeom>
        </p:spPr>
      </p:pic>
    </p:spTree>
    <p:extLst>
      <p:ext uri="{BB962C8B-B14F-4D97-AF65-F5344CB8AC3E}">
        <p14:creationId xmlns:p14="http://schemas.microsoft.com/office/powerpoint/2010/main" val="3488498328"/>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B5DFF-8720-4353-98A4-563757CEEB72}"/>
              </a:ext>
            </a:extLst>
          </p:cNvPr>
          <p:cNvSpPr>
            <a:spLocks noGrp="1"/>
          </p:cNvSpPr>
          <p:nvPr>
            <p:ph type="title"/>
          </p:nvPr>
        </p:nvSpPr>
        <p:spPr>
          <a:xfrm>
            <a:off x="401136" y="411994"/>
            <a:ext cx="8878787" cy="525401"/>
          </a:xfrm>
        </p:spPr>
        <p:txBody>
          <a:bodyPr/>
          <a:lstStyle/>
          <a:p>
            <a:r>
              <a:rPr lang="en-US" sz="2600" dirty="0"/>
              <a:t>Optimal Vacuum Pump Technologies for VSD Control</a:t>
            </a:r>
          </a:p>
        </p:txBody>
      </p:sp>
      <p:sp>
        <p:nvSpPr>
          <p:cNvPr id="3" name="Content Placeholder 2">
            <a:extLst>
              <a:ext uri="{FF2B5EF4-FFF2-40B4-BE49-F238E27FC236}">
                <a16:creationId xmlns:a16="http://schemas.microsoft.com/office/drawing/2014/main" id="{7BA7A88A-C311-49C0-8199-D4C032859F9F}"/>
              </a:ext>
            </a:extLst>
          </p:cNvPr>
          <p:cNvSpPr>
            <a:spLocks noGrp="1"/>
          </p:cNvSpPr>
          <p:nvPr>
            <p:ph sz="half" idx="1"/>
          </p:nvPr>
        </p:nvSpPr>
        <p:spPr>
          <a:xfrm>
            <a:off x="401186" y="1993481"/>
            <a:ext cx="5159355" cy="3950119"/>
          </a:xfrm>
        </p:spPr>
        <p:txBody>
          <a:bodyPr/>
          <a:lstStyle/>
          <a:p>
            <a:pPr marL="0" indent="0">
              <a:buNone/>
            </a:pPr>
            <a:r>
              <a:rPr lang="en-US" sz="1600" b="1" dirty="0">
                <a:solidFill>
                  <a:srgbClr val="0099CC"/>
                </a:solidFill>
              </a:rPr>
              <a:t>Various Technologies Have Varying Turndown Ranges</a:t>
            </a:r>
          </a:p>
          <a:p>
            <a:r>
              <a:rPr lang="en-US" sz="1600" dirty="0"/>
              <a:t>The greater the turndown range, the greater the set point control possible</a:t>
            </a:r>
          </a:p>
          <a:p>
            <a:pPr marL="0" indent="0">
              <a:buNone/>
            </a:pPr>
            <a:r>
              <a:rPr lang="en-US" sz="1600" dirty="0">
                <a:sym typeface="Wingdings" panose="05000000000000000000" pitchFamily="2" charset="2"/>
              </a:rPr>
              <a:t>	</a:t>
            </a:r>
            <a:r>
              <a:rPr lang="en-US" sz="1600" dirty="0">
                <a:solidFill>
                  <a:srgbClr val="0099CC"/>
                </a:solidFill>
                <a:sym typeface="Wingdings" panose="05000000000000000000" pitchFamily="2" charset="2"/>
              </a:rPr>
              <a:t> SAVINGS POTENTIAL</a:t>
            </a:r>
            <a:endParaRPr lang="en-US" sz="1600" dirty="0">
              <a:solidFill>
                <a:srgbClr val="0099CC"/>
              </a:solidFill>
            </a:endParaRPr>
          </a:p>
          <a:p>
            <a:r>
              <a:rPr lang="en-US" sz="1600" dirty="0"/>
              <a:t>Screw Vacuum Pumps provide the greatest turndown ranges, as much as 90%</a:t>
            </a:r>
          </a:p>
          <a:p>
            <a:r>
              <a:rPr lang="en-US" sz="1600" dirty="0"/>
              <a:t>Dry Claw Vacuum Pumps typically provide up to 67% turndown potential</a:t>
            </a:r>
          </a:p>
          <a:p>
            <a:r>
              <a:rPr lang="en-US" sz="1600" dirty="0"/>
              <a:t>Other technologies often have technological issues that limit the turndown range</a:t>
            </a:r>
          </a:p>
          <a:p>
            <a:pPr lvl="1"/>
            <a:r>
              <a:rPr lang="en-US" sz="1600" dirty="0"/>
              <a:t>Liquid ring collapse</a:t>
            </a:r>
          </a:p>
          <a:p>
            <a:pPr lvl="1"/>
            <a:r>
              <a:rPr lang="en-US" sz="1600" dirty="0"/>
              <a:t>Lack of centrifugal force for vanes</a:t>
            </a:r>
          </a:p>
        </p:txBody>
      </p:sp>
      <p:sp>
        <p:nvSpPr>
          <p:cNvPr id="5" name="Date Placeholder 4">
            <a:extLst>
              <a:ext uri="{FF2B5EF4-FFF2-40B4-BE49-F238E27FC236}">
                <a16:creationId xmlns:a16="http://schemas.microsoft.com/office/drawing/2014/main" id="{676E46F5-655D-40A5-8CCC-8DC7AFEB29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A1A1A1"/>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B15C6EEB-FE8E-4890-BDF3-BD4FE9A0782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A1A1A1"/>
              </a:solidFill>
              <a:effectLst/>
              <a:uLnTx/>
              <a:uFillTx/>
              <a:latin typeface="Arial"/>
              <a:ea typeface="+mn-ea"/>
              <a:cs typeface="+mn-cs"/>
            </a:endParaRPr>
          </a:p>
        </p:txBody>
      </p:sp>
      <p:sp>
        <p:nvSpPr>
          <p:cNvPr id="8" name="Text Placeholder 7">
            <a:extLst>
              <a:ext uri="{FF2B5EF4-FFF2-40B4-BE49-F238E27FC236}">
                <a16:creationId xmlns:a16="http://schemas.microsoft.com/office/drawing/2014/main" id="{946A1C7D-DB49-4F5F-9A74-940B2623E0D5}"/>
              </a:ext>
            </a:extLst>
          </p:cNvPr>
          <p:cNvSpPr>
            <a:spLocks noGrp="1"/>
          </p:cNvSpPr>
          <p:nvPr>
            <p:ph type="body" sz="quarter" idx="15"/>
          </p:nvPr>
        </p:nvSpPr>
        <p:spPr/>
        <p:txBody>
          <a:bodyPr/>
          <a:lstStyle/>
          <a:p>
            <a:r>
              <a:rPr lang="en-US" sz="2000" dirty="0"/>
              <a:t>Turndown Range</a:t>
            </a:r>
          </a:p>
        </p:txBody>
      </p:sp>
      <p:pic>
        <p:nvPicPr>
          <p:cNvPr id="16" name="Picture 15">
            <a:extLst>
              <a:ext uri="{FF2B5EF4-FFF2-40B4-BE49-F238E27FC236}">
                <a16:creationId xmlns:a16="http://schemas.microsoft.com/office/drawing/2014/main" id="{43223415-C49F-493E-80F4-1EE91B8A2B06}"/>
              </a:ext>
            </a:extLst>
          </p:cNvPr>
          <p:cNvPicPr>
            <a:picLocks noChangeAspect="1"/>
          </p:cNvPicPr>
          <p:nvPr/>
        </p:nvPicPr>
        <p:blipFill>
          <a:blip r:embed="rId3"/>
          <a:stretch>
            <a:fillRect/>
          </a:stretch>
        </p:blipFill>
        <p:spPr>
          <a:xfrm>
            <a:off x="6274977" y="1814659"/>
            <a:ext cx="1667644" cy="1671214"/>
          </a:xfrm>
          <a:prstGeom prst="rect">
            <a:avLst/>
          </a:prstGeom>
        </p:spPr>
      </p:pic>
      <p:pic>
        <p:nvPicPr>
          <p:cNvPr id="1028" name="Picture 4" descr="C:\Users\hoywsee\AppData\Local\Temp\SNAGHTML39c5d06.PNG">
            <a:extLst>
              <a:ext uri="{FF2B5EF4-FFF2-40B4-BE49-F238E27FC236}">
                <a16:creationId xmlns:a16="http://schemas.microsoft.com/office/drawing/2014/main" id="{97F0F956-92D1-4BEA-905A-62A96CED544F}"/>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667569" y="3167839"/>
            <a:ext cx="2517040" cy="2000927"/>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5">
            <a:extLst>
              <a:ext uri="{FF2B5EF4-FFF2-40B4-BE49-F238E27FC236}">
                <a16:creationId xmlns:a16="http://schemas.microsoft.com/office/drawing/2014/main" id="{DD3C3741-CE59-41CB-9EDC-0418F8298503}"/>
              </a:ext>
            </a:extLst>
          </p:cNvPr>
          <p:cNvSpPr txBox="1">
            <a:spLocks/>
          </p:cNvSpPr>
          <p:nvPr/>
        </p:nvSpPr>
        <p:spPr>
          <a:xfrm>
            <a:off x="8841878" y="114581"/>
            <a:ext cx="173176" cy="138499"/>
          </a:xfrm>
          <a:prstGeom prst="rect">
            <a:avLst/>
          </a:prstGeom>
        </p:spPr>
        <p:txBody>
          <a:bodyPr vert="horz" wrap="none" lIns="54000" tIns="0" rIns="54000" bIns="0" rtlCol="0" anchor="ctr">
            <a:spAutoFit/>
          </a:bodyPr>
          <a:lstStyle>
            <a:defPPr>
              <a:defRPr lang="sv-SE"/>
            </a:defPPr>
            <a:lvl1pPr algn="r">
              <a:defRPr sz="900" b="1">
                <a:solidFill>
                  <a:schemeClr val="accent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CEEFAE-073D-426F-B1B3-DA068A342DA9}" type="slidenum">
              <a:rPr kumimoji="0" lang="en-US" sz="900" b="1" i="0" u="none" strike="noStrike" kern="1200" cap="none" spc="0" normalizeH="0" baseline="0" noProof="0">
                <a:ln>
                  <a:noFill/>
                </a:ln>
                <a:solidFill>
                  <a:srgbClr val="A1A1A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900" b="1" i="0" u="none" strike="noStrike" kern="1200" cap="none" spc="0" normalizeH="0" baseline="0" noProof="0" dirty="0">
              <a:ln>
                <a:noFill/>
              </a:ln>
              <a:solidFill>
                <a:srgbClr val="A1A1A1"/>
              </a:solidFill>
              <a:effectLst/>
              <a:uLnTx/>
              <a:uFillTx/>
              <a:latin typeface="Arial"/>
              <a:ea typeface="+mn-ea"/>
              <a:cs typeface="+mn-cs"/>
            </a:endParaRPr>
          </a:p>
        </p:txBody>
      </p:sp>
    </p:spTree>
    <p:extLst>
      <p:ext uri="{BB962C8B-B14F-4D97-AF65-F5344CB8AC3E}">
        <p14:creationId xmlns:p14="http://schemas.microsoft.com/office/powerpoint/2010/main" val="40879984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aphique 7"/>
          <p:cNvGraphicFramePr>
            <a:graphicFrameLocks/>
          </p:cNvGraphicFramePr>
          <p:nvPr>
            <p:extLst/>
          </p:nvPr>
        </p:nvGraphicFramePr>
        <p:xfrm>
          <a:off x="224630" y="1572914"/>
          <a:ext cx="8694739" cy="2573707"/>
        </p:xfrm>
        <a:graphic>
          <a:graphicData uri="http://schemas.openxmlformats.org/drawingml/2006/chart">
            <c:chart xmlns:c="http://schemas.openxmlformats.org/drawingml/2006/chart" xmlns:r="http://schemas.openxmlformats.org/officeDocument/2006/relationships" r:id="rId2"/>
          </a:graphicData>
        </a:graphic>
      </p:graphicFrame>
      <p:sp>
        <p:nvSpPr>
          <p:cNvPr id="9" name="Titre 1"/>
          <p:cNvSpPr>
            <a:spLocks noGrp="1"/>
          </p:cNvSpPr>
          <p:nvPr>
            <p:ph type="title"/>
          </p:nvPr>
        </p:nvSpPr>
        <p:spPr>
          <a:xfrm>
            <a:off x="383046" y="320195"/>
            <a:ext cx="8681436" cy="393948"/>
          </a:xfrm>
        </p:spPr>
        <p:txBody>
          <a:bodyPr/>
          <a:lstStyle/>
          <a:p>
            <a:r>
              <a:rPr lang="en-US" sz="2800" noProof="0" dirty="0"/>
              <a:t>How We SAVE with VSD Technology </a:t>
            </a:r>
          </a:p>
        </p:txBody>
      </p:sp>
      <p:sp>
        <p:nvSpPr>
          <p:cNvPr id="10" name="ZoneTexte 9"/>
          <p:cNvSpPr txBox="1"/>
          <p:nvPr/>
        </p:nvSpPr>
        <p:spPr>
          <a:xfrm>
            <a:off x="1943786" y="4761928"/>
            <a:ext cx="4870967" cy="486928"/>
          </a:xfrm>
          <a:prstGeom prst="rect">
            <a:avLst/>
          </a:prstGeom>
          <a:noFill/>
        </p:spPr>
        <p:txBody>
          <a:bodyPr wrap="square" rtlCol="0">
            <a:spAutoFit/>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kumimoji="0" lang="en-US" sz="2699" b="0" i="0" u="none" strike="noStrike" kern="1200" cap="none" spc="0" normalizeH="0" baseline="0" noProof="0" dirty="0">
                <a:ln>
                  <a:noFill/>
                </a:ln>
                <a:solidFill>
                  <a:srgbClr val="0099CC"/>
                </a:solidFill>
                <a:effectLst/>
                <a:uLnTx/>
                <a:uFillTx/>
                <a:latin typeface="Arial"/>
                <a:ea typeface="+mn-ea"/>
                <a:cs typeface="+mn-cs"/>
              </a:rPr>
              <a:t>Around 50% of energy savings</a:t>
            </a:r>
          </a:p>
        </p:txBody>
      </p:sp>
      <p:sp>
        <p:nvSpPr>
          <p:cNvPr id="6" name="Slide Number Placeholder 5">
            <a:extLst>
              <a:ext uri="{FF2B5EF4-FFF2-40B4-BE49-F238E27FC236}">
                <a16:creationId xmlns:a16="http://schemas.microsoft.com/office/drawing/2014/main" id="{ECDA119E-5789-491D-BC4B-F8361AA8C89C}"/>
              </a:ext>
            </a:extLst>
          </p:cNvPr>
          <p:cNvSpPr txBox="1">
            <a:spLocks/>
          </p:cNvSpPr>
          <p:nvPr/>
        </p:nvSpPr>
        <p:spPr>
          <a:xfrm>
            <a:off x="8841878" y="114581"/>
            <a:ext cx="173176" cy="138499"/>
          </a:xfrm>
          <a:prstGeom prst="rect">
            <a:avLst/>
          </a:prstGeom>
        </p:spPr>
        <p:txBody>
          <a:bodyPr vert="horz" wrap="none" lIns="54000" tIns="0" rIns="54000" bIns="0" rtlCol="0" anchor="ctr">
            <a:spAutoFit/>
          </a:bodyPr>
          <a:lstStyle>
            <a:defPPr>
              <a:defRPr lang="sv-SE"/>
            </a:defPPr>
            <a:lvl1pPr algn="r">
              <a:defRPr sz="900" b="1">
                <a:solidFill>
                  <a:schemeClr val="accent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CEEFAE-073D-426F-B1B3-DA068A342DA9}" type="slidenum">
              <a:rPr kumimoji="0" lang="en-US" sz="900" b="1" i="0" u="none" strike="noStrike" kern="1200" cap="none" spc="0" normalizeH="0" baseline="0" noProof="0">
                <a:ln>
                  <a:noFill/>
                </a:ln>
                <a:solidFill>
                  <a:srgbClr val="A1A1A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900" b="1" i="0" u="none" strike="noStrike" kern="1200" cap="none" spc="0" normalizeH="0" baseline="0" noProof="0" dirty="0">
              <a:ln>
                <a:noFill/>
              </a:ln>
              <a:solidFill>
                <a:srgbClr val="A1A1A1"/>
              </a:solidFill>
              <a:effectLst/>
              <a:uLnTx/>
              <a:uFillTx/>
              <a:latin typeface="Arial"/>
              <a:ea typeface="+mn-ea"/>
              <a:cs typeface="+mn-cs"/>
            </a:endParaRPr>
          </a:p>
        </p:txBody>
      </p:sp>
    </p:spTree>
    <p:extLst>
      <p:ext uri="{BB962C8B-B14F-4D97-AF65-F5344CB8AC3E}">
        <p14:creationId xmlns:p14="http://schemas.microsoft.com/office/powerpoint/2010/main" val="393270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heel(1)">
                                      <p:cBhvr>
                                        <p:cTn id="7"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B5DFF-8720-4353-98A4-563757CEEB72}"/>
              </a:ext>
            </a:extLst>
          </p:cNvPr>
          <p:cNvSpPr>
            <a:spLocks noGrp="1"/>
          </p:cNvSpPr>
          <p:nvPr>
            <p:ph type="title"/>
          </p:nvPr>
        </p:nvSpPr>
        <p:spPr/>
        <p:txBody>
          <a:bodyPr/>
          <a:lstStyle/>
          <a:p>
            <a:r>
              <a:rPr lang="en-US" sz="2800" dirty="0"/>
              <a:t>Summary</a:t>
            </a:r>
          </a:p>
        </p:txBody>
      </p:sp>
      <p:sp>
        <p:nvSpPr>
          <p:cNvPr id="3" name="Content Placeholder 2">
            <a:extLst>
              <a:ext uri="{FF2B5EF4-FFF2-40B4-BE49-F238E27FC236}">
                <a16:creationId xmlns:a16="http://schemas.microsoft.com/office/drawing/2014/main" id="{7BA7A88A-C311-49C0-8199-D4C032859F9F}"/>
              </a:ext>
            </a:extLst>
          </p:cNvPr>
          <p:cNvSpPr>
            <a:spLocks noGrp="1"/>
          </p:cNvSpPr>
          <p:nvPr>
            <p:ph sz="half" idx="1"/>
          </p:nvPr>
        </p:nvSpPr>
        <p:spPr>
          <a:xfrm>
            <a:off x="401137" y="1598065"/>
            <a:ext cx="5258258" cy="4061330"/>
          </a:xfrm>
        </p:spPr>
        <p:txBody>
          <a:bodyPr/>
          <a:lstStyle/>
          <a:p>
            <a:pPr marL="0" indent="0">
              <a:buNone/>
            </a:pPr>
            <a:r>
              <a:rPr lang="en-US" sz="1600" b="1" dirty="0">
                <a:solidFill>
                  <a:srgbClr val="0099CC"/>
                </a:solidFill>
              </a:rPr>
              <a:t>VSD’s open opportunities to save:</a:t>
            </a:r>
          </a:p>
          <a:p>
            <a:r>
              <a:rPr lang="en-US" sz="1600" dirty="0"/>
              <a:t>Limiting Starting Power</a:t>
            </a:r>
          </a:p>
          <a:p>
            <a:pPr lvl="1"/>
            <a:r>
              <a:rPr lang="en-US" sz="1600" dirty="0"/>
              <a:t>Smaller motors</a:t>
            </a:r>
          </a:p>
          <a:p>
            <a:pPr lvl="1"/>
            <a:r>
              <a:rPr lang="en-US" sz="1600" dirty="0"/>
              <a:t>Smaller control panel devices and cabling</a:t>
            </a:r>
          </a:p>
          <a:p>
            <a:pPr lvl="1"/>
            <a:r>
              <a:rPr lang="en-US" sz="1600" dirty="0"/>
              <a:t>Smaller utility supply lines</a:t>
            </a:r>
          </a:p>
          <a:p>
            <a:r>
              <a:rPr lang="en-US" sz="1600" dirty="0"/>
              <a:t>Potential Energy Rebates</a:t>
            </a:r>
          </a:p>
          <a:p>
            <a:r>
              <a:rPr lang="en-US" sz="1600" dirty="0"/>
              <a:t>More Accurate and Stable Supply Matching Demand</a:t>
            </a:r>
          </a:p>
          <a:p>
            <a:pPr lvl="1"/>
            <a:r>
              <a:rPr lang="en-US" sz="1600" dirty="0"/>
              <a:t>Lower scrap rates</a:t>
            </a:r>
          </a:p>
          <a:p>
            <a:r>
              <a:rPr lang="en-US" sz="1600" dirty="0"/>
              <a:t>Less Heat Generated</a:t>
            </a:r>
          </a:p>
          <a:p>
            <a:pPr lvl="1"/>
            <a:r>
              <a:rPr lang="en-US" sz="1600" dirty="0"/>
              <a:t>Lower cooling costs</a:t>
            </a:r>
          </a:p>
          <a:p>
            <a:pPr lvl="1"/>
            <a:r>
              <a:rPr lang="en-US" sz="1600" dirty="0"/>
              <a:t>Happier employees</a:t>
            </a:r>
          </a:p>
          <a:p>
            <a:r>
              <a:rPr lang="en-US" sz="1600" dirty="0"/>
              <a:t>Less Maintenance</a:t>
            </a:r>
          </a:p>
          <a:p>
            <a:pPr lvl="1"/>
            <a:r>
              <a:rPr lang="en-US" sz="1600" dirty="0"/>
              <a:t>Longer bearing, component, and motor life</a:t>
            </a:r>
          </a:p>
          <a:p>
            <a:pPr lvl="1"/>
            <a:endParaRPr lang="en-US" sz="1600" dirty="0"/>
          </a:p>
          <a:p>
            <a:endParaRPr lang="en-US" sz="1600" dirty="0"/>
          </a:p>
        </p:txBody>
      </p:sp>
      <p:sp>
        <p:nvSpPr>
          <p:cNvPr id="5" name="Date Placeholder 4">
            <a:extLst>
              <a:ext uri="{FF2B5EF4-FFF2-40B4-BE49-F238E27FC236}">
                <a16:creationId xmlns:a16="http://schemas.microsoft.com/office/drawing/2014/main" id="{676E46F5-655D-40A5-8CCC-8DC7AFEB29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A1A1A1"/>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B15C6EEB-FE8E-4890-BDF3-BD4FE9A0782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A1A1A1"/>
              </a:solidFill>
              <a:effectLst/>
              <a:uLnTx/>
              <a:uFillTx/>
              <a:latin typeface="Arial"/>
              <a:ea typeface="+mn-ea"/>
              <a:cs typeface="+mn-cs"/>
            </a:endParaRPr>
          </a:p>
        </p:txBody>
      </p:sp>
      <p:sp>
        <p:nvSpPr>
          <p:cNvPr id="8" name="Text Placeholder 7">
            <a:extLst>
              <a:ext uri="{FF2B5EF4-FFF2-40B4-BE49-F238E27FC236}">
                <a16:creationId xmlns:a16="http://schemas.microsoft.com/office/drawing/2014/main" id="{946A1C7D-DB49-4F5F-9A74-940B2623E0D5}"/>
              </a:ext>
            </a:extLst>
          </p:cNvPr>
          <p:cNvSpPr>
            <a:spLocks noGrp="1"/>
          </p:cNvSpPr>
          <p:nvPr>
            <p:ph type="body" sz="quarter" idx="15"/>
          </p:nvPr>
        </p:nvSpPr>
        <p:spPr/>
        <p:txBody>
          <a:bodyPr/>
          <a:lstStyle/>
          <a:p>
            <a:r>
              <a:rPr lang="en-US" sz="2000" dirty="0"/>
              <a:t>VSD Set Point Control</a:t>
            </a:r>
          </a:p>
        </p:txBody>
      </p:sp>
      <p:pic>
        <p:nvPicPr>
          <p:cNvPr id="10" name="Picture 9">
            <a:extLst>
              <a:ext uri="{FF2B5EF4-FFF2-40B4-BE49-F238E27FC236}">
                <a16:creationId xmlns:a16="http://schemas.microsoft.com/office/drawing/2014/main" id="{D5DFA7A4-E341-4121-9244-DBD6B4BADBA5}"/>
              </a:ext>
            </a:extLst>
          </p:cNvPr>
          <p:cNvPicPr>
            <a:picLocks noChangeAspect="1"/>
          </p:cNvPicPr>
          <p:nvPr/>
        </p:nvPicPr>
        <p:blipFill>
          <a:blip r:embed="rId3"/>
          <a:stretch>
            <a:fillRect/>
          </a:stretch>
        </p:blipFill>
        <p:spPr>
          <a:xfrm>
            <a:off x="5962291" y="2216651"/>
            <a:ext cx="2499349" cy="1920929"/>
          </a:xfrm>
          <a:prstGeom prst="rect">
            <a:avLst/>
          </a:prstGeom>
        </p:spPr>
      </p:pic>
      <p:sp>
        <p:nvSpPr>
          <p:cNvPr id="9" name="Slide Number Placeholder 5">
            <a:extLst>
              <a:ext uri="{FF2B5EF4-FFF2-40B4-BE49-F238E27FC236}">
                <a16:creationId xmlns:a16="http://schemas.microsoft.com/office/drawing/2014/main" id="{B2218136-169C-4EC6-ABC8-43EC05834DB6}"/>
              </a:ext>
            </a:extLst>
          </p:cNvPr>
          <p:cNvSpPr txBox="1">
            <a:spLocks/>
          </p:cNvSpPr>
          <p:nvPr/>
        </p:nvSpPr>
        <p:spPr>
          <a:xfrm>
            <a:off x="8841878" y="114581"/>
            <a:ext cx="173176" cy="138499"/>
          </a:xfrm>
          <a:prstGeom prst="rect">
            <a:avLst/>
          </a:prstGeom>
        </p:spPr>
        <p:txBody>
          <a:bodyPr vert="horz" wrap="none" lIns="54000" tIns="0" rIns="54000" bIns="0" rtlCol="0" anchor="ctr">
            <a:spAutoFit/>
          </a:bodyPr>
          <a:lstStyle>
            <a:defPPr>
              <a:defRPr lang="sv-SE"/>
            </a:defPPr>
            <a:lvl1pPr algn="r">
              <a:defRPr sz="900" b="1">
                <a:solidFill>
                  <a:schemeClr val="accent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CEEFAE-073D-426F-B1B3-DA068A342DA9}" type="slidenum">
              <a:rPr kumimoji="0" lang="en-US" sz="900" b="1" i="0" u="none" strike="noStrike" kern="1200" cap="none" spc="0" normalizeH="0" baseline="0" noProof="0">
                <a:ln>
                  <a:noFill/>
                </a:ln>
                <a:solidFill>
                  <a:srgbClr val="A1A1A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900" b="1" i="0" u="none" strike="noStrike" kern="1200" cap="none" spc="0" normalizeH="0" baseline="0" noProof="0" dirty="0">
              <a:ln>
                <a:noFill/>
              </a:ln>
              <a:solidFill>
                <a:srgbClr val="A1A1A1"/>
              </a:solidFill>
              <a:effectLst/>
              <a:uLnTx/>
              <a:uFillTx/>
              <a:latin typeface="Arial"/>
              <a:ea typeface="+mn-ea"/>
              <a:cs typeface="+mn-cs"/>
            </a:endParaRPr>
          </a:p>
        </p:txBody>
      </p:sp>
    </p:spTree>
    <p:extLst>
      <p:ext uri="{BB962C8B-B14F-4D97-AF65-F5344CB8AC3E}">
        <p14:creationId xmlns:p14="http://schemas.microsoft.com/office/powerpoint/2010/main" val="21292769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C4316D1-13AB-4683-937B-45EDDD37A52B}"/>
              </a:ext>
            </a:extLst>
          </p:cNvPr>
          <p:cNvPicPr>
            <a:picLocks noChangeAspect="1"/>
          </p:cNvPicPr>
          <p:nvPr/>
        </p:nvPicPr>
        <p:blipFill rotWithShape="1">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2887" b="24272"/>
          <a:stretch/>
        </p:blipFill>
        <p:spPr>
          <a:xfrm>
            <a:off x="1136752" y="1606444"/>
            <a:ext cx="6863356" cy="3654551"/>
          </a:xfrm>
          <a:prstGeom prst="rect">
            <a:avLst/>
          </a:prstGeom>
          <a:ln>
            <a:solidFill>
              <a:schemeClr val="tx2"/>
            </a:solidFill>
          </a:ln>
        </p:spPr>
      </p:pic>
      <p:sp>
        <p:nvSpPr>
          <p:cNvPr id="2" name="Title 1"/>
          <p:cNvSpPr>
            <a:spLocks noGrp="1"/>
          </p:cNvSpPr>
          <p:nvPr>
            <p:ph type="title"/>
          </p:nvPr>
        </p:nvSpPr>
        <p:spPr/>
        <p:txBody>
          <a:bodyPr/>
          <a:lstStyle/>
          <a:p>
            <a:r>
              <a:rPr lang="en-US" sz="2800" noProof="0" dirty="0"/>
              <a:t>Thank you!</a:t>
            </a:r>
          </a:p>
        </p:txBody>
      </p:sp>
      <p:sp>
        <p:nvSpPr>
          <p:cNvPr id="3" name="Rectangle 2">
            <a:extLst>
              <a:ext uri="{FF2B5EF4-FFF2-40B4-BE49-F238E27FC236}">
                <a16:creationId xmlns:a16="http://schemas.microsoft.com/office/drawing/2014/main" id="{C6F494A1-4850-49B8-AAB4-B86910610628}"/>
              </a:ext>
            </a:extLst>
          </p:cNvPr>
          <p:cNvSpPr/>
          <p:nvPr/>
        </p:nvSpPr>
        <p:spPr bwMode="gray">
          <a:xfrm>
            <a:off x="902043" y="1605246"/>
            <a:ext cx="7092305" cy="375758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979" tIns="80979" rIns="80979" bIns="8097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5000"/>
              </a:lnSpc>
              <a:spcBef>
                <a:spcPts val="300"/>
              </a:spcBef>
              <a:spcAft>
                <a:spcPts val="0"/>
              </a:spcAft>
              <a:buClrTx/>
              <a:buSzTx/>
              <a:buFontTx/>
              <a:buNone/>
              <a:tabLst/>
              <a:defRPr/>
            </a:pPr>
            <a:endParaRPr kumimoji="0" lang="en-US" sz="12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5" name="Content Placeholder 4"/>
          <p:cNvSpPr>
            <a:spLocks noGrp="1"/>
          </p:cNvSpPr>
          <p:nvPr>
            <p:ph idx="1"/>
          </p:nvPr>
        </p:nvSpPr>
        <p:spPr>
          <a:xfrm>
            <a:off x="1396431" y="1993592"/>
            <a:ext cx="6339618" cy="2350634"/>
          </a:xfrm>
        </p:spPr>
        <p:txBody>
          <a:bodyPr/>
          <a:lstStyle/>
          <a:p>
            <a:pPr marL="0" indent="0">
              <a:buNone/>
            </a:pPr>
            <a:r>
              <a:rPr lang="en-US" sz="1800" b="1" dirty="0"/>
              <a:t>Walter See</a:t>
            </a:r>
          </a:p>
          <a:p>
            <a:pPr marL="0" indent="0">
              <a:lnSpc>
                <a:spcPts val="1125"/>
              </a:lnSpc>
              <a:buNone/>
            </a:pPr>
            <a:r>
              <a:rPr lang="en-US" sz="1800" i="1" noProof="0" dirty="0"/>
              <a:t>Product Marketing Manager</a:t>
            </a:r>
          </a:p>
          <a:p>
            <a:pPr marL="0" indent="0">
              <a:lnSpc>
                <a:spcPts val="1125"/>
              </a:lnSpc>
              <a:buNone/>
            </a:pPr>
            <a:r>
              <a:rPr lang="en-US" sz="1800" i="1" noProof="0" dirty="0"/>
              <a:t>Industrial Vacuum Division</a:t>
            </a:r>
          </a:p>
          <a:p>
            <a:pPr marL="0" indent="0">
              <a:lnSpc>
                <a:spcPct val="100000"/>
              </a:lnSpc>
              <a:buNone/>
            </a:pPr>
            <a:endParaRPr lang="en-US" sz="1800" b="1" i="1" noProof="0" dirty="0"/>
          </a:p>
          <a:p>
            <a:pPr marL="0" indent="0">
              <a:lnSpc>
                <a:spcPct val="100000"/>
              </a:lnSpc>
              <a:buNone/>
            </a:pPr>
            <a:r>
              <a:rPr lang="en-US" sz="1800" b="1" noProof="0" dirty="0"/>
              <a:t>Atlas Copco</a:t>
            </a:r>
          </a:p>
          <a:p>
            <a:pPr marL="0" indent="0">
              <a:lnSpc>
                <a:spcPts val="975"/>
              </a:lnSpc>
              <a:buNone/>
            </a:pPr>
            <a:r>
              <a:rPr lang="en-US" sz="1800" b="1" i="1" noProof="0" dirty="0">
                <a:solidFill>
                  <a:srgbClr val="000000"/>
                </a:solidFill>
                <a:latin typeface="Arial" panose="020B0604020202020204" pitchFamily="34" charset="0"/>
              </a:rPr>
              <a:t>412-605-2261</a:t>
            </a:r>
          </a:p>
          <a:p>
            <a:pPr marL="0" indent="0">
              <a:lnSpc>
                <a:spcPts val="975"/>
              </a:lnSpc>
              <a:buNone/>
            </a:pPr>
            <a:r>
              <a:rPr lang="en-US" sz="1800" b="1" i="1" noProof="0" dirty="0">
                <a:latin typeface="Arial" panose="020B0604020202020204" pitchFamily="34" charset="0"/>
              </a:rPr>
              <a:t>walter.see@us.atlascopco.com</a:t>
            </a:r>
          </a:p>
          <a:p>
            <a:pPr marL="0" indent="0">
              <a:lnSpc>
                <a:spcPts val="975"/>
              </a:lnSpc>
              <a:buNone/>
            </a:pPr>
            <a:r>
              <a:rPr lang="en-US" sz="1800" b="1" i="1" noProof="0" dirty="0">
                <a:solidFill>
                  <a:srgbClr val="00A1E0"/>
                </a:solidFill>
                <a:latin typeface="Arial" panose="020B0604020202020204" pitchFamily="34" charset="0"/>
              </a:rPr>
              <a:t>www.atlascopco.us</a:t>
            </a:r>
          </a:p>
          <a:p>
            <a:pPr marL="0" indent="0">
              <a:lnSpc>
                <a:spcPts val="975"/>
              </a:lnSpc>
              <a:buNone/>
            </a:pPr>
            <a:endParaRPr lang="en-US" sz="1800" b="1" i="1" noProof="0" dirty="0">
              <a:solidFill>
                <a:srgbClr val="00A1E0"/>
              </a:solidFill>
              <a:latin typeface="Arial" panose="020B0604020202020204" pitchFamily="34" charset="0"/>
            </a:endParaRPr>
          </a:p>
          <a:p>
            <a:pPr marL="0" indent="0">
              <a:lnSpc>
                <a:spcPts val="975"/>
              </a:lnSpc>
              <a:buNone/>
            </a:pPr>
            <a:r>
              <a:rPr lang="en-US" sz="1800" b="1" i="1" noProof="0" dirty="0">
                <a:solidFill>
                  <a:srgbClr val="00A1E0"/>
                </a:solidFill>
                <a:latin typeface="Arial" panose="020B0604020202020204" pitchFamily="34" charset="0"/>
              </a:rPr>
              <a:t>COMMITTED TO SUSTAINABLE PRODUCTIVITY</a:t>
            </a:r>
          </a:p>
        </p:txBody>
      </p:sp>
      <p:sp>
        <p:nvSpPr>
          <p:cNvPr id="4" name="Slide Number Placeholder 3"/>
          <p:cNvSpPr>
            <a:spLocks noGrp="1"/>
          </p:cNvSpPr>
          <p:nvPr>
            <p:ph type="sldNum" sz="quarter" idx="10"/>
          </p:nvPr>
        </p:nvSpPr>
        <p:spPr>
          <a:xfrm flipH="1">
            <a:off x="1545078" y="5597844"/>
            <a:ext cx="450078" cy="92333"/>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B153913F-FD15-48D3-AAB3-729825461671}" type="slidenum">
              <a:rPr kumimoji="0" lang="en-US" sz="600" b="1" i="0" u="none" strike="noStrike" kern="1200" cap="none" spc="0" normalizeH="0" baseline="0" noProof="0">
                <a:ln>
                  <a:noFill/>
                </a:ln>
                <a:solidFill>
                  <a:srgbClr val="FFFFFF"/>
                </a:solidFill>
                <a:effectLst/>
                <a:uLnTx/>
                <a:uFillTx/>
                <a:latin typeface="Arial"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53</a:t>
            </a:fld>
            <a:endParaRPr kumimoji="0" lang="en-US" sz="6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4" name="Slide Number Placeholder 5">
            <a:extLst>
              <a:ext uri="{FF2B5EF4-FFF2-40B4-BE49-F238E27FC236}">
                <a16:creationId xmlns:a16="http://schemas.microsoft.com/office/drawing/2014/main" id="{F2BB94F6-D3A2-4AB3-9590-C4AA298DF6ED}"/>
              </a:ext>
            </a:extLst>
          </p:cNvPr>
          <p:cNvSpPr txBox="1">
            <a:spLocks/>
          </p:cNvSpPr>
          <p:nvPr/>
        </p:nvSpPr>
        <p:spPr>
          <a:xfrm>
            <a:off x="8841878" y="114581"/>
            <a:ext cx="173176" cy="138499"/>
          </a:xfrm>
          <a:prstGeom prst="rect">
            <a:avLst/>
          </a:prstGeom>
        </p:spPr>
        <p:txBody>
          <a:bodyPr vert="horz" wrap="none" lIns="54000" tIns="0" rIns="54000" bIns="0" rtlCol="0" anchor="ctr">
            <a:spAutoFit/>
          </a:bodyPr>
          <a:lstStyle>
            <a:defPPr>
              <a:defRPr lang="sv-SE"/>
            </a:defPPr>
            <a:lvl1pPr algn="r">
              <a:defRPr sz="900" b="1">
                <a:solidFill>
                  <a:schemeClr val="accent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CEEFAE-073D-426F-B1B3-DA068A342DA9}" type="slidenum">
              <a:rPr kumimoji="0" lang="en-US" sz="900" b="1" i="0" u="none" strike="noStrike" kern="1200" cap="none" spc="0" normalizeH="0" baseline="0" noProof="0">
                <a:ln>
                  <a:noFill/>
                </a:ln>
                <a:solidFill>
                  <a:srgbClr val="A1A1A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900" b="1" i="0" u="none" strike="noStrike" kern="1200" cap="none" spc="0" normalizeH="0" baseline="0" noProof="0" dirty="0">
              <a:ln>
                <a:noFill/>
              </a:ln>
              <a:solidFill>
                <a:srgbClr val="A1A1A1"/>
              </a:solidFill>
              <a:effectLst/>
              <a:uLnTx/>
              <a:uFillTx/>
              <a:latin typeface="Arial"/>
              <a:ea typeface="+mn-ea"/>
              <a:cs typeface="+mn-cs"/>
            </a:endParaRPr>
          </a:p>
        </p:txBody>
      </p:sp>
    </p:spTree>
    <p:extLst>
      <p:ext uri="{BB962C8B-B14F-4D97-AF65-F5344CB8AC3E}">
        <p14:creationId xmlns:p14="http://schemas.microsoft.com/office/powerpoint/2010/main" val="17740578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86EC8C-1552-495E-91B0-AC746BE147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A1A1A1"/>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F6686D8C-BFA8-44EE-91A6-D1DDC6693F2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A1A1A1"/>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FB5C911D-AC59-435F-85B0-CE6D60ADD200}"/>
              </a:ext>
            </a:extLst>
          </p:cNvPr>
          <p:cNvSpPr txBox="1">
            <a:spLocks/>
          </p:cNvSpPr>
          <p:nvPr/>
        </p:nvSpPr>
        <p:spPr>
          <a:xfrm>
            <a:off x="8841878" y="114581"/>
            <a:ext cx="173176" cy="138499"/>
          </a:xfrm>
          <a:prstGeom prst="rect">
            <a:avLst/>
          </a:prstGeom>
        </p:spPr>
        <p:txBody>
          <a:bodyPr vert="horz" wrap="none" lIns="54000" tIns="0" rIns="54000" bIns="0" rtlCol="0" anchor="ctr">
            <a:spAutoFit/>
          </a:bodyPr>
          <a:lstStyle>
            <a:defPPr>
              <a:defRPr lang="sv-SE"/>
            </a:defPPr>
            <a:lvl1pPr algn="r">
              <a:defRPr sz="900" b="1">
                <a:solidFill>
                  <a:schemeClr val="accent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CEEFAE-073D-426F-B1B3-DA068A342DA9}" type="slidenum">
              <a:rPr kumimoji="0" lang="en-US" sz="900" b="1" i="0" u="none" strike="noStrike" kern="1200" cap="none" spc="0" normalizeH="0" baseline="0" noProof="0">
                <a:ln>
                  <a:noFill/>
                </a:ln>
                <a:solidFill>
                  <a:srgbClr val="A1A1A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900" b="1" i="0" u="none" strike="noStrike" kern="1200" cap="none" spc="0" normalizeH="0" baseline="0" noProof="0" dirty="0">
              <a:ln>
                <a:noFill/>
              </a:ln>
              <a:solidFill>
                <a:srgbClr val="A1A1A1"/>
              </a:solidFill>
              <a:effectLst/>
              <a:uLnTx/>
              <a:uFillTx/>
              <a:latin typeface="Arial"/>
              <a:ea typeface="+mn-ea"/>
              <a:cs typeface="+mn-cs"/>
            </a:endParaRPr>
          </a:p>
        </p:txBody>
      </p:sp>
    </p:spTree>
    <p:extLst>
      <p:ext uri="{BB962C8B-B14F-4D97-AF65-F5344CB8AC3E}">
        <p14:creationId xmlns:p14="http://schemas.microsoft.com/office/powerpoint/2010/main" val="5730240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E0535EB-E9AE-4718-8E3D-54BFBD265269}"/>
              </a:ext>
            </a:extLst>
          </p:cNvPr>
          <p:cNvSpPr txBox="1">
            <a:spLocks/>
          </p:cNvSpPr>
          <p:nvPr/>
        </p:nvSpPr>
        <p:spPr>
          <a:xfrm>
            <a:off x="8841878" y="114581"/>
            <a:ext cx="173176" cy="138499"/>
          </a:xfrm>
          <a:prstGeom prst="rect">
            <a:avLst/>
          </a:prstGeom>
        </p:spPr>
        <p:txBody>
          <a:bodyPr vert="horz" wrap="none" lIns="54000" tIns="0" rIns="54000" bIns="0" rtlCol="0" anchor="ctr">
            <a:spAutoFit/>
          </a:bodyPr>
          <a:lstStyle>
            <a:defPPr>
              <a:defRPr lang="sv-SE"/>
            </a:defPPr>
            <a:lvl1pPr algn="r">
              <a:defRPr sz="900" b="1">
                <a:solidFill>
                  <a:schemeClr val="accent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CEEFAE-073D-426F-B1B3-DA068A342DA9}" type="slidenum">
              <a:rPr kumimoji="0" lang="en-US" sz="900" b="1" i="0" u="none" strike="noStrike" kern="1200" cap="none" spc="0" normalizeH="0" baseline="0" noProof="0">
                <a:ln>
                  <a:noFill/>
                </a:ln>
                <a:solidFill>
                  <a:srgbClr val="A1A1A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900" b="1" i="0" u="none" strike="noStrike" kern="1200" cap="none" spc="0" normalizeH="0" baseline="0" noProof="0" dirty="0">
              <a:ln>
                <a:noFill/>
              </a:ln>
              <a:solidFill>
                <a:srgbClr val="A1A1A1"/>
              </a:solidFill>
              <a:effectLst/>
              <a:uLnTx/>
              <a:uFillTx/>
              <a:latin typeface="Arial"/>
              <a:ea typeface="+mn-ea"/>
              <a:cs typeface="+mn-cs"/>
            </a:endParaRPr>
          </a:p>
        </p:txBody>
      </p:sp>
    </p:spTree>
    <p:extLst>
      <p:ext uri="{BB962C8B-B14F-4D97-AF65-F5344CB8AC3E}">
        <p14:creationId xmlns:p14="http://schemas.microsoft.com/office/powerpoint/2010/main" val="3534120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extBox 22"/>
          <p:cNvSpPr txBox="1">
            <a:spLocks noChangeArrowheads="1"/>
          </p:cNvSpPr>
          <p:nvPr/>
        </p:nvSpPr>
        <p:spPr bwMode="auto">
          <a:xfrm>
            <a:off x="4919678" y="3422665"/>
            <a:ext cx="3525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223" name="TextBox 23"/>
          <p:cNvSpPr txBox="1">
            <a:spLocks noChangeArrowheads="1"/>
          </p:cNvSpPr>
          <p:nvPr/>
        </p:nvSpPr>
        <p:spPr bwMode="auto">
          <a:xfrm>
            <a:off x="324679" y="4515987"/>
            <a:ext cx="26456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VJ Gupta</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400" dirty="0">
                <a:solidFill>
                  <a:prstClr val="black"/>
                </a:solidFill>
              </a:rPr>
              <a:t>Busch USA</a:t>
            </a:r>
            <a:endPar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9228" name="TextBox 19"/>
          <p:cNvSpPr txBox="1">
            <a:spLocks noChangeArrowheads="1"/>
          </p:cNvSpPr>
          <p:nvPr/>
        </p:nvSpPr>
        <p:spPr bwMode="auto">
          <a:xfrm>
            <a:off x="2970343" y="2954633"/>
            <a:ext cx="55139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fontAlgn="base">
              <a:spcBef>
                <a:spcPct val="0"/>
              </a:spcBef>
              <a:spcAft>
                <a:spcPct val="0"/>
              </a:spcAft>
              <a:buFont typeface="Arial" panose="020B0604020202020204" pitchFamily="34" charset="0"/>
              <a:buChar char="•"/>
              <a:defRPr/>
            </a:pPr>
            <a:r>
              <a:rPr lang="en-US" altLang="en-US" dirty="0"/>
              <a:t>Systems Engineering Manager for Busch USA</a:t>
            </a: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3" name="Title 1"/>
          <p:cNvSpPr txBox="1">
            <a:spLocks/>
          </p:cNvSpPr>
          <p:nvPr/>
        </p:nvSpPr>
        <p:spPr bwMode="auto">
          <a:xfrm>
            <a:off x="433633" y="1938669"/>
            <a:ext cx="32432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en-US" altLang="en-US" sz="2800" b="1" dirty="0">
                <a:solidFill>
                  <a:srgbClr val="008640"/>
                </a:solidFill>
                <a:latin typeface="Calibri" panose="020F0502020204030204"/>
                <a:cs typeface="Arial"/>
              </a:rPr>
              <a:t>About the Speaker</a:t>
            </a:r>
          </a:p>
        </p:txBody>
      </p:sp>
      <p:pic>
        <p:nvPicPr>
          <p:cNvPr id="11" name="Picture 10">
            <a:extLst>
              <a:ext uri="{FF2B5EF4-FFF2-40B4-BE49-F238E27FC236}">
                <a16:creationId xmlns:a16="http://schemas.microsoft.com/office/drawing/2014/main" id="{0B729361-B8FB-4EE1-B59A-FD083D8352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185" y="429491"/>
            <a:ext cx="4419630" cy="1013915"/>
          </a:xfrm>
          <a:prstGeom prst="rect">
            <a:avLst/>
          </a:prstGeom>
        </p:spPr>
      </p:pic>
      <p:sp>
        <p:nvSpPr>
          <p:cNvPr id="14" name="TextBox 12">
            <a:extLst>
              <a:ext uri="{FF2B5EF4-FFF2-40B4-BE49-F238E27FC236}">
                <a16:creationId xmlns:a16="http://schemas.microsoft.com/office/drawing/2014/main" id="{209C5F1B-5CC5-4923-ADAD-532348F778C6}"/>
              </a:ext>
            </a:extLst>
          </p:cNvPr>
          <p:cNvSpPr txBox="1">
            <a:spLocks noChangeArrowheads="1"/>
          </p:cNvSpPr>
          <p:nvPr/>
        </p:nvSpPr>
        <p:spPr bwMode="auto">
          <a:xfrm>
            <a:off x="585803" y="5670565"/>
            <a:ext cx="61960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For your free subscription, please visit </a:t>
            </a:r>
            <a:r>
              <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hlinkClick r:id="rId3"/>
              </a:rPr>
              <a:t>www.</a:t>
            </a:r>
            <a:r>
              <a:rPr lang="en-US" altLang="en-US" dirty="0" err="1">
                <a:solidFill>
                  <a:prstClr val="black"/>
                </a:solidFill>
                <a:cs typeface="Arial" panose="020B0604020202020204" pitchFamily="34" charset="0"/>
                <a:hlinkClick r:id="rId3"/>
              </a:rPr>
              <a:t>blowervacuum</a:t>
            </a:r>
            <a:r>
              <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hlinkClick r:id="rId3"/>
              </a:rPr>
              <a:t>bestpractices.com/magazine/subscription</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p>
        </p:txBody>
      </p:sp>
      <p:pic>
        <p:nvPicPr>
          <p:cNvPr id="10" name="Picture 9">
            <a:extLst>
              <a:ext uri="{FF2B5EF4-FFF2-40B4-BE49-F238E27FC236}">
                <a16:creationId xmlns:a16="http://schemas.microsoft.com/office/drawing/2014/main" id="{BC366A02-4874-4E48-AADA-83ACB2EED5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139" y="2541068"/>
            <a:ext cx="1931521" cy="1893219"/>
          </a:xfrm>
          <a:prstGeom prst="rect">
            <a:avLst/>
          </a:prstGeom>
        </p:spPr>
      </p:pic>
      <p:pic>
        <p:nvPicPr>
          <p:cNvPr id="15" name="Picture 14">
            <a:extLst>
              <a:ext uri="{FF2B5EF4-FFF2-40B4-BE49-F238E27FC236}">
                <a16:creationId xmlns:a16="http://schemas.microsoft.com/office/drawing/2014/main" id="{C9482450-8A7D-43A6-878F-ADF22C679B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1815" y="4144511"/>
            <a:ext cx="1533525" cy="742950"/>
          </a:xfrm>
          <a:prstGeom prst="rect">
            <a:avLst/>
          </a:prstGeom>
        </p:spPr>
      </p:pic>
    </p:spTree>
    <p:extLst>
      <p:ext uri="{BB962C8B-B14F-4D97-AF65-F5344CB8AC3E}">
        <p14:creationId xmlns:p14="http://schemas.microsoft.com/office/powerpoint/2010/main" val="281348194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a:xfrm>
            <a:off x="259201" y="1645394"/>
            <a:ext cx="6781216" cy="623916"/>
          </a:xfrm>
        </p:spPr>
        <p:txBody>
          <a:bodyPr/>
          <a:lstStyle/>
          <a:p>
            <a:r>
              <a:rPr lang="en-GB" sz="2500" dirty="0"/>
              <a:t>Key Tips for Using Variable Speed Drives (VSD) on Vacuum Equipment</a:t>
            </a:r>
          </a:p>
          <a:p>
            <a:endParaRPr lang="en-US" dirty="0"/>
          </a:p>
        </p:txBody>
      </p:sp>
      <p:sp>
        <p:nvSpPr>
          <p:cNvPr id="4" name="Textplatzhalter 3"/>
          <p:cNvSpPr>
            <a:spLocks noGrp="1"/>
          </p:cNvSpPr>
          <p:nvPr>
            <p:ph type="body" sz="quarter" idx="16"/>
          </p:nvPr>
        </p:nvSpPr>
        <p:spPr>
          <a:xfrm>
            <a:off x="259200" y="2720340"/>
            <a:ext cx="8545512" cy="392113"/>
          </a:xfrm>
        </p:spPr>
        <p:txBody>
          <a:bodyPr/>
          <a:lstStyle/>
          <a:p>
            <a:r>
              <a:rPr lang="en-GB" dirty="0"/>
              <a:t>Webinar: Optimizing VSD Vacuum Pumps</a:t>
            </a:r>
          </a:p>
          <a:p>
            <a:endParaRPr lang="en-US" dirty="0"/>
          </a:p>
        </p:txBody>
      </p:sp>
      <p:sp>
        <p:nvSpPr>
          <p:cNvPr id="5" name="Textplatzhalter 4"/>
          <p:cNvSpPr>
            <a:spLocks noGrp="1"/>
          </p:cNvSpPr>
          <p:nvPr>
            <p:ph type="body" sz="quarter" idx="17"/>
          </p:nvPr>
        </p:nvSpPr>
        <p:spPr/>
        <p:txBody>
          <a:bodyPr/>
          <a:lstStyle/>
          <a:p>
            <a:r>
              <a:rPr lang="en-GB" dirty="0"/>
              <a:t>VJ Gupta, Systems Engineering Manager</a:t>
            </a:r>
          </a:p>
          <a:p>
            <a:r>
              <a:rPr lang="en-GB" dirty="0"/>
              <a:t>June 28, 2018</a:t>
            </a:r>
          </a:p>
          <a:p>
            <a:endParaRPr lang="en-US" dirty="0"/>
          </a:p>
        </p:txBody>
      </p:sp>
      <p:sp>
        <p:nvSpPr>
          <p:cNvPr id="6" name="Rectangle 5">
            <a:extLst>
              <a:ext uri="{FF2B5EF4-FFF2-40B4-BE49-F238E27FC236}">
                <a16:creationId xmlns:a16="http://schemas.microsoft.com/office/drawing/2014/main" id="{D3C48729-0854-468E-BFDD-E7157128E26D}"/>
              </a:ext>
            </a:extLst>
          </p:cNvPr>
          <p:cNvSpPr/>
          <p:nvPr/>
        </p:nvSpPr>
        <p:spPr>
          <a:xfrm>
            <a:off x="8225752" y="6433594"/>
            <a:ext cx="429926" cy="184666"/>
          </a:xfrm>
          <a:prstGeom prst="rect">
            <a:avLst/>
          </a:prstGeom>
        </p:spPr>
        <p:txBody>
          <a:bodyPr wrap="none">
            <a:spAutoFit/>
          </a:bodyPr>
          <a:lstStyle/>
          <a:p>
            <a:r>
              <a:rPr lang="de-DE" sz="600" dirty="0">
                <a:solidFill>
                  <a:srgbClr val="000000"/>
                </a:solidFill>
                <a:latin typeface="Arial" charset="0"/>
              </a:rPr>
              <a:t>Page 1</a:t>
            </a:r>
            <a:endParaRPr lang="en-US" sz="600" dirty="0"/>
          </a:p>
        </p:txBody>
      </p:sp>
    </p:spTree>
    <p:extLst>
      <p:ext uri="{BB962C8B-B14F-4D97-AF65-F5344CB8AC3E}">
        <p14:creationId xmlns:p14="http://schemas.microsoft.com/office/powerpoint/2010/main" val="2541919565"/>
      </p:ext>
    </p:extLst>
  </p:cSld>
  <p:clrMapOvr>
    <a:masterClrMapping/>
  </p:clrMapOvr>
  <p:transition>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en-GB" dirty="0"/>
              <a:t>Using Variable Speed Drives (VSD) on Vacuum Equipment</a:t>
            </a:r>
          </a:p>
          <a:p>
            <a:endParaRPr lang="en-US" dirty="0"/>
          </a:p>
        </p:txBody>
      </p:sp>
      <p:sp>
        <p:nvSpPr>
          <p:cNvPr id="3" name="Textplatzhalter 2"/>
          <p:cNvSpPr>
            <a:spLocks noGrp="1"/>
          </p:cNvSpPr>
          <p:nvPr>
            <p:ph type="body" sz="quarter" idx="14"/>
          </p:nvPr>
        </p:nvSpPr>
        <p:spPr/>
        <p:txBody>
          <a:bodyPr/>
          <a:lstStyle/>
          <a:p>
            <a:r>
              <a:rPr lang="en-GB" dirty="0"/>
              <a:t>Busch’s perspective…</a:t>
            </a:r>
          </a:p>
          <a:p>
            <a:endParaRPr lang="en-US" dirty="0"/>
          </a:p>
        </p:txBody>
      </p:sp>
      <p:sp>
        <p:nvSpPr>
          <p:cNvPr id="33" name="Textplatzhalter 1"/>
          <p:cNvSpPr>
            <a:spLocks noGrp="1"/>
          </p:cNvSpPr>
          <p:nvPr>
            <p:ph type="body" sz="quarter" idx="15"/>
          </p:nvPr>
        </p:nvSpPr>
        <p:spPr>
          <a:xfrm>
            <a:off x="259200" y="1079999"/>
            <a:ext cx="7825257" cy="5186985"/>
          </a:xfrm>
        </p:spPr>
        <p:txBody>
          <a:bodyPr/>
          <a:lstStyle/>
          <a:p>
            <a:pPr lvl="1">
              <a:buFont typeface="Arial"/>
              <a:buChar char="•"/>
            </a:pPr>
            <a:endParaRPr lang="en-US" altLang="en-US" sz="1800" dirty="0"/>
          </a:p>
          <a:p>
            <a:pPr lvl="1">
              <a:lnSpc>
                <a:spcPct val="150000"/>
              </a:lnSpc>
              <a:buFont typeface="Arial"/>
              <a:buChar char="•"/>
            </a:pPr>
            <a:r>
              <a:rPr lang="en-US" altLang="en-US" sz="1800" dirty="0"/>
              <a:t>We have been designing and operating VSD on pumps and central systems for decades. </a:t>
            </a:r>
          </a:p>
          <a:p>
            <a:pPr marL="457200" lvl="1" indent="0">
              <a:lnSpc>
                <a:spcPct val="150000"/>
              </a:lnSpc>
              <a:buNone/>
            </a:pPr>
            <a:endParaRPr lang="en-US" altLang="en-US" sz="1800" dirty="0"/>
          </a:p>
          <a:p>
            <a:pPr lvl="1">
              <a:lnSpc>
                <a:spcPct val="150000"/>
              </a:lnSpc>
              <a:buFont typeface="Arial"/>
              <a:buChar char="•"/>
            </a:pPr>
            <a:r>
              <a:rPr lang="en-US" altLang="en-US" sz="1800" dirty="0"/>
              <a:t>First, we determine </a:t>
            </a:r>
            <a:r>
              <a:rPr lang="en-US" altLang="en-US" sz="1800" b="1" dirty="0">
                <a:solidFill>
                  <a:srgbClr val="FF6600"/>
                </a:solidFill>
              </a:rPr>
              <a:t>if</a:t>
            </a:r>
            <a:r>
              <a:rPr lang="en-US" altLang="en-US" sz="1800" dirty="0"/>
              <a:t> you benefit from Variable Speed Drives (VSD) for your application?</a:t>
            </a:r>
          </a:p>
          <a:p>
            <a:pPr lvl="2">
              <a:lnSpc>
                <a:spcPct val="150000"/>
              </a:lnSpc>
              <a:buFont typeface="Courier New"/>
              <a:buChar char="o"/>
            </a:pPr>
            <a:r>
              <a:rPr lang="en-US" altLang="en-US" sz="1800" dirty="0"/>
              <a:t>There are many ways to optimize your process besides VSDs!</a:t>
            </a:r>
          </a:p>
          <a:p>
            <a:pPr marL="914400" lvl="2" indent="0">
              <a:lnSpc>
                <a:spcPct val="150000"/>
              </a:lnSpc>
              <a:buNone/>
            </a:pPr>
            <a:endParaRPr lang="en-US" altLang="en-US" sz="1800" dirty="0"/>
          </a:p>
          <a:p>
            <a:pPr lvl="1">
              <a:lnSpc>
                <a:spcPct val="150000"/>
              </a:lnSpc>
              <a:buFont typeface="Arial"/>
              <a:buChar char="•"/>
            </a:pPr>
            <a:r>
              <a:rPr lang="en-US" altLang="en-US" sz="1800" dirty="0"/>
              <a:t>If yes, we ensure you are</a:t>
            </a:r>
            <a:r>
              <a:rPr lang="en-US" altLang="en-US" sz="1800" b="1" dirty="0">
                <a:solidFill>
                  <a:srgbClr val="FF0000"/>
                </a:solidFill>
              </a:rPr>
              <a:t> </a:t>
            </a:r>
            <a:r>
              <a:rPr lang="en-US" altLang="en-US" sz="1800" b="1" dirty="0">
                <a:solidFill>
                  <a:srgbClr val="FF6600"/>
                </a:solidFill>
              </a:rPr>
              <a:t>really</a:t>
            </a:r>
            <a:r>
              <a:rPr lang="en-US" altLang="en-US" sz="1800" dirty="0"/>
              <a:t> getting the benefits you expect.</a:t>
            </a:r>
          </a:p>
          <a:p>
            <a:pPr lvl="2">
              <a:lnSpc>
                <a:spcPct val="150000"/>
              </a:lnSpc>
              <a:buFont typeface="Arial"/>
              <a:buChar char="•"/>
            </a:pPr>
            <a:r>
              <a:rPr lang="en-US" altLang="en-US" sz="1800" dirty="0"/>
              <a:t>VSD’s are not meant to be one-size-fits all! </a:t>
            </a:r>
          </a:p>
          <a:p>
            <a:pPr>
              <a:buFont typeface="Arial"/>
              <a:buChar char="•"/>
            </a:pPr>
            <a:endParaRPr lang="en-US" altLang="en-US" dirty="0"/>
          </a:p>
        </p:txBody>
      </p:sp>
      <p:sp>
        <p:nvSpPr>
          <p:cNvPr id="5" name="Rectangle 4">
            <a:extLst>
              <a:ext uri="{FF2B5EF4-FFF2-40B4-BE49-F238E27FC236}">
                <a16:creationId xmlns:a16="http://schemas.microsoft.com/office/drawing/2014/main" id="{BF2B59EF-3BA5-494F-8AF5-97055EDB0EC2}"/>
              </a:ext>
            </a:extLst>
          </p:cNvPr>
          <p:cNvSpPr/>
          <p:nvPr/>
        </p:nvSpPr>
        <p:spPr>
          <a:xfrm>
            <a:off x="8225752" y="6433594"/>
            <a:ext cx="429926" cy="184666"/>
          </a:xfrm>
          <a:prstGeom prst="rect">
            <a:avLst/>
          </a:prstGeom>
        </p:spPr>
        <p:txBody>
          <a:bodyPr wrap="none">
            <a:spAutoFit/>
          </a:bodyPr>
          <a:lstStyle/>
          <a:p>
            <a:r>
              <a:rPr lang="de-DE" sz="600" dirty="0">
                <a:solidFill>
                  <a:srgbClr val="000000"/>
                </a:solidFill>
                <a:latin typeface="Arial" charset="0"/>
              </a:rPr>
              <a:t>Page 2</a:t>
            </a:r>
            <a:endParaRPr lang="en-US" sz="600" dirty="0"/>
          </a:p>
        </p:txBody>
      </p:sp>
    </p:spTree>
    <p:extLst>
      <p:ext uri="{BB962C8B-B14F-4D97-AF65-F5344CB8AC3E}">
        <p14:creationId xmlns:p14="http://schemas.microsoft.com/office/powerpoint/2010/main" val="282251718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xEl>
                                              <p:pRg st="1" end="1"/>
                                            </p:txEl>
                                          </p:spTgt>
                                        </p:tgtEl>
                                        <p:attrNameLst>
                                          <p:attrName>style.visibility</p:attrName>
                                        </p:attrNameLst>
                                      </p:cBhvr>
                                      <p:to>
                                        <p:strVal val="visible"/>
                                      </p:to>
                                    </p:set>
                                    <p:animEffect transition="in" filter="fade">
                                      <p:cBhvr>
                                        <p:cTn id="7" dur="500"/>
                                        <p:tgtEl>
                                          <p:spTgt spid="3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xEl>
                                              <p:pRg st="3" end="3"/>
                                            </p:txEl>
                                          </p:spTgt>
                                        </p:tgtEl>
                                        <p:attrNameLst>
                                          <p:attrName>style.visibility</p:attrName>
                                        </p:attrNameLst>
                                      </p:cBhvr>
                                      <p:to>
                                        <p:strVal val="visible"/>
                                      </p:to>
                                    </p:set>
                                    <p:animEffect transition="in" filter="fade">
                                      <p:cBhvr>
                                        <p:cTn id="12" dur="500"/>
                                        <p:tgtEl>
                                          <p:spTgt spid="3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3">
                                            <p:txEl>
                                              <p:pRg st="4" end="4"/>
                                            </p:txEl>
                                          </p:spTgt>
                                        </p:tgtEl>
                                        <p:attrNameLst>
                                          <p:attrName>style.visibility</p:attrName>
                                        </p:attrNameLst>
                                      </p:cBhvr>
                                      <p:to>
                                        <p:strVal val="visible"/>
                                      </p:to>
                                    </p:set>
                                    <p:animEffect transition="in" filter="fade">
                                      <p:cBhvr>
                                        <p:cTn id="15" dur="500"/>
                                        <p:tgtEl>
                                          <p:spTgt spid="3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3">
                                            <p:txEl>
                                              <p:pRg st="6" end="6"/>
                                            </p:txEl>
                                          </p:spTgt>
                                        </p:tgtEl>
                                        <p:attrNameLst>
                                          <p:attrName>style.visibility</p:attrName>
                                        </p:attrNameLst>
                                      </p:cBhvr>
                                      <p:to>
                                        <p:strVal val="visible"/>
                                      </p:to>
                                    </p:set>
                                    <p:animEffect transition="in" filter="fade">
                                      <p:cBhvr>
                                        <p:cTn id="20" dur="500"/>
                                        <p:tgtEl>
                                          <p:spTgt spid="33">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3">
                                            <p:txEl>
                                              <p:pRg st="7" end="7"/>
                                            </p:txEl>
                                          </p:spTgt>
                                        </p:tgtEl>
                                        <p:attrNameLst>
                                          <p:attrName>style.visibility</p:attrName>
                                        </p:attrNameLst>
                                      </p:cBhvr>
                                      <p:to>
                                        <p:strVal val="visible"/>
                                      </p:to>
                                    </p:set>
                                    <p:animEffect transition="in" filter="fade">
                                      <p:cBhvr>
                                        <p:cTn id="23" dur="500"/>
                                        <p:tgtEl>
                                          <p:spTgt spid="3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E-Graphic.jpg"/>
          <p:cNvPicPr>
            <a:picLocks noChangeAspect="1"/>
          </p:cNvPicPr>
          <p:nvPr/>
        </p:nvPicPr>
        <p:blipFill rotWithShape="1">
          <a:blip r:embed="rId2" cstate="print">
            <a:extLst>
              <a:ext uri="{28A0092B-C50C-407E-A947-70E740481C1C}">
                <a14:useLocalDpi xmlns:a14="http://schemas.microsoft.com/office/drawing/2010/main" val="0"/>
              </a:ext>
            </a:extLst>
          </a:blip>
          <a:srcRect l="4247" t="8893" r="15529" b="15829"/>
          <a:stretch/>
        </p:blipFill>
        <p:spPr>
          <a:xfrm>
            <a:off x="810895" y="1371600"/>
            <a:ext cx="6045200" cy="4383314"/>
          </a:xfrm>
          <a:prstGeom prst="rect">
            <a:avLst/>
          </a:prstGeom>
          <a:ln>
            <a:noFill/>
          </a:ln>
        </p:spPr>
      </p:pic>
      <p:sp>
        <p:nvSpPr>
          <p:cNvPr id="2" name="Text Placeholder 1">
            <a:extLst>
              <a:ext uri="{FF2B5EF4-FFF2-40B4-BE49-F238E27FC236}">
                <a16:creationId xmlns:a16="http://schemas.microsoft.com/office/drawing/2014/main" id="{3F4A4511-1CA3-4EFE-AFC7-99BFD4A48FD5}"/>
              </a:ext>
            </a:extLst>
          </p:cNvPr>
          <p:cNvSpPr>
            <a:spLocks noGrp="1"/>
          </p:cNvSpPr>
          <p:nvPr>
            <p:ph type="body" sz="quarter" idx="13"/>
          </p:nvPr>
        </p:nvSpPr>
        <p:spPr/>
        <p:txBody>
          <a:bodyPr/>
          <a:lstStyle/>
          <a:p>
            <a:r>
              <a:rPr lang="en-US" dirty="0"/>
              <a:t>Vacuum Performance Optimization</a:t>
            </a:r>
          </a:p>
        </p:txBody>
      </p:sp>
      <p:sp>
        <p:nvSpPr>
          <p:cNvPr id="3" name="Text Placeholder 2">
            <a:extLst>
              <a:ext uri="{FF2B5EF4-FFF2-40B4-BE49-F238E27FC236}">
                <a16:creationId xmlns:a16="http://schemas.microsoft.com/office/drawing/2014/main" id="{8C62E0BD-2EDD-4E2B-B6B8-0E2584AF4BF4}"/>
              </a:ext>
            </a:extLst>
          </p:cNvPr>
          <p:cNvSpPr>
            <a:spLocks noGrp="1"/>
          </p:cNvSpPr>
          <p:nvPr>
            <p:ph type="body" sz="quarter" idx="14"/>
          </p:nvPr>
        </p:nvSpPr>
        <p:spPr/>
        <p:txBody>
          <a:bodyPr/>
          <a:lstStyle/>
          <a:p>
            <a:r>
              <a:rPr lang="en-US" dirty="0"/>
              <a:t>5-Elements of Efficiency</a:t>
            </a:r>
          </a:p>
        </p:txBody>
      </p:sp>
      <p:sp>
        <p:nvSpPr>
          <p:cNvPr id="6" name="Callout: Line with Border and Accent Bar 5">
            <a:extLst>
              <a:ext uri="{FF2B5EF4-FFF2-40B4-BE49-F238E27FC236}">
                <a16:creationId xmlns:a16="http://schemas.microsoft.com/office/drawing/2014/main" id="{0F624673-A96B-4757-AD7E-258ED83FA72B}"/>
              </a:ext>
            </a:extLst>
          </p:cNvPr>
          <p:cNvSpPr/>
          <p:nvPr/>
        </p:nvSpPr>
        <p:spPr bwMode="auto">
          <a:xfrm>
            <a:off x="7524341" y="2413824"/>
            <a:ext cx="1173315" cy="675106"/>
          </a:xfrm>
          <a:prstGeom prst="accentBorderCallout1">
            <a:avLst>
              <a:gd name="adj1" fmla="val 52916"/>
              <a:gd name="adj2" fmla="val -8333"/>
              <a:gd name="adj3" fmla="val 136611"/>
              <a:gd name="adj4" fmla="val -47516"/>
            </a:avLst>
          </a:prstGeom>
          <a:solidFill>
            <a:schemeClr val="bg1"/>
          </a:solidFill>
          <a:ln w="12700" cap="flat" cmpd="sng" algn="ctr">
            <a:solidFill>
              <a:srgbClr val="FF66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543449"/>
                </a:solidFill>
                <a:effectLst/>
                <a:uLnTx/>
                <a:uFillTx/>
                <a:latin typeface="Arial"/>
                <a:ea typeface="MS PGothic" pitchFamily="34" charset="-128"/>
                <a:cs typeface="Arial" charset="0"/>
              </a:rPr>
              <a:t>VSD can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543449"/>
                </a:solidFill>
                <a:effectLst/>
                <a:uLnTx/>
                <a:uFillTx/>
                <a:latin typeface="Arial"/>
                <a:ea typeface="MS PGothic" pitchFamily="34" charset="-128"/>
                <a:cs typeface="Arial" charset="0"/>
              </a:rPr>
              <a:t>be used!</a:t>
            </a:r>
          </a:p>
        </p:txBody>
      </p:sp>
      <p:sp>
        <p:nvSpPr>
          <p:cNvPr id="7" name="Oval 6">
            <a:extLst>
              <a:ext uri="{FF2B5EF4-FFF2-40B4-BE49-F238E27FC236}">
                <a16:creationId xmlns:a16="http://schemas.microsoft.com/office/drawing/2014/main" id="{DC0D764F-0CE7-4853-80EC-418EC94842E8}"/>
              </a:ext>
            </a:extLst>
          </p:cNvPr>
          <p:cNvSpPr/>
          <p:nvPr/>
        </p:nvSpPr>
        <p:spPr bwMode="auto">
          <a:xfrm>
            <a:off x="5292666" y="3337921"/>
            <a:ext cx="3043375" cy="1571264"/>
          </a:xfrm>
          <a:prstGeom prst="ellipse">
            <a:avLst/>
          </a:prstGeom>
          <a:solidFill>
            <a:schemeClr val="bg1">
              <a:alpha val="0"/>
            </a:schemeClr>
          </a:solidFill>
          <a:ln w="38100" cap="flat" cmpd="sng" algn="ctr">
            <a:solidFill>
              <a:srgbClr val="FF6600"/>
            </a:solidFill>
            <a:prstDash val="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charset="0"/>
              <a:ea typeface="MS PGothic" pitchFamily="34" charset="-128"/>
              <a:cs typeface="Arial" charset="0"/>
            </a:endParaRPr>
          </a:p>
        </p:txBody>
      </p:sp>
      <p:sp>
        <p:nvSpPr>
          <p:cNvPr id="8" name="TextBox 7"/>
          <p:cNvSpPr txBox="1"/>
          <p:nvPr/>
        </p:nvSpPr>
        <p:spPr>
          <a:xfrm>
            <a:off x="1546715" y="2108586"/>
            <a:ext cx="2360792" cy="10156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S PGothic" pitchFamily="34" charset="-128"/>
                <a:cs typeface="Arial" charset="0"/>
              </a:rPr>
              <a:t>Selecting the most suitable pump technology for the process is crucial to performance, efficiency and total life costs.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sng"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9" name="TextBox 8"/>
          <p:cNvSpPr txBox="1"/>
          <p:nvPr/>
        </p:nvSpPr>
        <p:spPr>
          <a:xfrm>
            <a:off x="5061204" y="1739944"/>
            <a:ext cx="2360792" cy="74892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30000" noProof="0" dirty="0">
                <a:ln>
                  <a:noFill/>
                </a:ln>
                <a:solidFill>
                  <a:srgbClr val="000000"/>
                </a:solidFill>
                <a:effectLst/>
                <a:uLnTx/>
                <a:uFillTx/>
                <a:latin typeface="Arial"/>
                <a:ea typeface="MS PGothic" pitchFamily="34" charset="-128"/>
                <a:cs typeface="Arial" charset="0"/>
              </a:rPr>
              <a:t>During operation, vacuum pumps convert kinetic energy into heat energy. Heat recovery systems can harness this energy. </a:t>
            </a:r>
          </a:p>
        </p:txBody>
      </p:sp>
      <p:sp>
        <p:nvSpPr>
          <p:cNvPr id="10" name="TextBox 9"/>
          <p:cNvSpPr txBox="1"/>
          <p:nvPr/>
        </p:nvSpPr>
        <p:spPr>
          <a:xfrm>
            <a:off x="1210671" y="4149760"/>
            <a:ext cx="2061864" cy="74892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30000" noProof="0" dirty="0">
                <a:ln>
                  <a:noFill/>
                </a:ln>
                <a:solidFill>
                  <a:srgbClr val="000000"/>
                </a:solidFill>
                <a:effectLst/>
                <a:uLnTx/>
                <a:uFillTx/>
                <a:latin typeface="Arial"/>
                <a:ea typeface="MS PGothic" pitchFamily="34" charset="-128"/>
                <a:cs typeface="Arial" charset="0"/>
              </a:rPr>
              <a:t>Efficient operation of vacuum processes requires experience in the interaction of all process components.</a:t>
            </a:r>
          </a:p>
        </p:txBody>
      </p:sp>
      <p:sp>
        <p:nvSpPr>
          <p:cNvPr id="11" name="TextBox 10"/>
          <p:cNvSpPr txBox="1"/>
          <p:nvPr/>
        </p:nvSpPr>
        <p:spPr>
          <a:xfrm>
            <a:off x="3748285" y="5645469"/>
            <a:ext cx="2267652"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30000" noProof="0" dirty="0">
                <a:ln>
                  <a:noFill/>
                </a:ln>
                <a:solidFill>
                  <a:srgbClr val="000000"/>
                </a:solidFill>
                <a:effectLst/>
                <a:uLnTx/>
                <a:uFillTx/>
                <a:latin typeface="Arial"/>
                <a:ea typeface="MS PGothic" pitchFamily="34" charset="-128"/>
                <a:cs typeface="Arial" charset="0"/>
              </a:rPr>
              <a:t>A central vacuum supply offers the potential to reduce operating costs and increase energy efficiency. </a:t>
            </a:r>
          </a:p>
        </p:txBody>
      </p:sp>
      <p:sp>
        <p:nvSpPr>
          <p:cNvPr id="12" name="TextBox 11"/>
          <p:cNvSpPr txBox="1"/>
          <p:nvPr/>
        </p:nvSpPr>
        <p:spPr>
          <a:xfrm>
            <a:off x="5997385" y="4027641"/>
            <a:ext cx="2338642" cy="74892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30000" noProof="0" dirty="0">
                <a:ln>
                  <a:noFill/>
                </a:ln>
                <a:solidFill>
                  <a:srgbClr val="000000"/>
                </a:solidFill>
                <a:effectLst/>
                <a:uLnTx/>
                <a:uFillTx/>
                <a:latin typeface="Arial"/>
                <a:ea typeface="MS PGothic" pitchFamily="34" charset="-128"/>
                <a:cs typeface="Arial" charset="0"/>
              </a:rPr>
              <a:t>Control of vacuum systems finely tuned to production ensures optimum process stability and output. </a:t>
            </a:r>
          </a:p>
        </p:txBody>
      </p:sp>
      <p:sp>
        <p:nvSpPr>
          <p:cNvPr id="13" name="Rectangle 12">
            <a:extLst>
              <a:ext uri="{FF2B5EF4-FFF2-40B4-BE49-F238E27FC236}">
                <a16:creationId xmlns:a16="http://schemas.microsoft.com/office/drawing/2014/main" id="{311EBD0B-7394-43A1-85F4-6968B9949A6E}"/>
              </a:ext>
            </a:extLst>
          </p:cNvPr>
          <p:cNvSpPr/>
          <p:nvPr/>
        </p:nvSpPr>
        <p:spPr>
          <a:xfrm>
            <a:off x="8225752" y="6433594"/>
            <a:ext cx="429926" cy="184666"/>
          </a:xfrm>
          <a:prstGeom prst="rect">
            <a:avLst/>
          </a:prstGeom>
        </p:spPr>
        <p:txBody>
          <a:bodyPr wrap="none">
            <a:spAutoFit/>
          </a:bodyPr>
          <a:lstStyle/>
          <a:p>
            <a:r>
              <a:rPr lang="de-DE" sz="600" dirty="0">
                <a:solidFill>
                  <a:srgbClr val="000000"/>
                </a:solidFill>
                <a:latin typeface="Arial" charset="0"/>
              </a:rPr>
              <a:t>Page 3</a:t>
            </a:r>
            <a:endParaRPr lang="en-US" sz="600" dirty="0"/>
          </a:p>
        </p:txBody>
      </p:sp>
    </p:spTree>
    <p:extLst>
      <p:ext uri="{BB962C8B-B14F-4D97-AF65-F5344CB8AC3E}">
        <p14:creationId xmlns:p14="http://schemas.microsoft.com/office/powerpoint/2010/main" val="194315395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342A63-9E26-4B4D-A410-DAE1EA74D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9045" y="377458"/>
            <a:ext cx="4665911" cy="1592140"/>
          </a:xfrm>
          <a:prstGeom prst="rect">
            <a:avLst/>
          </a:prstGeom>
        </p:spPr>
      </p:pic>
      <p:sp>
        <p:nvSpPr>
          <p:cNvPr id="14" name="TextBox 7">
            <a:extLst>
              <a:ext uri="{FF2B5EF4-FFF2-40B4-BE49-F238E27FC236}">
                <a16:creationId xmlns:a16="http://schemas.microsoft.com/office/drawing/2014/main" id="{57CF2695-C84E-44B7-91FC-A86FEC663F08}"/>
              </a:ext>
            </a:extLst>
          </p:cNvPr>
          <p:cNvSpPr txBox="1">
            <a:spLocks noChangeArrowheads="1"/>
          </p:cNvSpPr>
          <p:nvPr/>
        </p:nvSpPr>
        <p:spPr bwMode="auto">
          <a:xfrm>
            <a:off x="1225264" y="2111604"/>
            <a:ext cx="6594855" cy="407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7000"/>
              </a:lnSpc>
              <a:spcBef>
                <a:spcPct val="0"/>
              </a:spcBef>
              <a:spcAft>
                <a:spcPct val="0"/>
              </a:spcAft>
              <a:buClrTx/>
              <a:buSzTx/>
              <a:buFontTx/>
              <a:buNone/>
              <a:tabLst>
                <a:tab pos="0" algn="l"/>
              </a:tabLst>
              <a:defRPr/>
            </a:pPr>
            <a:r>
              <a:rPr kumimoji="0" lang="en-US" sz="1600" b="0" i="0" u="none" strike="noStrike" kern="1200" cap="none" spc="0" normalizeH="0" baseline="0" noProof="0" dirty="0">
                <a:ln>
                  <a:noFill/>
                </a:ln>
                <a:solidFill>
                  <a:srgbClr val="000000"/>
                </a:solidFill>
                <a:effectLst/>
                <a:uLnTx/>
                <a:uFillTx/>
                <a:latin typeface="HelveticaNeue-Heavy"/>
                <a:ea typeface="Calibri" panose="020F0502020204030204" pitchFamily="34" charset="0"/>
                <a:cs typeface="HelveticaNeue-Heavy"/>
              </a:rPr>
              <a:t>	</a:t>
            </a:r>
            <a:r>
              <a:rPr kumimoji="0" lang="en-US" sz="1600" b="1" i="0" u="none" strike="noStrike" kern="1200" cap="none" spc="0" normalizeH="0" baseline="0" noProof="0" dirty="0">
                <a:ln>
                  <a:noFill/>
                </a:ln>
                <a:solidFill>
                  <a:srgbClr val="000000"/>
                </a:solidFill>
                <a:effectLst/>
                <a:uLnTx/>
                <a:uFillTx/>
                <a:latin typeface="HelveticaNeue-Heavy"/>
                <a:ea typeface="Calibri" panose="020F0502020204030204" pitchFamily="34" charset="0"/>
                <a:cs typeface="HelveticaNeue-Heavy"/>
              </a:rPr>
              <a:t>ATTEND</a:t>
            </a:r>
            <a:r>
              <a:rPr kumimoji="0" lang="en-US" sz="1600" b="1" i="0" u="none" strike="noStrike" kern="1200" cap="none" spc="0" normalizeH="0" noProof="0" dirty="0">
                <a:ln>
                  <a:noFill/>
                </a:ln>
                <a:solidFill>
                  <a:srgbClr val="000000"/>
                </a:solidFill>
                <a:effectLst/>
                <a:uLnTx/>
                <a:uFillTx/>
                <a:latin typeface="HelveticaNeue-Heavy"/>
                <a:ea typeface="Calibri" panose="020F0502020204030204" pitchFamily="34" charset="0"/>
                <a:cs typeface="HelveticaNeue-Heavy"/>
              </a:rPr>
              <a:t> </a:t>
            </a:r>
            <a:r>
              <a:rPr kumimoji="0" lang="en-US" sz="1600" b="1" i="0" u="none" strike="noStrike" kern="1200" cap="none" spc="0" normalizeH="0" baseline="0" noProof="0" dirty="0">
                <a:ln>
                  <a:noFill/>
                </a:ln>
                <a:solidFill>
                  <a:srgbClr val="000000"/>
                </a:solidFill>
                <a:effectLst/>
                <a:uLnTx/>
                <a:uFillTx/>
                <a:latin typeface="HelveticaNeue-Heavy"/>
                <a:ea typeface="Calibri" panose="020F0502020204030204" pitchFamily="34" charset="0"/>
                <a:cs typeface="HelveticaNeue-Heavy"/>
              </a:rPr>
              <a:t>THE INAUGURAL 3-DAY CONFERENCE &amp; EXPO!</a:t>
            </a:r>
          </a:p>
          <a:p>
            <a:pPr marL="0" marR="0" lvl="0" indent="0" algn="ctr" defTabSz="914400" rtl="0" eaLnBrk="0" fontAlgn="base" latinLnBrk="0" hangingPunct="0">
              <a:lnSpc>
                <a:spcPct val="107000"/>
              </a:lnSpc>
              <a:spcBef>
                <a:spcPct val="0"/>
              </a:spcBef>
              <a:spcAft>
                <a:spcPct val="0"/>
              </a:spcAft>
              <a:buClrTx/>
              <a:buSzTx/>
              <a:buFontTx/>
              <a:buNone/>
              <a:tabLst>
                <a:tab pos="0" algn="l"/>
              </a:tabLst>
              <a:defRPr/>
            </a:pPr>
            <a:r>
              <a:rPr lang="en-US" sz="1200" dirty="0">
                <a:solidFill>
                  <a:srgbClr val="000000"/>
                </a:solidFill>
                <a:latin typeface="HelveticaNeue-Heavy"/>
                <a:ea typeface="Calibri" panose="020F0502020204030204" pitchFamily="34" charset="0"/>
                <a:cs typeface="HelveticaNeue-Heavy"/>
              </a:rPr>
              <a:t>September 17-19, 2018, Chicago O’Hare </a:t>
            </a:r>
            <a:r>
              <a:rPr lang="en-US" sz="1200" dirty="0" err="1">
                <a:solidFill>
                  <a:srgbClr val="000000"/>
                </a:solidFill>
                <a:latin typeface="HelveticaNeue-Heavy"/>
                <a:ea typeface="Calibri" panose="020F0502020204030204" pitchFamily="34" charset="0"/>
                <a:cs typeface="HelveticaNeue-Heavy"/>
              </a:rPr>
              <a:t>Crowne</a:t>
            </a:r>
            <a:r>
              <a:rPr lang="en-US" sz="1200" dirty="0">
                <a:solidFill>
                  <a:srgbClr val="000000"/>
                </a:solidFill>
                <a:latin typeface="HelveticaNeue-Heavy"/>
                <a:ea typeface="Calibri" panose="020F0502020204030204" pitchFamily="34" charset="0"/>
                <a:cs typeface="HelveticaNeue-Heavy"/>
              </a:rPr>
              <a:t> Plaza Conference Center</a:t>
            </a:r>
            <a:endParaRPr kumimoji="0" lang="en-US" sz="1200" b="0" i="0" u="none" strike="noStrike" kern="1200" cap="none" spc="0" normalizeH="0" baseline="0" noProof="0" dirty="0">
              <a:ln>
                <a:noFill/>
              </a:ln>
              <a:solidFill>
                <a:srgbClr val="000000"/>
              </a:solidFill>
              <a:effectLst/>
              <a:uLnTx/>
              <a:uFillTx/>
              <a:latin typeface="HelveticaNeue-Heavy"/>
              <a:ea typeface="Calibri" panose="020F0502020204030204" pitchFamily="34" charset="0"/>
              <a:cs typeface="HelveticaNeue-Heavy"/>
            </a:endParaRPr>
          </a:p>
          <a:p>
            <a:pPr marL="0" marR="0" lvl="0" indent="0" algn="ctr" defTabSz="914400" rtl="0" eaLnBrk="0" fontAlgn="base" latinLnBrk="0" hangingPunct="0">
              <a:lnSpc>
                <a:spcPct val="107000"/>
              </a:lnSpc>
              <a:spcBef>
                <a:spcPct val="0"/>
              </a:spcBef>
              <a:spcAft>
                <a:spcPct val="0"/>
              </a:spcAft>
              <a:buClrTx/>
              <a:buSzTx/>
              <a:buFontTx/>
              <a:buNone/>
              <a:tabLst>
                <a:tab pos="0" algn="l"/>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1600" b="1" dirty="0">
                <a:solidFill>
                  <a:srgbClr val="808080"/>
                </a:solidFill>
                <a:latin typeface="HelveticaNeue-Condensed"/>
                <a:ea typeface="Times New Roman" panose="02020603050405020304" pitchFamily="18" charset="0"/>
                <a:cs typeface="HelveticaNeue-Condensed"/>
              </a:rPr>
              <a:t>FREE EXPO</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1600" dirty="0">
                <a:solidFill>
                  <a:srgbClr val="808080"/>
                </a:solidFill>
                <a:latin typeface="HelveticaNeue-Condensed"/>
                <a:ea typeface="Times New Roman" panose="02020603050405020304" pitchFamily="18" charset="0"/>
                <a:cs typeface="HelveticaNeue-Condensed"/>
              </a:rPr>
              <a:t>Booths from Atlas </a:t>
            </a:r>
            <a:r>
              <a:rPr lang="en-US" sz="1600" dirty="0" err="1">
                <a:solidFill>
                  <a:srgbClr val="808080"/>
                </a:solidFill>
                <a:latin typeface="HelveticaNeue-Condensed"/>
                <a:ea typeface="Times New Roman" panose="02020603050405020304" pitchFamily="18" charset="0"/>
                <a:cs typeface="HelveticaNeue-Condensed"/>
              </a:rPr>
              <a:t>Copco</a:t>
            </a:r>
            <a:r>
              <a:rPr lang="en-US" sz="1600" dirty="0">
                <a:solidFill>
                  <a:srgbClr val="808080"/>
                </a:solidFill>
                <a:latin typeface="HelveticaNeue-Condensed"/>
                <a:ea typeface="Times New Roman" panose="02020603050405020304" pitchFamily="18" charset="0"/>
                <a:cs typeface="HelveticaNeue-Condensed"/>
              </a:rPr>
              <a:t>, Busch USA, Gardner Denver, </a:t>
            </a:r>
            <a:r>
              <a:rPr lang="en-US" sz="1600" dirty="0" err="1">
                <a:solidFill>
                  <a:srgbClr val="808080"/>
                </a:solidFill>
                <a:latin typeface="HelveticaNeue-Condensed"/>
                <a:ea typeface="Times New Roman" panose="02020603050405020304" pitchFamily="18" charset="0"/>
                <a:cs typeface="HelveticaNeue-Condensed"/>
              </a:rPr>
              <a:t>Kaeser</a:t>
            </a:r>
            <a:r>
              <a:rPr lang="en-US" sz="1600" dirty="0">
                <a:solidFill>
                  <a:srgbClr val="808080"/>
                </a:solidFill>
                <a:latin typeface="HelveticaNeue-Condensed"/>
                <a:ea typeface="Times New Roman" panose="02020603050405020304" pitchFamily="18" charset="0"/>
                <a:cs typeface="HelveticaNeue-Condensed"/>
              </a:rPr>
              <a:t> Compressors, </a:t>
            </a:r>
            <a:r>
              <a:rPr lang="en-US" sz="1600" dirty="0" err="1">
                <a:solidFill>
                  <a:srgbClr val="808080"/>
                </a:solidFill>
                <a:latin typeface="HelveticaNeue-Condensed"/>
                <a:ea typeface="Times New Roman" panose="02020603050405020304" pitchFamily="18" charset="0"/>
                <a:cs typeface="HelveticaNeue-Condensed"/>
              </a:rPr>
              <a:t>Leybold</a:t>
            </a:r>
            <a:r>
              <a:rPr lang="en-US" sz="1600" dirty="0">
                <a:solidFill>
                  <a:srgbClr val="808080"/>
                </a:solidFill>
                <a:latin typeface="HelveticaNeue-Condensed"/>
                <a:ea typeface="Times New Roman" panose="02020603050405020304" pitchFamily="18" charset="0"/>
                <a:cs typeface="HelveticaNeue-Condensed"/>
              </a:rPr>
              <a:t> USA, Edwards, </a:t>
            </a:r>
            <a:r>
              <a:rPr lang="en-US" sz="1600" dirty="0" err="1">
                <a:solidFill>
                  <a:srgbClr val="808080"/>
                </a:solidFill>
                <a:latin typeface="HelveticaNeue-Condensed"/>
                <a:ea typeface="Times New Roman" panose="02020603050405020304" pitchFamily="18" charset="0"/>
                <a:cs typeface="HelveticaNeue-Condensed"/>
              </a:rPr>
              <a:t>Howden</a:t>
            </a:r>
            <a:r>
              <a:rPr lang="en-US" sz="1600" dirty="0">
                <a:solidFill>
                  <a:srgbClr val="808080"/>
                </a:solidFill>
                <a:latin typeface="HelveticaNeue-Condensed"/>
                <a:ea typeface="Times New Roman" panose="02020603050405020304" pitchFamily="18" charset="0"/>
                <a:cs typeface="HelveticaNeue-Condensed"/>
              </a:rPr>
              <a:t> Roots, Solberg</a:t>
            </a:r>
          </a:p>
          <a:p>
            <a:pPr algn="ctr" eaLnBrk="0" fontAlgn="base" hangingPunct="0">
              <a:spcBef>
                <a:spcPct val="0"/>
              </a:spcBef>
              <a:spcAft>
                <a:spcPct val="0"/>
              </a:spcAft>
              <a:defRPr/>
            </a:pPr>
            <a:endParaRPr lang="en-US" sz="1600" dirty="0">
              <a:solidFill>
                <a:srgbClr val="808080"/>
              </a:solidFill>
              <a:latin typeface="HelveticaNeue-Condensed"/>
              <a:ea typeface="Times New Roman" panose="02020603050405020304" pitchFamily="18" charset="0"/>
              <a:cs typeface="HelveticaNeue-Condensed"/>
            </a:endParaRPr>
          </a:p>
          <a:p>
            <a:pPr algn="ctr" eaLnBrk="0" fontAlgn="base" hangingPunct="0">
              <a:spcBef>
                <a:spcPct val="0"/>
              </a:spcBef>
              <a:spcAft>
                <a:spcPct val="0"/>
              </a:spcAft>
              <a:defRPr/>
            </a:pPr>
            <a:r>
              <a:rPr lang="en-US" sz="1600" b="1" dirty="0">
                <a:solidFill>
                  <a:srgbClr val="808080"/>
                </a:solidFill>
                <a:latin typeface="HelveticaNeue-Condensed"/>
                <a:ea typeface="Times New Roman" panose="02020603050405020304" pitchFamily="18" charset="0"/>
                <a:cs typeface="HelveticaNeue-Condensed"/>
              </a:rPr>
              <a:t>HIGH-ROI CONFERENCE</a:t>
            </a:r>
            <a:endParaRPr kumimoji="0" lang="en-US" sz="1600" b="0" i="0" u="none" strike="noStrike" kern="1200" cap="none" spc="0" normalizeH="0" baseline="0" noProof="0" dirty="0">
              <a:ln>
                <a:noFill/>
              </a:ln>
              <a:solidFill>
                <a:srgbClr val="808080"/>
              </a:solidFill>
              <a:effectLst/>
              <a:uLnTx/>
              <a:uFillTx/>
              <a:latin typeface="HelveticaNeue-Condensed"/>
              <a:ea typeface="Times New Roman" panose="02020603050405020304" pitchFamily="18" charset="0"/>
              <a:cs typeface="HelveticaNeue-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808080"/>
                </a:solidFill>
                <a:effectLst/>
                <a:uLnTx/>
                <a:uFillTx/>
                <a:latin typeface="HelveticaNeue-Condensed"/>
                <a:ea typeface="Times New Roman" panose="02020603050405020304" pitchFamily="18" charset="0"/>
                <a:cs typeface="HelveticaNeue-Condensed"/>
              </a:rPr>
              <a:t>TRACK</a:t>
            </a:r>
            <a:r>
              <a:rPr kumimoji="0" lang="en-US" sz="1600" b="0" i="0" u="none" strike="noStrike" kern="1200" cap="none" spc="0" normalizeH="0" noProof="0" dirty="0">
                <a:ln>
                  <a:noFill/>
                </a:ln>
                <a:solidFill>
                  <a:srgbClr val="808080"/>
                </a:solidFill>
                <a:effectLst/>
                <a:uLnTx/>
                <a:uFillTx/>
                <a:latin typeface="HelveticaNeue-Condensed"/>
                <a:ea typeface="Times New Roman" panose="02020603050405020304" pitchFamily="18" charset="0"/>
                <a:cs typeface="HelveticaNeue-Condensed"/>
              </a:rPr>
              <a:t> 3: BLOWER &amp; VACUUM OPTIMIZATION</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1600" baseline="0" dirty="0">
                <a:solidFill>
                  <a:srgbClr val="808080"/>
                </a:solidFill>
                <a:latin typeface="HelveticaNeue-Condensed"/>
                <a:ea typeface="Times New Roman" panose="02020603050405020304" pitchFamily="18" charset="0"/>
                <a:cs typeface="HelveticaNeue-Condensed"/>
              </a:rPr>
              <a:t>Vacuum System</a:t>
            </a:r>
            <a:r>
              <a:rPr lang="en-US" sz="1600" dirty="0">
                <a:solidFill>
                  <a:srgbClr val="808080"/>
                </a:solidFill>
                <a:latin typeface="HelveticaNeue-Condensed"/>
                <a:ea typeface="Times New Roman" panose="02020603050405020304" pitchFamily="18" charset="0"/>
                <a:cs typeface="HelveticaNeue-Condensed"/>
              </a:rPr>
              <a:t> </a:t>
            </a:r>
            <a:r>
              <a:rPr lang="en-US" sz="1600" baseline="0" dirty="0">
                <a:solidFill>
                  <a:srgbClr val="808080"/>
                </a:solidFill>
                <a:latin typeface="HelveticaNeue-Condensed"/>
                <a:ea typeface="Times New Roman" panose="02020603050405020304" pitchFamily="18" charset="0"/>
                <a:cs typeface="HelveticaNeue-Condensed"/>
              </a:rPr>
              <a:t>Centralization, Vacuum Demand Reduction, Utilit</a:t>
            </a:r>
            <a:r>
              <a:rPr lang="en-US" sz="1600" dirty="0">
                <a:solidFill>
                  <a:srgbClr val="808080"/>
                </a:solidFill>
                <a:latin typeface="HelveticaNeue-Condensed"/>
                <a:ea typeface="Times New Roman" panose="02020603050405020304" pitchFamily="18" charset="0"/>
                <a:cs typeface="HelveticaNeue-Condensed"/>
              </a:rPr>
              <a:t>y Incentive Program Design</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lvl="0" algn="ctr" eaLnBrk="0" fontAlgn="base" hangingPunct="0">
              <a:spcBef>
                <a:spcPct val="0"/>
              </a:spcBef>
              <a:spcAft>
                <a:spcPct val="0"/>
              </a:spcAf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Limited</a:t>
            </a:r>
            <a:r>
              <a:rPr kumimoji="0" lang="en-US" sz="1600" b="0" i="0" u="none" strike="noStrike" kern="1200" cap="none" spc="0" normalizeH="0" noProof="0" dirty="0">
                <a:ln>
                  <a:noFill/>
                </a:ln>
                <a:solidFill>
                  <a:prstClr val="black"/>
                </a:solidFill>
                <a:effectLst/>
                <a:uLnTx/>
                <a:uFillTx/>
                <a:latin typeface="Calibri" panose="020F0502020204030204" pitchFamily="34" charset="0"/>
                <a:ea typeface="+mn-ea"/>
                <a:cs typeface="+mn-cs"/>
              </a:rPr>
              <a:t> Hotel Space Remaining. Register Today!</a:t>
            </a:r>
          </a:p>
          <a:p>
            <a:pPr lvl="0" algn="ctr" eaLnBrk="0" fontAlgn="base" hangingPunct="0">
              <a:spcBef>
                <a:spcPct val="0"/>
              </a:spcBef>
              <a:spcAft>
                <a:spcPct val="0"/>
              </a:spcAft>
              <a:defRPr/>
            </a:pPr>
            <a:r>
              <a:rPr kumimoji="0" lang="en-US" sz="1600" b="1" i="0" u="sng"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3"/>
              </a:rPr>
              <a:t>www.cabpexpo.com</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80566375"/>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en-GB" dirty="0"/>
              <a:t>VSD Introduction</a:t>
            </a:r>
          </a:p>
          <a:p>
            <a:endParaRPr lang="en-US" dirty="0"/>
          </a:p>
        </p:txBody>
      </p:sp>
      <p:sp>
        <p:nvSpPr>
          <p:cNvPr id="3" name="Textplatzhalter 2"/>
          <p:cNvSpPr>
            <a:spLocks noGrp="1"/>
          </p:cNvSpPr>
          <p:nvPr>
            <p:ph type="body" sz="quarter" idx="14"/>
          </p:nvPr>
        </p:nvSpPr>
        <p:spPr/>
        <p:txBody>
          <a:bodyPr/>
          <a:lstStyle/>
          <a:p>
            <a:r>
              <a:rPr lang="en-GB" dirty="0"/>
              <a:t>How does it work?</a:t>
            </a:r>
          </a:p>
          <a:p>
            <a:endParaRPr lang="en-US" dirty="0"/>
          </a:p>
        </p:txBody>
      </p:sp>
      <p:sp>
        <p:nvSpPr>
          <p:cNvPr id="12" name="Text Placeholder 11">
            <a:extLst>
              <a:ext uri="{FF2B5EF4-FFF2-40B4-BE49-F238E27FC236}">
                <a16:creationId xmlns:a16="http://schemas.microsoft.com/office/drawing/2014/main" id="{B6399421-68C7-4127-AD06-0BDAB51F52E5}"/>
              </a:ext>
            </a:extLst>
          </p:cNvPr>
          <p:cNvSpPr>
            <a:spLocks noGrp="1"/>
          </p:cNvSpPr>
          <p:nvPr>
            <p:ph type="body" sz="quarter" idx="15"/>
          </p:nvPr>
        </p:nvSpPr>
        <p:spPr>
          <a:xfrm>
            <a:off x="180000" y="4341205"/>
            <a:ext cx="8785945" cy="1331862"/>
          </a:xfrm>
        </p:spPr>
        <p:txBody>
          <a:bodyPr/>
          <a:lstStyle/>
          <a:p>
            <a:pPr>
              <a:lnSpc>
                <a:spcPct val="150000"/>
              </a:lnSpc>
            </a:pPr>
            <a:r>
              <a:rPr lang="en-US" sz="1400" dirty="0"/>
              <a:t>First stage: Converts 3-phase alternating current (AC) to direct current (DC).</a:t>
            </a:r>
          </a:p>
          <a:p>
            <a:pPr>
              <a:lnSpc>
                <a:spcPct val="150000"/>
              </a:lnSpc>
            </a:pPr>
            <a:r>
              <a:rPr lang="en-US" sz="1400" dirty="0"/>
              <a:t>Second stage (Bus Filter): Removes AC ripples from DC converter waves</a:t>
            </a:r>
          </a:p>
          <a:p>
            <a:pPr>
              <a:lnSpc>
                <a:spcPct val="150000"/>
              </a:lnSpc>
            </a:pPr>
            <a:r>
              <a:rPr lang="en-US" sz="1400" dirty="0"/>
              <a:t>Third stage (Inverter): Convert DC to AC</a:t>
            </a:r>
          </a:p>
          <a:p>
            <a:pPr>
              <a:lnSpc>
                <a:spcPct val="150000"/>
              </a:lnSpc>
            </a:pPr>
            <a:r>
              <a:rPr lang="en-US" sz="1400" dirty="0"/>
              <a:t>VSD output voltage and frequency determined by control logic and inverter stage via control scheme called Pulse Width Modulation (PWM). </a:t>
            </a:r>
          </a:p>
          <a:p>
            <a:endParaRPr lang="en-US" dirty="0"/>
          </a:p>
        </p:txBody>
      </p:sp>
      <p:pic>
        <p:nvPicPr>
          <p:cNvPr id="8" name="Picture 7">
            <a:extLst>
              <a:ext uri="{FF2B5EF4-FFF2-40B4-BE49-F238E27FC236}">
                <a16:creationId xmlns:a16="http://schemas.microsoft.com/office/drawing/2014/main" id="{678E4764-E26B-4088-BC6B-15C21C5E5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3426" y="1228338"/>
            <a:ext cx="3959091" cy="2210492"/>
          </a:xfrm>
          <a:prstGeom prst="rect">
            <a:avLst/>
          </a:prstGeom>
          <a:ln>
            <a:solidFill>
              <a:schemeClr val="tx1"/>
            </a:solidFill>
          </a:ln>
        </p:spPr>
      </p:pic>
      <p:sp>
        <p:nvSpPr>
          <p:cNvPr id="4" name="TextBox 3">
            <a:extLst>
              <a:ext uri="{FF2B5EF4-FFF2-40B4-BE49-F238E27FC236}">
                <a16:creationId xmlns:a16="http://schemas.microsoft.com/office/drawing/2014/main" id="{94BAAD56-C71A-4211-A3E7-347E00D3002D}"/>
              </a:ext>
            </a:extLst>
          </p:cNvPr>
          <p:cNvSpPr txBox="1"/>
          <p:nvPr/>
        </p:nvSpPr>
        <p:spPr>
          <a:xfrm>
            <a:off x="514661" y="1712230"/>
            <a:ext cx="589210" cy="292388"/>
          </a:xfrm>
          <a:prstGeom prst="rect">
            <a:avLst/>
          </a:prstGeom>
          <a:solidFill>
            <a:schemeClr val="bg1"/>
          </a:solidFill>
          <a:ln>
            <a:solidFill>
              <a:schemeClr val="bg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FF0000"/>
              </a:solidFill>
              <a:effectLst/>
              <a:uLnTx/>
              <a:uFillTx/>
              <a:latin typeface="Arial"/>
              <a:ea typeface="MS PGothic" pitchFamily="34" charset="-128"/>
              <a:cs typeface="Arial" charset="0"/>
            </a:endParaRPr>
          </a:p>
        </p:txBody>
      </p:sp>
      <p:sp>
        <p:nvSpPr>
          <p:cNvPr id="11" name="TextBox 10">
            <a:extLst>
              <a:ext uri="{FF2B5EF4-FFF2-40B4-BE49-F238E27FC236}">
                <a16:creationId xmlns:a16="http://schemas.microsoft.com/office/drawing/2014/main" id="{D49178BA-EC77-4328-989B-B5D82F0B61F7}"/>
              </a:ext>
            </a:extLst>
          </p:cNvPr>
          <p:cNvSpPr txBox="1"/>
          <p:nvPr/>
        </p:nvSpPr>
        <p:spPr>
          <a:xfrm>
            <a:off x="2747115" y="1247372"/>
            <a:ext cx="589210" cy="553998"/>
          </a:xfrm>
          <a:prstGeom prst="rect">
            <a:avLst/>
          </a:prstGeom>
          <a:noFill/>
          <a:ln>
            <a:solidFill>
              <a:schemeClr val="bg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S PGothic" pitchFamily="34" charset="-128"/>
                <a:cs typeface="Arial" charset="0"/>
              </a:rPr>
              <a:t>Input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a:ea typeface="MS PGothic" pitchFamily="34" charset="-128"/>
                <a:cs typeface="Arial" charset="0"/>
              </a:rPr>
              <a:t>460V</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S PGothic" pitchFamily="34" charset="-128"/>
                <a:cs typeface="Arial" charset="0"/>
                <a:sym typeface="Wingdings" panose="05000000000000000000" pitchFamily="2" charset="2"/>
              </a:rPr>
              <a:t>  </a:t>
            </a:r>
            <a:endParaRPr kumimoji="0" lang="en-US" sz="1000" b="1"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5" name="TextBox 4">
            <a:extLst>
              <a:ext uri="{FF2B5EF4-FFF2-40B4-BE49-F238E27FC236}">
                <a16:creationId xmlns:a16="http://schemas.microsoft.com/office/drawing/2014/main" id="{D537953E-5342-4653-A262-3E9C2D1FAA11}"/>
              </a:ext>
            </a:extLst>
          </p:cNvPr>
          <p:cNvSpPr txBox="1"/>
          <p:nvPr/>
        </p:nvSpPr>
        <p:spPr>
          <a:xfrm>
            <a:off x="3233854" y="3615618"/>
            <a:ext cx="2678234" cy="3231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VSD Sine Wave Processing</a:t>
            </a:r>
          </a:p>
        </p:txBody>
      </p:sp>
      <p:sp>
        <p:nvSpPr>
          <p:cNvPr id="9" name="Rectangle 8">
            <a:extLst>
              <a:ext uri="{FF2B5EF4-FFF2-40B4-BE49-F238E27FC236}">
                <a16:creationId xmlns:a16="http://schemas.microsoft.com/office/drawing/2014/main" id="{1F2900FD-20C1-4781-993F-AA012A7C5870}"/>
              </a:ext>
            </a:extLst>
          </p:cNvPr>
          <p:cNvSpPr/>
          <p:nvPr/>
        </p:nvSpPr>
        <p:spPr>
          <a:xfrm>
            <a:off x="8225752" y="6433594"/>
            <a:ext cx="429926" cy="184666"/>
          </a:xfrm>
          <a:prstGeom prst="rect">
            <a:avLst/>
          </a:prstGeom>
        </p:spPr>
        <p:txBody>
          <a:bodyPr wrap="none">
            <a:spAutoFit/>
          </a:bodyPr>
          <a:lstStyle/>
          <a:p>
            <a:r>
              <a:rPr lang="de-DE" sz="600" dirty="0">
                <a:solidFill>
                  <a:srgbClr val="000000"/>
                </a:solidFill>
                <a:latin typeface="Arial" charset="0"/>
              </a:rPr>
              <a:t>Page 4</a:t>
            </a:r>
            <a:endParaRPr lang="en-US" sz="600" dirty="0"/>
          </a:p>
        </p:txBody>
      </p:sp>
    </p:spTree>
    <p:extLst>
      <p:ext uri="{BB962C8B-B14F-4D97-AF65-F5344CB8AC3E}">
        <p14:creationId xmlns:p14="http://schemas.microsoft.com/office/powerpoint/2010/main" val="3876943819"/>
      </p:ext>
    </p:extLst>
  </p:cSld>
  <p:clrMapOvr>
    <a:masterClrMapping/>
  </p:clrMapOvr>
  <p:transition>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en-GB" dirty="0"/>
              <a:t>VSD on Vacuum Equipment</a:t>
            </a:r>
          </a:p>
          <a:p>
            <a:endParaRPr lang="en-US" dirty="0"/>
          </a:p>
        </p:txBody>
      </p:sp>
      <p:sp>
        <p:nvSpPr>
          <p:cNvPr id="3" name="Textplatzhalter 2"/>
          <p:cNvSpPr>
            <a:spLocks noGrp="1"/>
          </p:cNvSpPr>
          <p:nvPr>
            <p:ph type="body" sz="quarter" idx="14"/>
          </p:nvPr>
        </p:nvSpPr>
        <p:spPr/>
        <p:txBody>
          <a:bodyPr/>
          <a:lstStyle/>
          <a:p>
            <a:r>
              <a:rPr lang="en-GB" dirty="0"/>
              <a:t>Pros &amp; Cons</a:t>
            </a:r>
          </a:p>
          <a:p>
            <a:endParaRPr lang="en-US" dirty="0"/>
          </a:p>
        </p:txBody>
      </p:sp>
      <p:sp>
        <p:nvSpPr>
          <p:cNvPr id="12" name="Text Placeholder 11">
            <a:extLst>
              <a:ext uri="{FF2B5EF4-FFF2-40B4-BE49-F238E27FC236}">
                <a16:creationId xmlns:a16="http://schemas.microsoft.com/office/drawing/2014/main" id="{B6399421-68C7-4127-AD06-0BDAB51F52E5}"/>
              </a:ext>
            </a:extLst>
          </p:cNvPr>
          <p:cNvSpPr>
            <a:spLocks noGrp="1"/>
          </p:cNvSpPr>
          <p:nvPr>
            <p:ph type="body" sz="quarter" idx="15"/>
          </p:nvPr>
        </p:nvSpPr>
        <p:spPr>
          <a:xfrm>
            <a:off x="242725" y="1373895"/>
            <a:ext cx="3950334" cy="3524951"/>
          </a:xfrm>
        </p:spPr>
        <p:txBody>
          <a:bodyPr/>
          <a:lstStyle/>
          <a:p>
            <a:pPr marL="0" indent="0">
              <a:buNone/>
            </a:pPr>
            <a:r>
              <a:rPr lang="en-US" dirty="0"/>
              <a:t>	          </a:t>
            </a:r>
            <a:r>
              <a:rPr lang="en-US" b="1" dirty="0">
                <a:solidFill>
                  <a:srgbClr val="543449"/>
                </a:solidFill>
              </a:rPr>
              <a:t>PROS </a:t>
            </a:r>
            <a:r>
              <a:rPr lang="en-US" b="1" dirty="0">
                <a:solidFill>
                  <a:srgbClr val="FF6600"/>
                </a:solidFill>
              </a:rPr>
              <a:t>+</a:t>
            </a:r>
          </a:p>
          <a:p>
            <a:pPr>
              <a:lnSpc>
                <a:spcPct val="150000"/>
              </a:lnSpc>
            </a:pPr>
            <a:r>
              <a:rPr lang="en-US" sz="1400" dirty="0"/>
              <a:t>Potential energy cost savings.</a:t>
            </a:r>
          </a:p>
          <a:p>
            <a:pPr>
              <a:lnSpc>
                <a:spcPct val="150000"/>
              </a:lnSpc>
            </a:pPr>
            <a:r>
              <a:rPr lang="en-US" sz="1400" dirty="0"/>
              <a:t>Better process control possible.</a:t>
            </a:r>
          </a:p>
          <a:p>
            <a:pPr>
              <a:lnSpc>
                <a:spcPct val="150000"/>
              </a:lnSpc>
            </a:pPr>
            <a:r>
              <a:rPr lang="en-US" sz="1400" dirty="0"/>
              <a:t>Improved monitoring capabilities to verify against design parameters. </a:t>
            </a:r>
          </a:p>
          <a:p>
            <a:pPr>
              <a:lnSpc>
                <a:spcPct val="150000"/>
              </a:lnSpc>
            </a:pPr>
            <a:r>
              <a:rPr lang="en-US" sz="1400" dirty="0"/>
              <a:t>Reduced pump wear at lower speeds.</a:t>
            </a:r>
          </a:p>
          <a:p>
            <a:pPr>
              <a:lnSpc>
                <a:spcPct val="150000"/>
              </a:lnSpc>
            </a:pPr>
            <a:r>
              <a:rPr lang="en-US" sz="1400" dirty="0"/>
              <a:t>Best suited for processes with significant demand variation.</a:t>
            </a:r>
          </a:p>
          <a:p>
            <a:pPr>
              <a:lnSpc>
                <a:spcPct val="150000"/>
              </a:lnSpc>
            </a:pPr>
            <a:r>
              <a:rPr lang="en-US" sz="1400" dirty="0"/>
              <a:t>Helps qualify for Energy Rebates.</a:t>
            </a:r>
          </a:p>
          <a:p>
            <a:endParaRPr lang="en-US" dirty="0"/>
          </a:p>
        </p:txBody>
      </p:sp>
      <p:sp>
        <p:nvSpPr>
          <p:cNvPr id="14" name="Text Placeholder 11">
            <a:extLst>
              <a:ext uri="{FF2B5EF4-FFF2-40B4-BE49-F238E27FC236}">
                <a16:creationId xmlns:a16="http://schemas.microsoft.com/office/drawing/2014/main" id="{B2F85BC1-8DA1-4784-A930-2530D1C4C8A1}"/>
              </a:ext>
            </a:extLst>
          </p:cNvPr>
          <p:cNvSpPr txBox="1">
            <a:spLocks/>
          </p:cNvSpPr>
          <p:nvPr/>
        </p:nvSpPr>
        <p:spPr>
          <a:xfrm>
            <a:off x="4827082" y="1373895"/>
            <a:ext cx="3830886" cy="4402546"/>
          </a:xfrm>
          <a:prstGeom prst="rect">
            <a:avLst/>
          </a:prstGeom>
        </p:spPr>
        <p:txBody>
          <a:bodyPr/>
          <a:lstStyle>
            <a:lvl1pPr marL="342900" indent="-342900" algn="l" rtl="0" eaLnBrk="1" fontAlgn="base" hangingPunct="1">
              <a:spcBef>
                <a:spcPct val="20000"/>
              </a:spcBef>
              <a:spcAft>
                <a:spcPct val="0"/>
              </a:spcAft>
              <a:buSzPct val="100000"/>
              <a:buChar char="•"/>
              <a:defRPr sz="1800">
                <a:solidFill>
                  <a:schemeClr val="tx1"/>
                </a:solidFill>
                <a:latin typeface="+mn-lt"/>
                <a:ea typeface="MS PGothic" pitchFamily="34" charset="-128"/>
                <a:cs typeface="ＭＳ Ｐゴシック" charset="0"/>
              </a:defRPr>
            </a:lvl1pPr>
            <a:lvl2pPr marL="742950" indent="-285750" algn="l" rtl="0" eaLnBrk="1" fontAlgn="base" hangingPunct="1">
              <a:spcBef>
                <a:spcPct val="20000"/>
              </a:spcBef>
              <a:spcAft>
                <a:spcPct val="0"/>
              </a:spcAft>
              <a:buSzPct val="100000"/>
              <a:buFont typeface="Arial" pitchFamily="34" charset="0"/>
              <a:buChar char="•"/>
              <a:defRPr sz="1600">
                <a:solidFill>
                  <a:schemeClr val="tx1"/>
                </a:solidFill>
                <a:latin typeface="+mn-lt"/>
                <a:ea typeface="MS PGothic" pitchFamily="34" charset="-128"/>
              </a:defRPr>
            </a:lvl2pPr>
            <a:lvl3pPr marL="1143000" indent="-228600" algn="l" rtl="0" eaLnBrk="1" fontAlgn="base" hangingPunct="1">
              <a:spcBef>
                <a:spcPct val="20000"/>
              </a:spcBef>
              <a:spcAft>
                <a:spcPct val="0"/>
              </a:spcAft>
              <a:buSzPct val="100000"/>
              <a:buChar char="•"/>
              <a:defRPr sz="1400" baseline="0">
                <a:solidFill>
                  <a:schemeClr val="tx1"/>
                </a:solidFill>
                <a:latin typeface="+mn-lt"/>
                <a:ea typeface="MS PGothic" pitchFamily="34" charset="-128"/>
              </a:defRPr>
            </a:lvl3pPr>
            <a:lvl4pPr marL="1600200" indent="-228600" algn="l" rtl="0" eaLnBrk="1" fontAlgn="base" hangingPunct="1">
              <a:spcBef>
                <a:spcPct val="20000"/>
              </a:spcBef>
              <a:spcAft>
                <a:spcPct val="0"/>
              </a:spcAft>
              <a:buSzPct val="100000"/>
              <a:buChar char="–"/>
              <a:defRPr sz="2000">
                <a:solidFill>
                  <a:schemeClr val="tx1"/>
                </a:solidFill>
                <a:latin typeface="+mn-lt"/>
                <a:ea typeface="MS PGothic" pitchFamily="34" charset="-128"/>
              </a:defRPr>
            </a:lvl4pPr>
            <a:lvl5pPr marL="2057400" indent="-228600" algn="l" rtl="0" eaLnBrk="1" fontAlgn="base" hangingPunct="1">
              <a:spcBef>
                <a:spcPct val="20000"/>
              </a:spcBef>
              <a:spcAft>
                <a:spcPct val="0"/>
              </a:spcAft>
              <a:buSzPct val="100000"/>
              <a:buChar char="»"/>
              <a:defRPr sz="2000">
                <a:solidFill>
                  <a:schemeClr val="tx1"/>
                </a:solidFill>
                <a:latin typeface="+mn-lt"/>
                <a:ea typeface="MS PGothic" pitchFamily="34" charset="-128"/>
              </a:defRPr>
            </a:lvl5pPr>
            <a:lvl6pPr marL="2514600" indent="-228600" algn="l" rtl="0" eaLnBrk="1" fontAlgn="base" hangingPunct="1">
              <a:spcBef>
                <a:spcPct val="20000"/>
              </a:spcBef>
              <a:spcAft>
                <a:spcPct val="0"/>
              </a:spcAft>
              <a:buSzPct val="100000"/>
              <a:buChar char="»"/>
              <a:defRPr sz="2000">
                <a:solidFill>
                  <a:schemeClr val="tx1"/>
                </a:solidFill>
                <a:latin typeface="+mn-lt"/>
              </a:defRPr>
            </a:lvl6pPr>
            <a:lvl7pPr marL="2971800" indent="-228600" algn="l" rtl="0" eaLnBrk="1" fontAlgn="base" hangingPunct="1">
              <a:spcBef>
                <a:spcPct val="20000"/>
              </a:spcBef>
              <a:spcAft>
                <a:spcPct val="0"/>
              </a:spcAft>
              <a:buSzPct val="100000"/>
              <a:buChar char="»"/>
              <a:defRPr sz="2000">
                <a:solidFill>
                  <a:schemeClr val="tx1"/>
                </a:solidFill>
                <a:latin typeface="+mn-lt"/>
              </a:defRPr>
            </a:lvl7pPr>
            <a:lvl8pPr marL="3429000" indent="-228600" algn="l" rtl="0" eaLnBrk="1" fontAlgn="base" hangingPunct="1">
              <a:spcBef>
                <a:spcPct val="20000"/>
              </a:spcBef>
              <a:spcAft>
                <a:spcPct val="0"/>
              </a:spcAft>
              <a:buSzPct val="100000"/>
              <a:buChar char="»"/>
              <a:defRPr sz="2000">
                <a:solidFill>
                  <a:schemeClr val="tx1"/>
                </a:solidFill>
                <a:latin typeface="+mn-lt"/>
              </a:defRPr>
            </a:lvl8pPr>
            <a:lvl9pPr marL="3886200" indent="-228600" algn="l" rtl="0" eaLnBrk="1" fontAlgn="base" hangingPunct="1">
              <a:spcBef>
                <a:spcPct val="20000"/>
              </a:spcBef>
              <a:spcAft>
                <a:spcPct val="0"/>
              </a:spcAft>
              <a:buSzPct val="100000"/>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00000"/>
              <a:buFontTx/>
              <a:buNone/>
              <a:tabLst/>
              <a:defRPr/>
            </a:pPr>
            <a:r>
              <a:rPr kumimoji="0" lang="en-US" sz="1800" b="0" i="0" u="none" strike="noStrike" kern="0" cap="none" spc="0" normalizeH="0" baseline="0" noProof="0" dirty="0">
                <a:ln>
                  <a:noFill/>
                </a:ln>
                <a:solidFill>
                  <a:srgbClr val="000000"/>
                </a:solidFill>
                <a:effectLst/>
                <a:uLnTx/>
                <a:uFillTx/>
                <a:latin typeface="Arial"/>
                <a:ea typeface="MS PGothic" pitchFamily="34" charset="-128"/>
              </a:rPr>
              <a:t>	          </a:t>
            </a:r>
            <a:r>
              <a:rPr kumimoji="0" lang="en-US" sz="1800" b="1" i="0" u="none" strike="noStrike" kern="0" cap="none" spc="0" normalizeH="0" baseline="0" noProof="0" dirty="0">
                <a:ln>
                  <a:noFill/>
                </a:ln>
                <a:solidFill>
                  <a:srgbClr val="543449"/>
                </a:solidFill>
                <a:effectLst/>
                <a:uLnTx/>
                <a:uFillTx/>
                <a:latin typeface="Arial"/>
                <a:ea typeface="MS PGothic" pitchFamily="34" charset="-128"/>
              </a:rPr>
              <a:t>CONS </a:t>
            </a:r>
            <a:r>
              <a:rPr kumimoji="0" lang="en-US" sz="1800" b="1" i="0" u="none" strike="noStrike" kern="0" cap="none" spc="0" normalizeH="0" baseline="0" noProof="0" dirty="0">
                <a:ln>
                  <a:noFill/>
                </a:ln>
                <a:solidFill>
                  <a:srgbClr val="FF6600"/>
                </a:solidFill>
                <a:effectLst/>
                <a:uLnTx/>
                <a:uFillTx/>
                <a:latin typeface="Arial"/>
                <a:ea typeface="MS PGothic" pitchFamily="34" charset="-128"/>
              </a:rPr>
              <a:t>–</a:t>
            </a:r>
          </a:p>
          <a:p>
            <a:pPr marL="342900" marR="0" lvl="0" indent="-342900" algn="l" defTabSz="914400" rtl="0" eaLnBrk="1" fontAlgn="base" latinLnBrk="0" hangingPunct="1">
              <a:lnSpc>
                <a:spcPct val="150000"/>
              </a:lnSpc>
              <a:spcBef>
                <a:spcPct val="20000"/>
              </a:spcBef>
              <a:spcAft>
                <a:spcPct val="0"/>
              </a:spcAft>
              <a:buClrTx/>
              <a:buSzPct val="100000"/>
              <a:buFontTx/>
              <a:buChar char="•"/>
              <a:tabLst/>
              <a:defRPr/>
            </a:pPr>
            <a:r>
              <a:rPr kumimoji="0" lang="en-US" sz="1400" b="0" i="0" u="none" strike="noStrike" kern="0" cap="none" spc="0" normalizeH="0" baseline="0" noProof="0" dirty="0">
                <a:ln>
                  <a:noFill/>
                </a:ln>
                <a:solidFill>
                  <a:srgbClr val="000000"/>
                </a:solidFill>
                <a:effectLst/>
                <a:uLnTx/>
                <a:uFillTx/>
                <a:latin typeface="Arial"/>
                <a:ea typeface="MS PGothic" pitchFamily="34" charset="-128"/>
              </a:rPr>
              <a:t>Higher capital cost!</a:t>
            </a:r>
          </a:p>
          <a:p>
            <a:pPr marL="342900" marR="0" lvl="0" indent="-342900" algn="l" defTabSz="914400" rtl="0" eaLnBrk="1" fontAlgn="base" latinLnBrk="0" hangingPunct="1">
              <a:lnSpc>
                <a:spcPct val="150000"/>
              </a:lnSpc>
              <a:spcBef>
                <a:spcPct val="20000"/>
              </a:spcBef>
              <a:spcAft>
                <a:spcPct val="0"/>
              </a:spcAft>
              <a:buClrTx/>
              <a:buSzPct val="100000"/>
              <a:buFontTx/>
              <a:buChar char="•"/>
              <a:tabLst/>
              <a:defRPr/>
            </a:pPr>
            <a:r>
              <a:rPr kumimoji="0" lang="en-US" sz="1400" b="0" i="0" u="none" strike="noStrike" kern="0" cap="none" spc="0" normalizeH="0" baseline="0" noProof="0" dirty="0">
                <a:ln>
                  <a:noFill/>
                </a:ln>
                <a:solidFill>
                  <a:srgbClr val="000000"/>
                </a:solidFill>
                <a:effectLst/>
                <a:uLnTx/>
                <a:uFillTx/>
                <a:latin typeface="Arial"/>
                <a:ea typeface="MS PGothic" pitchFamily="34" charset="-128"/>
              </a:rPr>
              <a:t>VSD could be misapplied and not save energy.</a:t>
            </a:r>
          </a:p>
          <a:p>
            <a:pPr marL="342900" marR="0" lvl="0" indent="-342900" algn="l" defTabSz="914400" rtl="0" eaLnBrk="1" fontAlgn="base" latinLnBrk="0" hangingPunct="1">
              <a:lnSpc>
                <a:spcPct val="150000"/>
              </a:lnSpc>
              <a:spcBef>
                <a:spcPct val="20000"/>
              </a:spcBef>
              <a:spcAft>
                <a:spcPct val="0"/>
              </a:spcAft>
              <a:buClrTx/>
              <a:buSzPct val="100000"/>
              <a:buFontTx/>
              <a:buChar char="•"/>
              <a:tabLst/>
              <a:defRPr/>
            </a:pPr>
            <a:r>
              <a:rPr kumimoji="0" lang="en-US" sz="1400" b="0" i="0" u="none" strike="noStrike" kern="0" cap="none" spc="0" normalizeH="0" baseline="0" noProof="0" dirty="0">
                <a:ln>
                  <a:noFill/>
                </a:ln>
                <a:solidFill>
                  <a:srgbClr val="000000"/>
                </a:solidFill>
                <a:effectLst/>
                <a:uLnTx/>
                <a:uFillTx/>
                <a:latin typeface="Arial"/>
                <a:ea typeface="MS PGothic" pitchFamily="34" charset="-128"/>
              </a:rPr>
              <a:t>Higher potential of structural resonance issues.</a:t>
            </a:r>
          </a:p>
          <a:p>
            <a:pPr marL="342900" marR="0" lvl="0" indent="-342900" algn="l" defTabSz="914400" rtl="0" eaLnBrk="1" fontAlgn="base" latinLnBrk="0" hangingPunct="1">
              <a:lnSpc>
                <a:spcPct val="150000"/>
              </a:lnSpc>
              <a:spcBef>
                <a:spcPct val="20000"/>
              </a:spcBef>
              <a:spcAft>
                <a:spcPct val="0"/>
              </a:spcAft>
              <a:buClrTx/>
              <a:buSzPct val="100000"/>
              <a:buFontTx/>
              <a:buChar char="•"/>
              <a:tabLst/>
              <a:defRPr/>
            </a:pPr>
            <a:r>
              <a:rPr kumimoji="0" lang="en-US" sz="1400" b="0" i="0" u="none" strike="noStrike" kern="0" cap="none" spc="0" normalizeH="0" baseline="0" noProof="0" dirty="0">
                <a:ln>
                  <a:noFill/>
                </a:ln>
                <a:solidFill>
                  <a:srgbClr val="000000"/>
                </a:solidFill>
                <a:effectLst/>
                <a:uLnTx/>
                <a:uFillTx/>
                <a:latin typeface="Arial"/>
                <a:ea typeface="MS PGothic" pitchFamily="34" charset="-128"/>
              </a:rPr>
              <a:t>Risks due to additional devices and controls requirements.</a:t>
            </a:r>
          </a:p>
          <a:p>
            <a:pPr marL="342900" marR="0" lvl="0" indent="-342900" algn="l" defTabSz="914400" rtl="0" eaLnBrk="1" fontAlgn="base" latinLnBrk="0" hangingPunct="1">
              <a:lnSpc>
                <a:spcPct val="150000"/>
              </a:lnSpc>
              <a:spcBef>
                <a:spcPct val="20000"/>
              </a:spcBef>
              <a:spcAft>
                <a:spcPct val="0"/>
              </a:spcAft>
              <a:buClrTx/>
              <a:buSzPct val="100000"/>
              <a:buFontTx/>
              <a:buChar char="•"/>
              <a:tabLst/>
              <a:defRPr/>
            </a:pPr>
            <a:r>
              <a:rPr kumimoji="0" lang="en-US" sz="1400" b="0" i="0" u="none" strike="noStrike" kern="0" cap="none" spc="0" normalizeH="0" baseline="0" noProof="0" dirty="0">
                <a:ln>
                  <a:noFill/>
                </a:ln>
                <a:solidFill>
                  <a:srgbClr val="000000"/>
                </a:solidFill>
                <a:effectLst/>
                <a:uLnTx/>
                <a:uFillTx/>
                <a:latin typeface="Arial"/>
                <a:ea typeface="MS PGothic" pitchFamily="34" charset="-128"/>
              </a:rPr>
              <a:t>Controls expertise needed for optimal performance could add to cost. </a:t>
            </a:r>
          </a:p>
          <a:p>
            <a:pPr marL="342900" marR="0" lvl="0" indent="-342900" algn="l" defTabSz="914400" rtl="0" eaLnBrk="1" fontAlgn="base" latinLnBrk="0" hangingPunct="1">
              <a:lnSpc>
                <a:spcPct val="100000"/>
              </a:lnSpc>
              <a:spcBef>
                <a:spcPct val="20000"/>
              </a:spcBef>
              <a:spcAft>
                <a:spcPct val="0"/>
              </a:spcAft>
              <a:buClrTx/>
              <a:buSzPct val="100000"/>
              <a:buFontTx/>
              <a:buChar char="•"/>
              <a:tabLst/>
              <a:defRPr/>
            </a:pPr>
            <a:endParaRPr kumimoji="0" lang="en-US" sz="1700" b="0" i="0" u="none" strike="noStrike" kern="0" cap="none" spc="0" normalizeH="0" baseline="0" noProof="0" dirty="0">
              <a:ln>
                <a:noFill/>
              </a:ln>
              <a:solidFill>
                <a:srgbClr val="000000"/>
              </a:solidFill>
              <a:effectLst/>
              <a:uLnTx/>
              <a:uFillTx/>
              <a:latin typeface="Arial"/>
              <a:ea typeface="MS PGothic" pitchFamily="34" charset="-128"/>
            </a:endParaRPr>
          </a:p>
          <a:p>
            <a:pPr marL="342900" marR="0" lvl="0" indent="-342900" algn="l" defTabSz="914400"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0" cap="none" spc="0" normalizeH="0" baseline="0" noProof="0" dirty="0">
              <a:ln>
                <a:noFill/>
              </a:ln>
              <a:solidFill>
                <a:srgbClr val="000000"/>
              </a:solidFill>
              <a:effectLst/>
              <a:uLnTx/>
              <a:uFillTx/>
              <a:latin typeface="Arial"/>
              <a:ea typeface="MS PGothic" pitchFamily="34" charset="-128"/>
            </a:endParaRPr>
          </a:p>
        </p:txBody>
      </p:sp>
      <p:sp>
        <p:nvSpPr>
          <p:cNvPr id="13" name="TextBox 12">
            <a:extLst>
              <a:ext uri="{FF2B5EF4-FFF2-40B4-BE49-F238E27FC236}">
                <a16:creationId xmlns:a16="http://schemas.microsoft.com/office/drawing/2014/main" id="{E405EF37-FD98-4D94-AFB2-547C69AF2E63}"/>
              </a:ext>
            </a:extLst>
          </p:cNvPr>
          <p:cNvSpPr txBox="1"/>
          <p:nvPr/>
        </p:nvSpPr>
        <p:spPr>
          <a:xfrm>
            <a:off x="4039006" y="5669349"/>
            <a:ext cx="3823509" cy="43088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S PGothic" pitchFamily="34" charset="-128"/>
                <a:cs typeface="Arial" charset="0"/>
              </a:rPr>
              <a:t>Source: US Department of Energy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S PGothic" pitchFamily="34" charset="-128"/>
                <a:cs typeface="Arial" charset="0"/>
              </a:rPr>
              <a:t>Variable Speed Pumping (Executive Summary 2014)</a:t>
            </a:r>
          </a:p>
        </p:txBody>
      </p:sp>
      <p:pic>
        <p:nvPicPr>
          <p:cNvPr id="1026" name="Picture 2" descr="Image result for us department of energy">
            <a:extLst>
              <a:ext uri="{FF2B5EF4-FFF2-40B4-BE49-F238E27FC236}">
                <a16:creationId xmlns:a16="http://schemas.microsoft.com/office/drawing/2014/main" id="{09764356-7558-4FAA-93D6-F191C5E19D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6685" y="5327892"/>
            <a:ext cx="779853" cy="77234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7DB91B1-EE7E-4347-B8C6-B8D468478088}"/>
              </a:ext>
            </a:extLst>
          </p:cNvPr>
          <p:cNvSpPr/>
          <p:nvPr/>
        </p:nvSpPr>
        <p:spPr>
          <a:xfrm>
            <a:off x="8225752" y="6433594"/>
            <a:ext cx="429926" cy="184666"/>
          </a:xfrm>
          <a:prstGeom prst="rect">
            <a:avLst/>
          </a:prstGeom>
        </p:spPr>
        <p:txBody>
          <a:bodyPr wrap="none">
            <a:spAutoFit/>
          </a:bodyPr>
          <a:lstStyle/>
          <a:p>
            <a:r>
              <a:rPr lang="de-DE" sz="600" dirty="0">
                <a:solidFill>
                  <a:srgbClr val="000000"/>
                </a:solidFill>
                <a:latin typeface="Arial" charset="0"/>
              </a:rPr>
              <a:t>Page 5</a:t>
            </a:r>
            <a:endParaRPr lang="en-US" sz="600" dirty="0"/>
          </a:p>
        </p:txBody>
      </p:sp>
    </p:spTree>
    <p:extLst>
      <p:ext uri="{BB962C8B-B14F-4D97-AF65-F5344CB8AC3E}">
        <p14:creationId xmlns:p14="http://schemas.microsoft.com/office/powerpoint/2010/main" val="374326927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500"/>
                                        <p:tgtEl>
                                          <p:spTgt spid="1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2" end="2"/>
                                            </p:txEl>
                                          </p:spTgt>
                                        </p:tgtEl>
                                        <p:attrNameLst>
                                          <p:attrName>style.visibility</p:attrName>
                                        </p:attrNameLst>
                                      </p:cBhvr>
                                      <p:to>
                                        <p:strVal val="visible"/>
                                      </p:to>
                                    </p:set>
                                    <p:animEffect transition="in" filter="fade">
                                      <p:cBhvr>
                                        <p:cTn id="10" dur="500"/>
                                        <p:tgtEl>
                                          <p:spTgt spid="1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animEffect transition="in" filter="fade">
                                      <p:cBhvr>
                                        <p:cTn id="13" dur="500"/>
                                        <p:tgtEl>
                                          <p:spTgt spid="12">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xEl>
                                              <p:pRg st="4" end="4"/>
                                            </p:txEl>
                                          </p:spTgt>
                                        </p:tgtEl>
                                        <p:attrNameLst>
                                          <p:attrName>style.visibility</p:attrName>
                                        </p:attrNameLst>
                                      </p:cBhvr>
                                      <p:to>
                                        <p:strVal val="visible"/>
                                      </p:to>
                                    </p:set>
                                    <p:animEffect transition="in" filter="fade">
                                      <p:cBhvr>
                                        <p:cTn id="16" dur="500"/>
                                        <p:tgtEl>
                                          <p:spTgt spid="12">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xEl>
                                              <p:pRg st="5" end="5"/>
                                            </p:txEl>
                                          </p:spTgt>
                                        </p:tgtEl>
                                        <p:attrNameLst>
                                          <p:attrName>style.visibility</p:attrName>
                                        </p:attrNameLst>
                                      </p:cBhvr>
                                      <p:to>
                                        <p:strVal val="visible"/>
                                      </p:to>
                                    </p:set>
                                    <p:animEffect transition="in" filter="fade">
                                      <p:cBhvr>
                                        <p:cTn id="19" dur="500"/>
                                        <p:tgtEl>
                                          <p:spTgt spid="12">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xEl>
                                              <p:pRg st="6" end="6"/>
                                            </p:txEl>
                                          </p:spTgt>
                                        </p:tgtEl>
                                        <p:attrNameLst>
                                          <p:attrName>style.visibility</p:attrName>
                                        </p:attrNameLst>
                                      </p:cBhvr>
                                      <p:to>
                                        <p:strVal val="visible"/>
                                      </p:to>
                                    </p:set>
                                    <p:animEffect transition="in" filter="fade">
                                      <p:cBhvr>
                                        <p:cTn id="22" dur="500"/>
                                        <p:tgtEl>
                                          <p:spTgt spid="1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animEffect transition="in" filter="fade">
                                      <p:cBhvr>
                                        <p:cTn id="27" dur="500"/>
                                        <p:tgtEl>
                                          <p:spTgt spid="14">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xEl>
                                              <p:pRg st="2" end="2"/>
                                            </p:txEl>
                                          </p:spTgt>
                                        </p:tgtEl>
                                        <p:attrNameLst>
                                          <p:attrName>style.visibility</p:attrName>
                                        </p:attrNameLst>
                                      </p:cBhvr>
                                      <p:to>
                                        <p:strVal val="visible"/>
                                      </p:to>
                                    </p:set>
                                    <p:animEffect transition="in" filter="fade">
                                      <p:cBhvr>
                                        <p:cTn id="30" dur="500"/>
                                        <p:tgtEl>
                                          <p:spTgt spid="14">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xEl>
                                              <p:pRg st="3" end="3"/>
                                            </p:txEl>
                                          </p:spTgt>
                                        </p:tgtEl>
                                        <p:attrNameLst>
                                          <p:attrName>style.visibility</p:attrName>
                                        </p:attrNameLst>
                                      </p:cBhvr>
                                      <p:to>
                                        <p:strVal val="visible"/>
                                      </p:to>
                                    </p:set>
                                    <p:animEffect transition="in" filter="fade">
                                      <p:cBhvr>
                                        <p:cTn id="33" dur="500"/>
                                        <p:tgtEl>
                                          <p:spTgt spid="14">
                                            <p:txEl>
                                              <p:pRg st="3" end="3"/>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4">
                                            <p:txEl>
                                              <p:pRg st="4" end="4"/>
                                            </p:txEl>
                                          </p:spTgt>
                                        </p:tgtEl>
                                        <p:attrNameLst>
                                          <p:attrName>style.visibility</p:attrName>
                                        </p:attrNameLst>
                                      </p:cBhvr>
                                      <p:to>
                                        <p:strVal val="visible"/>
                                      </p:to>
                                    </p:set>
                                    <p:animEffect transition="in" filter="fade">
                                      <p:cBhvr>
                                        <p:cTn id="36" dur="500"/>
                                        <p:tgtEl>
                                          <p:spTgt spid="14">
                                            <p:txEl>
                                              <p:pRg st="4" end="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4">
                                            <p:txEl>
                                              <p:pRg st="5" end="5"/>
                                            </p:txEl>
                                          </p:spTgt>
                                        </p:tgtEl>
                                        <p:attrNameLst>
                                          <p:attrName>style.visibility</p:attrName>
                                        </p:attrNameLst>
                                      </p:cBhvr>
                                      <p:to>
                                        <p:strVal val="visible"/>
                                      </p:to>
                                    </p:set>
                                    <p:animEffect transition="in" filter="fade">
                                      <p:cBhvr>
                                        <p:cTn id="39"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dirty="0"/>
              <a:t>VSD on Vacuum Equipment</a:t>
            </a:r>
          </a:p>
          <a:p>
            <a:endParaRPr lang="en-US" dirty="0"/>
          </a:p>
          <a:p>
            <a:endParaRPr lang="en-US" dirty="0"/>
          </a:p>
        </p:txBody>
      </p:sp>
      <p:sp>
        <p:nvSpPr>
          <p:cNvPr id="3" name="Text Placeholder 2"/>
          <p:cNvSpPr>
            <a:spLocks noGrp="1"/>
          </p:cNvSpPr>
          <p:nvPr>
            <p:ph type="body" sz="quarter" idx="14"/>
          </p:nvPr>
        </p:nvSpPr>
        <p:spPr/>
        <p:txBody>
          <a:bodyPr/>
          <a:lstStyle/>
          <a:p>
            <a:r>
              <a:rPr lang="en-US" dirty="0"/>
              <a:t>Performance Curve Basics</a:t>
            </a:r>
          </a:p>
        </p:txBody>
      </p:sp>
      <p:sp>
        <p:nvSpPr>
          <p:cNvPr id="8" name="TextBox 7"/>
          <p:cNvSpPr txBox="1"/>
          <p:nvPr/>
        </p:nvSpPr>
        <p:spPr>
          <a:xfrm rot="16200000">
            <a:off x="382544" y="2087944"/>
            <a:ext cx="2265190"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S PGothic" pitchFamily="34" charset="-128"/>
                <a:cs typeface="Arial" charset="0"/>
              </a:rPr>
              <a:t>Pumping Speed (ACFM)  </a:t>
            </a:r>
            <a:r>
              <a:rPr kumimoji="0" lang="en-US" sz="1200" b="1" i="0" u="none" strike="noStrike" kern="1200" cap="none" spc="0" normalizeH="0" baseline="0" noProof="0" dirty="0">
                <a:ln>
                  <a:noFill/>
                </a:ln>
                <a:solidFill>
                  <a:srgbClr val="000000"/>
                </a:solidFill>
                <a:effectLst/>
                <a:uLnTx/>
                <a:uFillTx/>
                <a:latin typeface="Arial"/>
                <a:ea typeface="Wingdings"/>
                <a:cs typeface="Wingdings"/>
                <a:sym typeface="Wingdings"/>
              </a:rPr>
              <a:t> </a:t>
            </a:r>
          </a:p>
        </p:txBody>
      </p:sp>
      <p:sp>
        <p:nvSpPr>
          <p:cNvPr id="15" name="TextBox 14"/>
          <p:cNvSpPr txBox="1"/>
          <p:nvPr/>
        </p:nvSpPr>
        <p:spPr>
          <a:xfrm rot="10800000">
            <a:off x="6470456" y="6090085"/>
            <a:ext cx="218444"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Wingdings"/>
                <a:cs typeface="Wingdings"/>
                <a:sym typeface="Wingdings"/>
              </a:rPr>
              <a:t></a:t>
            </a:r>
            <a:endParaRPr kumimoji="0" lang="en-US" sz="1200" b="1"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21" name="TextBox 20">
            <a:extLst>
              <a:ext uri="{FF2B5EF4-FFF2-40B4-BE49-F238E27FC236}">
                <a16:creationId xmlns:a16="http://schemas.microsoft.com/office/drawing/2014/main" id="{90163FCD-21E5-4C01-B29D-C594FD3C6A16}"/>
              </a:ext>
            </a:extLst>
          </p:cNvPr>
          <p:cNvSpPr txBox="1"/>
          <p:nvPr/>
        </p:nvSpPr>
        <p:spPr>
          <a:xfrm>
            <a:off x="6579677" y="6090085"/>
            <a:ext cx="1656667"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S PGothic" pitchFamily="34" charset="-128"/>
                <a:cs typeface="Arial" charset="0"/>
              </a:rPr>
              <a:t>Vacuum (″ HgV)</a:t>
            </a:r>
          </a:p>
        </p:txBody>
      </p:sp>
      <p:pic>
        <p:nvPicPr>
          <p:cNvPr id="11" name="Picture 10">
            <a:extLst>
              <a:ext uri="{FF2B5EF4-FFF2-40B4-BE49-F238E27FC236}">
                <a16:creationId xmlns:a16="http://schemas.microsoft.com/office/drawing/2014/main" id="{B8ECFC61-1FC7-4573-8414-4FEED9ADAB94}"/>
              </a:ext>
            </a:extLst>
          </p:cNvPr>
          <p:cNvPicPr>
            <a:picLocks noChangeAspect="1"/>
          </p:cNvPicPr>
          <p:nvPr/>
        </p:nvPicPr>
        <p:blipFill>
          <a:blip r:embed="rId2"/>
          <a:stretch>
            <a:fillRect/>
          </a:stretch>
        </p:blipFill>
        <p:spPr>
          <a:xfrm>
            <a:off x="2036542" y="3621148"/>
            <a:ext cx="4230860" cy="2468937"/>
          </a:xfrm>
          <a:prstGeom prst="rect">
            <a:avLst/>
          </a:prstGeom>
        </p:spPr>
      </p:pic>
      <p:pic>
        <p:nvPicPr>
          <p:cNvPr id="12" name="Picture 11">
            <a:extLst>
              <a:ext uri="{FF2B5EF4-FFF2-40B4-BE49-F238E27FC236}">
                <a16:creationId xmlns:a16="http://schemas.microsoft.com/office/drawing/2014/main" id="{0CBEC64E-001B-4B28-AF56-61CB03791726}"/>
              </a:ext>
            </a:extLst>
          </p:cNvPr>
          <p:cNvPicPr>
            <a:picLocks noChangeAspect="1"/>
          </p:cNvPicPr>
          <p:nvPr/>
        </p:nvPicPr>
        <p:blipFill>
          <a:blip r:embed="rId3"/>
          <a:stretch>
            <a:fillRect/>
          </a:stretch>
        </p:blipFill>
        <p:spPr>
          <a:xfrm>
            <a:off x="2078149" y="1002199"/>
            <a:ext cx="4189253" cy="2470873"/>
          </a:xfrm>
          <a:prstGeom prst="rect">
            <a:avLst/>
          </a:prstGeom>
        </p:spPr>
      </p:pic>
      <p:sp>
        <p:nvSpPr>
          <p:cNvPr id="18" name="TextBox 17">
            <a:extLst>
              <a:ext uri="{FF2B5EF4-FFF2-40B4-BE49-F238E27FC236}">
                <a16:creationId xmlns:a16="http://schemas.microsoft.com/office/drawing/2014/main" id="{A67CF4C0-2AAD-41A3-B9FD-B3DE1F538255}"/>
              </a:ext>
            </a:extLst>
          </p:cNvPr>
          <p:cNvSpPr txBox="1"/>
          <p:nvPr/>
        </p:nvSpPr>
        <p:spPr>
          <a:xfrm>
            <a:off x="1913266" y="6101859"/>
            <a:ext cx="570077"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29.92"</a:t>
            </a:r>
          </a:p>
        </p:txBody>
      </p:sp>
      <p:sp>
        <p:nvSpPr>
          <p:cNvPr id="24" name="TextBox 23">
            <a:extLst>
              <a:ext uri="{FF2B5EF4-FFF2-40B4-BE49-F238E27FC236}">
                <a16:creationId xmlns:a16="http://schemas.microsoft.com/office/drawing/2014/main" id="{24F45F1C-5F20-42C1-92F9-0BF3C3C08E73}"/>
              </a:ext>
            </a:extLst>
          </p:cNvPr>
          <p:cNvSpPr txBox="1"/>
          <p:nvPr/>
        </p:nvSpPr>
        <p:spPr>
          <a:xfrm>
            <a:off x="2481453" y="6107111"/>
            <a:ext cx="382431"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26"</a:t>
            </a:r>
          </a:p>
        </p:txBody>
      </p:sp>
      <p:sp>
        <p:nvSpPr>
          <p:cNvPr id="25" name="TextBox 24">
            <a:extLst>
              <a:ext uri="{FF2B5EF4-FFF2-40B4-BE49-F238E27FC236}">
                <a16:creationId xmlns:a16="http://schemas.microsoft.com/office/drawing/2014/main" id="{C0A06148-F2DC-45EC-A54F-254144173001}"/>
              </a:ext>
            </a:extLst>
          </p:cNvPr>
          <p:cNvSpPr txBox="1"/>
          <p:nvPr/>
        </p:nvSpPr>
        <p:spPr>
          <a:xfrm>
            <a:off x="3004441" y="6101859"/>
            <a:ext cx="382431"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22"</a:t>
            </a:r>
          </a:p>
        </p:txBody>
      </p:sp>
      <p:sp>
        <p:nvSpPr>
          <p:cNvPr id="27" name="TextBox 26">
            <a:extLst>
              <a:ext uri="{FF2B5EF4-FFF2-40B4-BE49-F238E27FC236}">
                <a16:creationId xmlns:a16="http://schemas.microsoft.com/office/drawing/2014/main" id="{EED608FC-3A48-41D2-8ABF-B14D40B5F416}"/>
              </a:ext>
            </a:extLst>
          </p:cNvPr>
          <p:cNvSpPr txBox="1"/>
          <p:nvPr/>
        </p:nvSpPr>
        <p:spPr>
          <a:xfrm>
            <a:off x="3562926" y="6101859"/>
            <a:ext cx="382431"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18"</a:t>
            </a:r>
          </a:p>
        </p:txBody>
      </p:sp>
      <p:sp>
        <p:nvSpPr>
          <p:cNvPr id="28" name="TextBox 27">
            <a:extLst>
              <a:ext uri="{FF2B5EF4-FFF2-40B4-BE49-F238E27FC236}">
                <a16:creationId xmlns:a16="http://schemas.microsoft.com/office/drawing/2014/main" id="{EF4B4E35-2331-4271-ABFE-661B5C9831F3}"/>
              </a:ext>
            </a:extLst>
          </p:cNvPr>
          <p:cNvSpPr txBox="1"/>
          <p:nvPr/>
        </p:nvSpPr>
        <p:spPr>
          <a:xfrm>
            <a:off x="4119082" y="6101859"/>
            <a:ext cx="382431"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14"</a:t>
            </a:r>
          </a:p>
        </p:txBody>
      </p:sp>
      <p:sp>
        <p:nvSpPr>
          <p:cNvPr id="29" name="TextBox 28">
            <a:extLst>
              <a:ext uri="{FF2B5EF4-FFF2-40B4-BE49-F238E27FC236}">
                <a16:creationId xmlns:a16="http://schemas.microsoft.com/office/drawing/2014/main" id="{B5AC9E32-7398-4BFE-BAF6-18FA400B2E28}"/>
              </a:ext>
            </a:extLst>
          </p:cNvPr>
          <p:cNvSpPr txBox="1"/>
          <p:nvPr/>
        </p:nvSpPr>
        <p:spPr>
          <a:xfrm>
            <a:off x="4704566" y="6104867"/>
            <a:ext cx="382431"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10"</a:t>
            </a:r>
          </a:p>
        </p:txBody>
      </p:sp>
      <p:sp>
        <p:nvSpPr>
          <p:cNvPr id="30" name="TextBox 29">
            <a:extLst>
              <a:ext uri="{FF2B5EF4-FFF2-40B4-BE49-F238E27FC236}">
                <a16:creationId xmlns:a16="http://schemas.microsoft.com/office/drawing/2014/main" id="{7DD37D71-849D-493C-AA0E-B66C59077F7B}"/>
              </a:ext>
            </a:extLst>
          </p:cNvPr>
          <p:cNvSpPr txBox="1"/>
          <p:nvPr/>
        </p:nvSpPr>
        <p:spPr>
          <a:xfrm>
            <a:off x="5282870" y="6101859"/>
            <a:ext cx="382431"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6"</a:t>
            </a:r>
          </a:p>
        </p:txBody>
      </p:sp>
      <p:sp>
        <p:nvSpPr>
          <p:cNvPr id="31" name="TextBox 30">
            <a:extLst>
              <a:ext uri="{FF2B5EF4-FFF2-40B4-BE49-F238E27FC236}">
                <a16:creationId xmlns:a16="http://schemas.microsoft.com/office/drawing/2014/main" id="{352EF8D7-BE0C-46E8-9B96-96E86EA968C9}"/>
              </a:ext>
            </a:extLst>
          </p:cNvPr>
          <p:cNvSpPr txBox="1"/>
          <p:nvPr/>
        </p:nvSpPr>
        <p:spPr>
          <a:xfrm>
            <a:off x="5828117" y="6101859"/>
            <a:ext cx="382431"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2"</a:t>
            </a:r>
          </a:p>
        </p:txBody>
      </p:sp>
      <p:sp>
        <p:nvSpPr>
          <p:cNvPr id="32" name="TextBox 31">
            <a:extLst>
              <a:ext uri="{FF2B5EF4-FFF2-40B4-BE49-F238E27FC236}">
                <a16:creationId xmlns:a16="http://schemas.microsoft.com/office/drawing/2014/main" id="{DA7153BD-F71B-4DCC-800B-99C0C69A6C17}"/>
              </a:ext>
            </a:extLst>
          </p:cNvPr>
          <p:cNvSpPr txBox="1"/>
          <p:nvPr/>
        </p:nvSpPr>
        <p:spPr>
          <a:xfrm>
            <a:off x="1804044" y="5898909"/>
            <a:ext cx="241400"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0</a:t>
            </a:r>
          </a:p>
        </p:txBody>
      </p:sp>
      <p:sp>
        <p:nvSpPr>
          <p:cNvPr id="33" name="TextBox 32">
            <a:extLst>
              <a:ext uri="{FF2B5EF4-FFF2-40B4-BE49-F238E27FC236}">
                <a16:creationId xmlns:a16="http://schemas.microsoft.com/office/drawing/2014/main" id="{41CEC2FD-8C28-4537-B9CC-31E28AB89E06}"/>
              </a:ext>
            </a:extLst>
          </p:cNvPr>
          <p:cNvSpPr txBox="1"/>
          <p:nvPr/>
        </p:nvSpPr>
        <p:spPr>
          <a:xfrm>
            <a:off x="1799592" y="5655288"/>
            <a:ext cx="241400"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1</a:t>
            </a:r>
          </a:p>
        </p:txBody>
      </p:sp>
      <p:sp>
        <p:nvSpPr>
          <p:cNvPr id="34" name="TextBox 33">
            <a:extLst>
              <a:ext uri="{FF2B5EF4-FFF2-40B4-BE49-F238E27FC236}">
                <a16:creationId xmlns:a16="http://schemas.microsoft.com/office/drawing/2014/main" id="{455C11EF-12F0-4A21-88F2-4FEBB158AE6B}"/>
              </a:ext>
            </a:extLst>
          </p:cNvPr>
          <p:cNvSpPr txBox="1"/>
          <p:nvPr/>
        </p:nvSpPr>
        <p:spPr>
          <a:xfrm>
            <a:off x="1804044" y="5388384"/>
            <a:ext cx="241400"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2</a:t>
            </a:r>
          </a:p>
        </p:txBody>
      </p:sp>
      <p:sp>
        <p:nvSpPr>
          <p:cNvPr id="35" name="TextBox 34">
            <a:extLst>
              <a:ext uri="{FF2B5EF4-FFF2-40B4-BE49-F238E27FC236}">
                <a16:creationId xmlns:a16="http://schemas.microsoft.com/office/drawing/2014/main" id="{6E54BB36-4243-4808-8FFF-8216C4D96CE2}"/>
              </a:ext>
            </a:extLst>
          </p:cNvPr>
          <p:cNvSpPr txBox="1"/>
          <p:nvPr/>
        </p:nvSpPr>
        <p:spPr>
          <a:xfrm>
            <a:off x="1804044" y="5124081"/>
            <a:ext cx="241400"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3</a:t>
            </a:r>
          </a:p>
        </p:txBody>
      </p:sp>
      <p:sp>
        <p:nvSpPr>
          <p:cNvPr id="36" name="TextBox 35">
            <a:extLst>
              <a:ext uri="{FF2B5EF4-FFF2-40B4-BE49-F238E27FC236}">
                <a16:creationId xmlns:a16="http://schemas.microsoft.com/office/drawing/2014/main" id="{AB06E30B-C731-4924-850E-3EAF356B7C19}"/>
              </a:ext>
            </a:extLst>
          </p:cNvPr>
          <p:cNvSpPr txBox="1"/>
          <p:nvPr/>
        </p:nvSpPr>
        <p:spPr>
          <a:xfrm>
            <a:off x="1804044" y="4875490"/>
            <a:ext cx="241400"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4</a:t>
            </a:r>
          </a:p>
        </p:txBody>
      </p:sp>
      <p:sp>
        <p:nvSpPr>
          <p:cNvPr id="37" name="TextBox 36">
            <a:extLst>
              <a:ext uri="{FF2B5EF4-FFF2-40B4-BE49-F238E27FC236}">
                <a16:creationId xmlns:a16="http://schemas.microsoft.com/office/drawing/2014/main" id="{E3CCD018-7123-416E-8473-C459D244C6D6}"/>
              </a:ext>
            </a:extLst>
          </p:cNvPr>
          <p:cNvSpPr txBox="1"/>
          <p:nvPr/>
        </p:nvSpPr>
        <p:spPr>
          <a:xfrm>
            <a:off x="1805199" y="4576663"/>
            <a:ext cx="241400"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5</a:t>
            </a:r>
          </a:p>
        </p:txBody>
      </p:sp>
      <p:sp>
        <p:nvSpPr>
          <p:cNvPr id="38" name="TextBox 37">
            <a:extLst>
              <a:ext uri="{FF2B5EF4-FFF2-40B4-BE49-F238E27FC236}">
                <a16:creationId xmlns:a16="http://schemas.microsoft.com/office/drawing/2014/main" id="{52E533D8-6EBF-4F20-AF02-056BC56E821C}"/>
              </a:ext>
            </a:extLst>
          </p:cNvPr>
          <p:cNvSpPr txBox="1"/>
          <p:nvPr/>
        </p:nvSpPr>
        <p:spPr>
          <a:xfrm>
            <a:off x="1804044" y="4330779"/>
            <a:ext cx="241400"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6</a:t>
            </a:r>
          </a:p>
        </p:txBody>
      </p:sp>
      <p:sp>
        <p:nvSpPr>
          <p:cNvPr id="39" name="TextBox 38">
            <a:extLst>
              <a:ext uri="{FF2B5EF4-FFF2-40B4-BE49-F238E27FC236}">
                <a16:creationId xmlns:a16="http://schemas.microsoft.com/office/drawing/2014/main" id="{2F90AB2D-0B1C-49F5-ACEB-D87969198C60}"/>
              </a:ext>
            </a:extLst>
          </p:cNvPr>
          <p:cNvSpPr txBox="1"/>
          <p:nvPr/>
        </p:nvSpPr>
        <p:spPr>
          <a:xfrm>
            <a:off x="1804044" y="4081632"/>
            <a:ext cx="241400"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7</a:t>
            </a:r>
          </a:p>
        </p:txBody>
      </p:sp>
      <p:sp>
        <p:nvSpPr>
          <p:cNvPr id="40" name="TextBox 39">
            <a:extLst>
              <a:ext uri="{FF2B5EF4-FFF2-40B4-BE49-F238E27FC236}">
                <a16:creationId xmlns:a16="http://schemas.microsoft.com/office/drawing/2014/main" id="{E29F837A-27C6-4DC0-BC04-442708ADF2C9}"/>
              </a:ext>
            </a:extLst>
          </p:cNvPr>
          <p:cNvSpPr txBox="1"/>
          <p:nvPr/>
        </p:nvSpPr>
        <p:spPr>
          <a:xfrm>
            <a:off x="1795142" y="3809108"/>
            <a:ext cx="241400"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8</a:t>
            </a:r>
          </a:p>
        </p:txBody>
      </p:sp>
      <p:sp>
        <p:nvSpPr>
          <p:cNvPr id="41" name="TextBox 40">
            <a:extLst>
              <a:ext uri="{FF2B5EF4-FFF2-40B4-BE49-F238E27FC236}">
                <a16:creationId xmlns:a16="http://schemas.microsoft.com/office/drawing/2014/main" id="{C1C2C683-B16D-4FB5-AA89-E2F384468382}"/>
              </a:ext>
            </a:extLst>
          </p:cNvPr>
          <p:cNvSpPr txBox="1"/>
          <p:nvPr/>
        </p:nvSpPr>
        <p:spPr>
          <a:xfrm>
            <a:off x="1795142" y="3290617"/>
            <a:ext cx="382431"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0</a:t>
            </a:r>
          </a:p>
        </p:txBody>
      </p:sp>
      <p:sp>
        <p:nvSpPr>
          <p:cNvPr id="42" name="TextBox 41">
            <a:extLst>
              <a:ext uri="{FF2B5EF4-FFF2-40B4-BE49-F238E27FC236}">
                <a16:creationId xmlns:a16="http://schemas.microsoft.com/office/drawing/2014/main" id="{020ADD3B-0D80-412B-A574-D1C7BFA6505D}"/>
              </a:ext>
            </a:extLst>
          </p:cNvPr>
          <p:cNvSpPr txBox="1"/>
          <p:nvPr/>
        </p:nvSpPr>
        <p:spPr>
          <a:xfrm>
            <a:off x="1722050" y="3044686"/>
            <a:ext cx="382431"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20</a:t>
            </a:r>
          </a:p>
        </p:txBody>
      </p:sp>
      <p:sp>
        <p:nvSpPr>
          <p:cNvPr id="43" name="TextBox 42">
            <a:extLst>
              <a:ext uri="{FF2B5EF4-FFF2-40B4-BE49-F238E27FC236}">
                <a16:creationId xmlns:a16="http://schemas.microsoft.com/office/drawing/2014/main" id="{3081E344-393C-413F-8F08-68B8688E5EE8}"/>
              </a:ext>
            </a:extLst>
          </p:cNvPr>
          <p:cNvSpPr txBox="1"/>
          <p:nvPr/>
        </p:nvSpPr>
        <p:spPr>
          <a:xfrm>
            <a:off x="1729077" y="2792071"/>
            <a:ext cx="382431"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40</a:t>
            </a:r>
          </a:p>
        </p:txBody>
      </p:sp>
      <p:sp>
        <p:nvSpPr>
          <p:cNvPr id="44" name="TextBox 43">
            <a:extLst>
              <a:ext uri="{FF2B5EF4-FFF2-40B4-BE49-F238E27FC236}">
                <a16:creationId xmlns:a16="http://schemas.microsoft.com/office/drawing/2014/main" id="{16F06877-6441-440C-A3A5-D27CDE575791}"/>
              </a:ext>
            </a:extLst>
          </p:cNvPr>
          <p:cNvSpPr txBox="1"/>
          <p:nvPr/>
        </p:nvSpPr>
        <p:spPr>
          <a:xfrm>
            <a:off x="1722049" y="2504918"/>
            <a:ext cx="382431"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60</a:t>
            </a:r>
          </a:p>
        </p:txBody>
      </p:sp>
      <p:sp>
        <p:nvSpPr>
          <p:cNvPr id="45" name="TextBox 44">
            <a:extLst>
              <a:ext uri="{FF2B5EF4-FFF2-40B4-BE49-F238E27FC236}">
                <a16:creationId xmlns:a16="http://schemas.microsoft.com/office/drawing/2014/main" id="{E3D41F3B-7492-48F1-9657-21F1F595DC28}"/>
              </a:ext>
            </a:extLst>
          </p:cNvPr>
          <p:cNvSpPr txBox="1"/>
          <p:nvPr/>
        </p:nvSpPr>
        <p:spPr>
          <a:xfrm>
            <a:off x="1722048" y="2244748"/>
            <a:ext cx="382431"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80</a:t>
            </a:r>
          </a:p>
        </p:txBody>
      </p:sp>
      <p:sp>
        <p:nvSpPr>
          <p:cNvPr id="46" name="TextBox 45">
            <a:extLst>
              <a:ext uri="{FF2B5EF4-FFF2-40B4-BE49-F238E27FC236}">
                <a16:creationId xmlns:a16="http://schemas.microsoft.com/office/drawing/2014/main" id="{57E2A829-F2A5-4FD0-AD6A-DFBDA0D7C37A}"/>
              </a:ext>
            </a:extLst>
          </p:cNvPr>
          <p:cNvSpPr txBox="1"/>
          <p:nvPr/>
        </p:nvSpPr>
        <p:spPr>
          <a:xfrm>
            <a:off x="1663595" y="1980222"/>
            <a:ext cx="496240"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100</a:t>
            </a:r>
          </a:p>
        </p:txBody>
      </p:sp>
      <p:sp>
        <p:nvSpPr>
          <p:cNvPr id="47" name="TextBox 46">
            <a:extLst>
              <a:ext uri="{FF2B5EF4-FFF2-40B4-BE49-F238E27FC236}">
                <a16:creationId xmlns:a16="http://schemas.microsoft.com/office/drawing/2014/main" id="{1F8B0C22-C94B-4443-8A9A-3D184CFD709B}"/>
              </a:ext>
            </a:extLst>
          </p:cNvPr>
          <p:cNvSpPr txBox="1"/>
          <p:nvPr/>
        </p:nvSpPr>
        <p:spPr>
          <a:xfrm>
            <a:off x="1672172" y="1700037"/>
            <a:ext cx="496240"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120</a:t>
            </a:r>
          </a:p>
        </p:txBody>
      </p:sp>
      <p:sp>
        <p:nvSpPr>
          <p:cNvPr id="48" name="TextBox 47">
            <a:extLst>
              <a:ext uri="{FF2B5EF4-FFF2-40B4-BE49-F238E27FC236}">
                <a16:creationId xmlns:a16="http://schemas.microsoft.com/office/drawing/2014/main" id="{7F398953-DFC9-45D8-A390-7E2BFDA458AC}"/>
              </a:ext>
            </a:extLst>
          </p:cNvPr>
          <p:cNvSpPr txBox="1"/>
          <p:nvPr/>
        </p:nvSpPr>
        <p:spPr>
          <a:xfrm>
            <a:off x="1672172" y="1440454"/>
            <a:ext cx="496240"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140</a:t>
            </a:r>
          </a:p>
        </p:txBody>
      </p:sp>
      <p:sp>
        <p:nvSpPr>
          <p:cNvPr id="49" name="TextBox 48">
            <a:extLst>
              <a:ext uri="{FF2B5EF4-FFF2-40B4-BE49-F238E27FC236}">
                <a16:creationId xmlns:a16="http://schemas.microsoft.com/office/drawing/2014/main" id="{76169074-BE54-4FB2-A26D-4F4C90B91AA3}"/>
              </a:ext>
            </a:extLst>
          </p:cNvPr>
          <p:cNvSpPr txBox="1"/>
          <p:nvPr/>
        </p:nvSpPr>
        <p:spPr>
          <a:xfrm>
            <a:off x="1672172" y="1175989"/>
            <a:ext cx="496240"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160</a:t>
            </a:r>
          </a:p>
        </p:txBody>
      </p:sp>
      <p:sp>
        <p:nvSpPr>
          <p:cNvPr id="50" name="TextBox 49">
            <a:extLst>
              <a:ext uri="{FF2B5EF4-FFF2-40B4-BE49-F238E27FC236}">
                <a16:creationId xmlns:a16="http://schemas.microsoft.com/office/drawing/2014/main" id="{731528D4-8358-4A4C-9113-BA1C5A3DB614}"/>
              </a:ext>
            </a:extLst>
          </p:cNvPr>
          <p:cNvSpPr txBox="1"/>
          <p:nvPr/>
        </p:nvSpPr>
        <p:spPr>
          <a:xfrm>
            <a:off x="1672172" y="889403"/>
            <a:ext cx="496240"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180</a:t>
            </a:r>
          </a:p>
        </p:txBody>
      </p:sp>
      <p:sp>
        <p:nvSpPr>
          <p:cNvPr id="52" name="TextBox 51">
            <a:extLst>
              <a:ext uri="{FF2B5EF4-FFF2-40B4-BE49-F238E27FC236}">
                <a16:creationId xmlns:a16="http://schemas.microsoft.com/office/drawing/2014/main" id="{539102DA-6FB7-4129-9CB9-9C0B919896C0}"/>
              </a:ext>
            </a:extLst>
          </p:cNvPr>
          <p:cNvSpPr txBox="1"/>
          <p:nvPr/>
        </p:nvSpPr>
        <p:spPr>
          <a:xfrm rot="10800000">
            <a:off x="6470456" y="3398338"/>
            <a:ext cx="218444"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Wingdings"/>
                <a:cs typeface="Wingdings"/>
                <a:sym typeface="Wingdings"/>
              </a:rPr>
              <a:t></a:t>
            </a:r>
            <a:endParaRPr kumimoji="0" lang="en-US" sz="1200" b="1"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53" name="TextBox 52">
            <a:extLst>
              <a:ext uri="{FF2B5EF4-FFF2-40B4-BE49-F238E27FC236}">
                <a16:creationId xmlns:a16="http://schemas.microsoft.com/office/drawing/2014/main" id="{DDA810C0-F52E-4E47-871D-2DA8421719B0}"/>
              </a:ext>
            </a:extLst>
          </p:cNvPr>
          <p:cNvSpPr txBox="1"/>
          <p:nvPr/>
        </p:nvSpPr>
        <p:spPr>
          <a:xfrm>
            <a:off x="6579677" y="3398338"/>
            <a:ext cx="1656667"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S PGothic" pitchFamily="34" charset="-128"/>
                <a:cs typeface="Arial" charset="0"/>
              </a:rPr>
              <a:t>Vacuum (″ HgV)</a:t>
            </a:r>
          </a:p>
        </p:txBody>
      </p:sp>
      <p:sp>
        <p:nvSpPr>
          <p:cNvPr id="54" name="TextBox 53">
            <a:extLst>
              <a:ext uri="{FF2B5EF4-FFF2-40B4-BE49-F238E27FC236}">
                <a16:creationId xmlns:a16="http://schemas.microsoft.com/office/drawing/2014/main" id="{4500F210-7B16-428F-9229-FCCF8AE30808}"/>
              </a:ext>
            </a:extLst>
          </p:cNvPr>
          <p:cNvSpPr txBox="1"/>
          <p:nvPr/>
        </p:nvSpPr>
        <p:spPr>
          <a:xfrm rot="16200000">
            <a:off x="381529" y="4368564"/>
            <a:ext cx="2265190"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S PGothic" pitchFamily="34" charset="-128"/>
                <a:cs typeface="Arial" charset="0"/>
              </a:rPr>
              <a:t>Shaft Power (BHP)  </a:t>
            </a:r>
            <a:r>
              <a:rPr kumimoji="0" lang="en-US" sz="1200" b="1" i="0" u="none" strike="noStrike" kern="1200" cap="none" spc="0" normalizeH="0" baseline="0" noProof="0" dirty="0">
                <a:ln>
                  <a:noFill/>
                </a:ln>
                <a:solidFill>
                  <a:srgbClr val="000000"/>
                </a:solidFill>
                <a:effectLst/>
                <a:uLnTx/>
                <a:uFillTx/>
                <a:latin typeface="Arial"/>
                <a:ea typeface="Wingdings"/>
                <a:cs typeface="Wingdings"/>
                <a:sym typeface="Wingdings"/>
              </a:rPr>
              <a:t> </a:t>
            </a:r>
          </a:p>
        </p:txBody>
      </p:sp>
      <p:cxnSp>
        <p:nvCxnSpPr>
          <p:cNvPr id="55" name="60Hz Down">
            <a:extLst>
              <a:ext uri="{FF2B5EF4-FFF2-40B4-BE49-F238E27FC236}">
                <a16:creationId xmlns:a16="http://schemas.microsoft.com/office/drawing/2014/main" id="{116BDC0F-AFF7-4688-B0E3-9BB6E1455A6A}"/>
              </a:ext>
            </a:extLst>
          </p:cNvPr>
          <p:cNvCxnSpPr>
            <a:cxnSpLocks/>
          </p:cNvCxnSpPr>
          <p:nvPr/>
        </p:nvCxnSpPr>
        <p:spPr bwMode="auto">
          <a:xfrm>
            <a:off x="3945357" y="3604122"/>
            <a:ext cx="0" cy="551072"/>
          </a:xfrm>
          <a:prstGeom prst="straightConnector1">
            <a:avLst/>
          </a:prstGeom>
          <a:solidFill>
            <a:schemeClr val="accent1"/>
          </a:solidFill>
          <a:ln w="31750" cap="flat" cmpd="sng" algn="ctr">
            <a:solidFill>
              <a:srgbClr val="FF0000"/>
            </a:solidFill>
            <a:prstDash val="dash"/>
            <a:round/>
            <a:headEnd type="none" w="sm" len="sm"/>
            <a:tailEnd type="triangle"/>
          </a:ln>
          <a:effectLst/>
        </p:spPr>
      </p:cxnSp>
      <p:sp>
        <p:nvSpPr>
          <p:cNvPr id="56" name="Oval 55">
            <a:extLst>
              <a:ext uri="{FF2B5EF4-FFF2-40B4-BE49-F238E27FC236}">
                <a16:creationId xmlns:a16="http://schemas.microsoft.com/office/drawing/2014/main" id="{FFB4B5DE-6A68-4219-89F2-E409AA5EAE47}"/>
              </a:ext>
            </a:extLst>
          </p:cNvPr>
          <p:cNvSpPr/>
          <p:nvPr/>
        </p:nvSpPr>
        <p:spPr bwMode="auto">
          <a:xfrm>
            <a:off x="3895930" y="1221078"/>
            <a:ext cx="98854" cy="107091"/>
          </a:xfrm>
          <a:prstGeom prst="ellipse">
            <a:avLst/>
          </a:prstGeom>
          <a:solidFill>
            <a:srgbClr val="00CC00"/>
          </a:solidFill>
          <a:ln w="12700" cap="flat" cmpd="sng" algn="ctr">
            <a:solidFill>
              <a:srgbClr val="00CC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charset="0"/>
              <a:ea typeface="MS PGothic" pitchFamily="34" charset="-128"/>
              <a:cs typeface="Arial" charset="0"/>
            </a:endParaRPr>
          </a:p>
        </p:txBody>
      </p:sp>
      <p:cxnSp>
        <p:nvCxnSpPr>
          <p:cNvPr id="57" name="Straight Connector 56">
            <a:extLst>
              <a:ext uri="{FF2B5EF4-FFF2-40B4-BE49-F238E27FC236}">
                <a16:creationId xmlns:a16="http://schemas.microsoft.com/office/drawing/2014/main" id="{6CAF669B-A9CE-4D2E-9755-F230807E48C0}"/>
              </a:ext>
            </a:extLst>
          </p:cNvPr>
          <p:cNvCxnSpPr>
            <a:cxnSpLocks/>
          </p:cNvCxnSpPr>
          <p:nvPr/>
        </p:nvCxnSpPr>
        <p:spPr bwMode="auto">
          <a:xfrm>
            <a:off x="3945357" y="3374468"/>
            <a:ext cx="0" cy="114300"/>
          </a:xfrm>
          <a:prstGeom prst="line">
            <a:avLst/>
          </a:prstGeom>
          <a:solidFill>
            <a:schemeClr val="accent1"/>
          </a:solidFill>
          <a:ln w="12700" cap="flat" cmpd="sng" algn="ctr">
            <a:solidFill>
              <a:srgbClr val="00CC00"/>
            </a:solidFill>
            <a:prstDash val="solid"/>
            <a:round/>
            <a:headEnd type="none" w="sm" len="sm"/>
            <a:tailEnd type="none" w="sm" len="sm"/>
          </a:ln>
          <a:effectLst/>
        </p:spPr>
      </p:cxnSp>
      <p:cxnSp>
        <p:nvCxnSpPr>
          <p:cNvPr id="58" name="60Hz UP">
            <a:extLst>
              <a:ext uri="{FF2B5EF4-FFF2-40B4-BE49-F238E27FC236}">
                <a16:creationId xmlns:a16="http://schemas.microsoft.com/office/drawing/2014/main" id="{73BD40E1-B488-4C5A-99AD-BDAD6A0730BD}"/>
              </a:ext>
            </a:extLst>
          </p:cNvPr>
          <p:cNvCxnSpPr>
            <a:cxnSpLocks/>
          </p:cNvCxnSpPr>
          <p:nvPr/>
        </p:nvCxnSpPr>
        <p:spPr bwMode="auto">
          <a:xfrm flipV="1">
            <a:off x="3945357" y="1381125"/>
            <a:ext cx="0" cy="1698114"/>
          </a:xfrm>
          <a:prstGeom prst="straightConnector1">
            <a:avLst/>
          </a:prstGeom>
          <a:solidFill>
            <a:schemeClr val="accent1"/>
          </a:solidFill>
          <a:ln w="31750" cap="flat" cmpd="sng" algn="ctr">
            <a:solidFill>
              <a:srgbClr val="FF0000"/>
            </a:solidFill>
            <a:prstDash val="dash"/>
            <a:round/>
            <a:headEnd type="none" w="sm" len="sm"/>
            <a:tailEnd type="triangle"/>
          </a:ln>
          <a:effectLst/>
        </p:spPr>
      </p:cxnSp>
      <p:cxnSp>
        <p:nvCxnSpPr>
          <p:cNvPr id="59" name="60Hz UP">
            <a:extLst>
              <a:ext uri="{FF2B5EF4-FFF2-40B4-BE49-F238E27FC236}">
                <a16:creationId xmlns:a16="http://schemas.microsoft.com/office/drawing/2014/main" id="{4D0837BF-D29C-4C3E-92BC-01DDDB0783BD}"/>
              </a:ext>
            </a:extLst>
          </p:cNvPr>
          <p:cNvCxnSpPr>
            <a:cxnSpLocks/>
          </p:cNvCxnSpPr>
          <p:nvPr/>
        </p:nvCxnSpPr>
        <p:spPr bwMode="auto">
          <a:xfrm flipV="1">
            <a:off x="3945357" y="2562225"/>
            <a:ext cx="0" cy="728392"/>
          </a:xfrm>
          <a:prstGeom prst="straightConnector1">
            <a:avLst/>
          </a:prstGeom>
          <a:solidFill>
            <a:schemeClr val="accent1"/>
          </a:solidFill>
          <a:ln w="31750" cap="flat" cmpd="sng" algn="ctr">
            <a:solidFill>
              <a:srgbClr val="FF0000"/>
            </a:solidFill>
            <a:prstDash val="dash"/>
            <a:round/>
            <a:headEnd type="none" w="sm" len="sm"/>
            <a:tailEnd type="triangle"/>
          </a:ln>
          <a:effectLst/>
        </p:spPr>
      </p:cxnSp>
      <p:cxnSp>
        <p:nvCxnSpPr>
          <p:cNvPr id="60" name="60Hz UP">
            <a:extLst>
              <a:ext uri="{FF2B5EF4-FFF2-40B4-BE49-F238E27FC236}">
                <a16:creationId xmlns:a16="http://schemas.microsoft.com/office/drawing/2014/main" id="{D1F861B2-0EBC-409D-8D7E-5F048BA58044}"/>
              </a:ext>
            </a:extLst>
          </p:cNvPr>
          <p:cNvCxnSpPr>
            <a:cxnSpLocks/>
          </p:cNvCxnSpPr>
          <p:nvPr/>
        </p:nvCxnSpPr>
        <p:spPr bwMode="auto">
          <a:xfrm>
            <a:off x="3949191" y="3604122"/>
            <a:ext cx="0" cy="1601291"/>
          </a:xfrm>
          <a:prstGeom prst="straightConnector1">
            <a:avLst/>
          </a:prstGeom>
          <a:solidFill>
            <a:schemeClr val="accent1"/>
          </a:solidFill>
          <a:ln w="31750" cap="flat" cmpd="sng" algn="ctr">
            <a:solidFill>
              <a:srgbClr val="FF0000"/>
            </a:solidFill>
            <a:prstDash val="dash"/>
            <a:round/>
            <a:headEnd type="none" w="sm" len="sm"/>
            <a:tailEnd type="triangle"/>
          </a:ln>
          <a:effectLst/>
        </p:spPr>
      </p:cxnSp>
      <p:sp>
        <p:nvSpPr>
          <p:cNvPr id="61" name="Oval 60">
            <a:extLst>
              <a:ext uri="{FF2B5EF4-FFF2-40B4-BE49-F238E27FC236}">
                <a16:creationId xmlns:a16="http://schemas.microsoft.com/office/drawing/2014/main" id="{B1D4112A-1F23-48F2-9E8B-D60B41861832}"/>
              </a:ext>
            </a:extLst>
          </p:cNvPr>
          <p:cNvSpPr/>
          <p:nvPr/>
        </p:nvSpPr>
        <p:spPr bwMode="auto">
          <a:xfrm>
            <a:off x="3895930" y="2423323"/>
            <a:ext cx="98854" cy="107091"/>
          </a:xfrm>
          <a:prstGeom prst="ellipse">
            <a:avLst/>
          </a:prstGeom>
          <a:solidFill>
            <a:srgbClr val="0033CC"/>
          </a:solidFill>
          <a:ln w="12700" cap="flat" cmpd="sng" algn="ctr">
            <a:solidFill>
              <a:srgbClr val="0033CC"/>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charset="0"/>
              <a:ea typeface="MS PGothic" pitchFamily="34" charset="-128"/>
              <a:cs typeface="Arial" charset="0"/>
            </a:endParaRPr>
          </a:p>
        </p:txBody>
      </p:sp>
      <p:sp>
        <p:nvSpPr>
          <p:cNvPr id="51" name="Rectangle 50">
            <a:extLst>
              <a:ext uri="{FF2B5EF4-FFF2-40B4-BE49-F238E27FC236}">
                <a16:creationId xmlns:a16="http://schemas.microsoft.com/office/drawing/2014/main" id="{D829BE61-1C0A-47E8-A55A-792FE0A2B2EA}"/>
              </a:ext>
            </a:extLst>
          </p:cNvPr>
          <p:cNvSpPr/>
          <p:nvPr/>
        </p:nvSpPr>
        <p:spPr>
          <a:xfrm>
            <a:off x="8225752" y="6433594"/>
            <a:ext cx="429926" cy="184666"/>
          </a:xfrm>
          <a:prstGeom prst="rect">
            <a:avLst/>
          </a:prstGeom>
        </p:spPr>
        <p:txBody>
          <a:bodyPr wrap="none">
            <a:spAutoFit/>
          </a:bodyPr>
          <a:lstStyle/>
          <a:p>
            <a:r>
              <a:rPr lang="de-DE" sz="600" dirty="0">
                <a:solidFill>
                  <a:srgbClr val="000000"/>
                </a:solidFill>
                <a:latin typeface="Arial" charset="0"/>
              </a:rPr>
              <a:t>Page 6</a:t>
            </a:r>
            <a:endParaRPr lang="en-US" sz="600" dirty="0"/>
          </a:p>
        </p:txBody>
      </p:sp>
    </p:spTree>
    <p:extLst>
      <p:ext uri="{BB962C8B-B14F-4D97-AF65-F5344CB8AC3E}">
        <p14:creationId xmlns:p14="http://schemas.microsoft.com/office/powerpoint/2010/main" val="393798540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1+#ppt_w/2"/>
                                          </p:val>
                                        </p:tav>
                                        <p:tav tm="100000">
                                          <p:val>
                                            <p:strVal val="#ppt_x"/>
                                          </p:val>
                                        </p:tav>
                                      </p:tavLst>
                                    </p:anim>
                                    <p:anim calcmode="lin" valueType="num">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anim calcmode="lin" valueType="num">
                                      <p:cBhvr additive="base">
                                        <p:cTn id="13" dur="500" fill="hold"/>
                                        <p:tgtEl>
                                          <p:spTgt spid="55"/>
                                        </p:tgtEl>
                                        <p:attrNameLst>
                                          <p:attrName>ppt_x</p:attrName>
                                        </p:attrNameLst>
                                      </p:cBhvr>
                                      <p:tavLst>
                                        <p:tav tm="0">
                                          <p:val>
                                            <p:strVal val="1+#ppt_w/2"/>
                                          </p:val>
                                        </p:tav>
                                        <p:tav tm="100000">
                                          <p:val>
                                            <p:strVal val="#ppt_x"/>
                                          </p:val>
                                        </p:tav>
                                      </p:tavLst>
                                    </p:anim>
                                    <p:anim calcmode="lin" valueType="num">
                                      <p:cBhvr additive="base">
                                        <p:cTn id="14"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8"/>
                                        </p:tgtEl>
                                      </p:cBhvr>
                                    </p:animEffect>
                                    <p:set>
                                      <p:cBhvr>
                                        <p:cTn id="19" dur="1" fill="hold">
                                          <p:stCondLst>
                                            <p:cond delay="499"/>
                                          </p:stCondLst>
                                        </p:cTn>
                                        <p:tgtEl>
                                          <p:spTgt spid="58"/>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55"/>
                                        </p:tgtEl>
                                      </p:cBhvr>
                                    </p:animEffect>
                                    <p:set>
                                      <p:cBhvr>
                                        <p:cTn id="22" dur="1" fill="hold">
                                          <p:stCondLst>
                                            <p:cond delay="499"/>
                                          </p:stCondLst>
                                        </p:cTn>
                                        <p:tgtEl>
                                          <p:spTgt spid="55"/>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56"/>
                                        </p:tgtEl>
                                      </p:cBhvr>
                                    </p:animEffect>
                                    <p:set>
                                      <p:cBhvr>
                                        <p:cTn id="25" dur="1" fill="hold">
                                          <p:stCondLst>
                                            <p:cond delay="499"/>
                                          </p:stCondLst>
                                        </p:cTn>
                                        <p:tgtEl>
                                          <p:spTgt spid="5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500"/>
                                        <p:tgtEl>
                                          <p:spTgt spid="6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anim calcmode="lin" valueType="num">
                                      <p:cBhvr additive="base">
                                        <p:cTn id="35" dur="500" fill="hold"/>
                                        <p:tgtEl>
                                          <p:spTgt spid="59"/>
                                        </p:tgtEl>
                                        <p:attrNameLst>
                                          <p:attrName>ppt_x</p:attrName>
                                        </p:attrNameLst>
                                      </p:cBhvr>
                                      <p:tavLst>
                                        <p:tav tm="0">
                                          <p:val>
                                            <p:strVal val="1+#ppt_w/2"/>
                                          </p:val>
                                        </p:tav>
                                        <p:tav tm="100000">
                                          <p:val>
                                            <p:strVal val="#ppt_x"/>
                                          </p:val>
                                        </p:tav>
                                      </p:tavLst>
                                    </p:anim>
                                    <p:anim calcmode="lin" valueType="num">
                                      <p:cBhvr additive="base">
                                        <p:cTn id="36" dur="5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additive="base">
                                        <p:cTn id="41" dur="500" fill="hold"/>
                                        <p:tgtEl>
                                          <p:spTgt spid="60"/>
                                        </p:tgtEl>
                                        <p:attrNameLst>
                                          <p:attrName>ppt_x</p:attrName>
                                        </p:attrNameLst>
                                      </p:cBhvr>
                                      <p:tavLst>
                                        <p:tav tm="0">
                                          <p:val>
                                            <p:strVal val="1+#ppt_w/2"/>
                                          </p:val>
                                        </p:tav>
                                        <p:tav tm="100000">
                                          <p:val>
                                            <p:strVal val="#ppt_x"/>
                                          </p:val>
                                        </p:tav>
                                      </p:tavLst>
                                    </p:anim>
                                    <p:anim calcmode="lin" valueType="num">
                                      <p:cBhvr additive="base">
                                        <p:cTn id="42" dur="50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uma-Animat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7201370" y="1411120"/>
            <a:ext cx="1392296" cy="1392296"/>
          </a:xfrm>
          <a:prstGeom prst="rect">
            <a:avLst/>
          </a:prstGeom>
        </p:spPr>
      </p:pic>
      <p:sp>
        <p:nvSpPr>
          <p:cNvPr id="2" name="Text Placeholder 1">
            <a:extLst>
              <a:ext uri="{FF2B5EF4-FFF2-40B4-BE49-F238E27FC236}">
                <a16:creationId xmlns:a16="http://schemas.microsoft.com/office/drawing/2014/main" id="{8AE9DA07-67D5-4E7D-AE18-B7999A2FB049}"/>
              </a:ext>
            </a:extLst>
          </p:cNvPr>
          <p:cNvSpPr>
            <a:spLocks noGrp="1"/>
          </p:cNvSpPr>
          <p:nvPr>
            <p:ph type="body" sz="quarter" idx="13"/>
          </p:nvPr>
        </p:nvSpPr>
        <p:spPr/>
        <p:txBody>
          <a:bodyPr/>
          <a:lstStyle/>
          <a:p>
            <a:r>
              <a:rPr lang="en-US" dirty="0"/>
              <a:t>VSD on Vacuum Equipment</a:t>
            </a:r>
          </a:p>
        </p:txBody>
      </p:sp>
      <p:sp>
        <p:nvSpPr>
          <p:cNvPr id="3" name="Text Placeholder 2">
            <a:extLst>
              <a:ext uri="{FF2B5EF4-FFF2-40B4-BE49-F238E27FC236}">
                <a16:creationId xmlns:a16="http://schemas.microsoft.com/office/drawing/2014/main" id="{DDD99AB6-6D1C-4FEF-AE96-21C18F3ECBD3}"/>
              </a:ext>
            </a:extLst>
          </p:cNvPr>
          <p:cNvSpPr>
            <a:spLocks noGrp="1"/>
          </p:cNvSpPr>
          <p:nvPr>
            <p:ph type="body" sz="quarter" idx="14"/>
          </p:nvPr>
        </p:nvSpPr>
        <p:spPr/>
        <p:txBody>
          <a:bodyPr/>
          <a:lstStyle/>
          <a:p>
            <a:r>
              <a:rPr lang="en-US" dirty="0"/>
              <a:t>TIP 1 – Select Pump, then Controls!</a:t>
            </a:r>
          </a:p>
        </p:txBody>
      </p:sp>
      <p:sp>
        <p:nvSpPr>
          <p:cNvPr id="7" name="Text Placeholder 6">
            <a:extLst>
              <a:ext uri="{FF2B5EF4-FFF2-40B4-BE49-F238E27FC236}">
                <a16:creationId xmlns:a16="http://schemas.microsoft.com/office/drawing/2014/main" id="{5D899E4F-4108-4A67-ADF6-F37FC3419EA6}"/>
              </a:ext>
            </a:extLst>
          </p:cNvPr>
          <p:cNvSpPr>
            <a:spLocks noGrp="1"/>
          </p:cNvSpPr>
          <p:nvPr>
            <p:ph type="body" sz="quarter" idx="15"/>
          </p:nvPr>
        </p:nvSpPr>
        <p:spPr>
          <a:xfrm>
            <a:off x="360947" y="4903257"/>
            <a:ext cx="8453539" cy="1655847"/>
          </a:xfrm>
        </p:spPr>
        <p:txBody>
          <a:bodyPr/>
          <a:lstStyle/>
          <a:p>
            <a:pPr marL="0" indent="0">
              <a:lnSpc>
                <a:spcPct val="150000"/>
              </a:lnSpc>
              <a:buNone/>
            </a:pPr>
            <a:r>
              <a:rPr lang="en-US" sz="1400" dirty="0"/>
              <a:t>Why is this important? </a:t>
            </a:r>
          </a:p>
          <a:p>
            <a:pPr>
              <a:lnSpc>
                <a:spcPct val="150000"/>
              </a:lnSpc>
            </a:pPr>
            <a:r>
              <a:rPr lang="en-US" sz="1400" dirty="0"/>
              <a:t>First, pick a pump technology most suitable for your unique process needs.</a:t>
            </a:r>
          </a:p>
          <a:p>
            <a:pPr>
              <a:lnSpc>
                <a:spcPct val="150000"/>
              </a:lnSpc>
            </a:pPr>
            <a:r>
              <a:rPr lang="en-US" sz="1400" dirty="0"/>
              <a:t>Allowable speed regulation is dependent on pump technology used.</a:t>
            </a:r>
          </a:p>
          <a:p>
            <a:pPr>
              <a:lnSpc>
                <a:spcPct val="150000"/>
              </a:lnSpc>
            </a:pPr>
            <a:r>
              <a:rPr lang="en-US" sz="1400" dirty="0"/>
              <a:t>Pump efficiencies (HP / CFM) are better at higher frequencies. </a:t>
            </a:r>
          </a:p>
          <a:p>
            <a:pPr>
              <a:lnSpc>
                <a:spcPct val="150000"/>
              </a:lnSpc>
            </a:pPr>
            <a:endParaRPr lang="en-US" sz="1500" dirty="0"/>
          </a:p>
        </p:txBody>
      </p:sp>
      <p:pic>
        <p:nvPicPr>
          <p:cNvPr id="8" name="R5-Animate.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942464" y="1212539"/>
            <a:ext cx="1550513" cy="1550513"/>
          </a:xfrm>
          <a:prstGeom prst="rect">
            <a:avLst/>
          </a:prstGeom>
        </p:spPr>
      </p:pic>
      <p:pic>
        <p:nvPicPr>
          <p:cNvPr id="4" name="Mink-Animate.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4"/>
          <a:stretch>
            <a:fillRect/>
          </a:stretch>
        </p:blipFill>
        <p:spPr>
          <a:xfrm>
            <a:off x="2534310" y="1277725"/>
            <a:ext cx="1386806" cy="1386806"/>
          </a:xfrm>
          <a:prstGeom prst="rect">
            <a:avLst/>
          </a:prstGeom>
        </p:spPr>
      </p:pic>
      <p:pic>
        <p:nvPicPr>
          <p:cNvPr id="9" name="COBRA-Animate.mp4">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5"/>
          <a:stretch>
            <a:fillRect/>
          </a:stretch>
        </p:blipFill>
        <p:spPr>
          <a:xfrm>
            <a:off x="4137361" y="1343422"/>
            <a:ext cx="1556228" cy="1556228"/>
          </a:xfrm>
          <a:prstGeom prst="rect">
            <a:avLst/>
          </a:prstGeom>
        </p:spPr>
      </p:pic>
      <p:pic>
        <p:nvPicPr>
          <p:cNvPr id="5" name="Dolphin-Animate.mp4">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6"/>
          <a:stretch>
            <a:fillRect/>
          </a:stretch>
        </p:blipFill>
        <p:spPr>
          <a:xfrm>
            <a:off x="5802913" y="1364083"/>
            <a:ext cx="1313814" cy="1313814"/>
          </a:xfrm>
          <a:prstGeom prst="rect">
            <a:avLst/>
          </a:prstGeom>
        </p:spPr>
      </p:pic>
      <p:cxnSp>
        <p:nvCxnSpPr>
          <p:cNvPr id="11" name="Straight Connector 10"/>
          <p:cNvCxnSpPr/>
          <p:nvPr/>
        </p:nvCxnSpPr>
        <p:spPr bwMode="auto">
          <a:xfrm>
            <a:off x="360947" y="2718007"/>
            <a:ext cx="8331497" cy="0"/>
          </a:xfrm>
          <a:prstGeom prst="line">
            <a:avLst/>
          </a:prstGeom>
          <a:solidFill>
            <a:schemeClr val="accent1"/>
          </a:solidFill>
          <a:ln w="76200" cap="flat" cmpd="sng" algn="ctr">
            <a:solidFill>
              <a:schemeClr val="bg2">
                <a:lumMod val="60000"/>
                <a:lumOff val="40000"/>
              </a:schemeClr>
            </a:solidFill>
            <a:prstDash val="solid"/>
            <a:round/>
            <a:headEnd type="none" w="sm" len="sm"/>
            <a:tailEnd type="none" w="sm" len="sm"/>
          </a:ln>
          <a:effectLst/>
        </p:spPr>
      </p:cxnSp>
      <p:cxnSp>
        <p:nvCxnSpPr>
          <p:cNvPr id="14" name="Straight Connector 13"/>
          <p:cNvCxnSpPr>
            <a:cxnSpLocks/>
          </p:cNvCxnSpPr>
          <p:nvPr/>
        </p:nvCxnSpPr>
        <p:spPr bwMode="auto">
          <a:xfrm>
            <a:off x="969211" y="2265947"/>
            <a:ext cx="0" cy="2648953"/>
          </a:xfrm>
          <a:prstGeom prst="line">
            <a:avLst/>
          </a:prstGeom>
          <a:solidFill>
            <a:schemeClr val="accent1"/>
          </a:solidFill>
          <a:ln w="28575" cap="flat" cmpd="sng" algn="ctr">
            <a:solidFill>
              <a:schemeClr val="bg2">
                <a:lumMod val="40000"/>
                <a:lumOff val="60000"/>
              </a:schemeClr>
            </a:solidFill>
            <a:prstDash val="solid"/>
            <a:round/>
            <a:headEnd type="none" w="sm" len="sm"/>
            <a:tailEnd type="none" w="sm" len="sm"/>
          </a:ln>
          <a:effectLst/>
        </p:spPr>
      </p:cxnSp>
      <p:sp>
        <p:nvSpPr>
          <p:cNvPr id="18" name="TextBox 17"/>
          <p:cNvSpPr txBox="1"/>
          <p:nvPr/>
        </p:nvSpPr>
        <p:spPr>
          <a:xfrm>
            <a:off x="454526" y="2236744"/>
            <a:ext cx="521368" cy="274947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S PGothic" pitchFamily="34" charset="-128"/>
                <a:cs typeface="Arial" charset="0"/>
              </a:rPr>
              <a:t>Hz</a:t>
            </a:r>
            <a:endParaRPr kumimoji="0" lang="en-US" sz="1800" b="1" i="0" u="none" strike="noStrike" kern="1200" cap="none" spc="0" normalizeH="0" baseline="-25000" noProof="0" dirty="0">
              <a:ln>
                <a:noFill/>
              </a:ln>
              <a:solidFill>
                <a:srgbClr val="000000"/>
              </a:solidFill>
              <a:effectLst/>
              <a:uLnTx/>
              <a:uFillTx/>
              <a:latin typeface="Arial"/>
              <a:ea typeface="MS PGothic" pitchFamily="34"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25000" noProof="0" dirty="0">
              <a:ln>
                <a:noFill/>
              </a:ln>
              <a:solidFill>
                <a:srgbClr val="000000"/>
              </a:solidFill>
              <a:effectLst/>
              <a:uLnTx/>
              <a:uFillTx/>
              <a:latin typeface="Arial"/>
              <a:ea typeface="MS PGothic" pitchFamily="34"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25000" noProof="0" dirty="0">
              <a:ln>
                <a:noFill/>
              </a:ln>
              <a:solidFill>
                <a:srgbClr val="000000"/>
              </a:solidFill>
              <a:effectLst/>
              <a:uLnTx/>
              <a:uFillTx/>
              <a:latin typeface="Arial"/>
              <a:ea typeface="MS PGothic" pitchFamily="34" charset="-128"/>
              <a:cs typeface="Arial" charset="0"/>
            </a:endParaRPr>
          </a:p>
          <a:p>
            <a:pPr marL="0" marR="0" lvl="0" indent="0" algn="l" defTabSz="914400" rtl="0" eaLnBrk="1" fontAlgn="base" latinLnBrk="0" hangingPunct="1">
              <a:lnSpc>
                <a:spcPct val="200000"/>
              </a:lnSpc>
              <a:spcBef>
                <a:spcPct val="0"/>
              </a:spcBef>
              <a:spcAft>
                <a:spcPct val="0"/>
              </a:spcAft>
              <a:buClrTx/>
              <a:buSzTx/>
              <a:buFontTx/>
              <a:buNone/>
              <a:tabLst/>
              <a:defRPr/>
            </a:pPr>
            <a:r>
              <a:rPr kumimoji="0" lang="en-US" sz="1800" b="0" i="0" u="none" strike="noStrike" kern="1200" cap="none" spc="0" normalizeH="0" baseline="-25000" noProof="0" dirty="0">
                <a:ln>
                  <a:noFill/>
                </a:ln>
                <a:solidFill>
                  <a:srgbClr val="000000"/>
                </a:solidFill>
                <a:effectLst/>
                <a:uLnTx/>
                <a:uFillTx/>
                <a:latin typeface="Arial"/>
                <a:ea typeface="MS PGothic" pitchFamily="34" charset="-128"/>
                <a:cs typeface="Arial" charset="0"/>
              </a:rPr>
              <a:t>60</a:t>
            </a:r>
          </a:p>
          <a:p>
            <a:pPr marL="0" marR="0" lvl="0" indent="0" algn="l" defTabSz="914400" rtl="0" eaLnBrk="1" fontAlgn="base" latinLnBrk="0" hangingPunct="1">
              <a:lnSpc>
                <a:spcPct val="200000"/>
              </a:lnSpc>
              <a:spcBef>
                <a:spcPct val="0"/>
              </a:spcBef>
              <a:spcAft>
                <a:spcPct val="0"/>
              </a:spcAft>
              <a:buClrTx/>
              <a:buSzTx/>
              <a:buFontTx/>
              <a:buNone/>
              <a:tabLst/>
              <a:defRPr/>
            </a:pPr>
            <a:r>
              <a:rPr kumimoji="0" lang="en-US" sz="1800" b="0" i="0" u="none" strike="noStrike" kern="1200" cap="none" spc="0" normalizeH="0" baseline="-25000" noProof="0" dirty="0">
                <a:ln>
                  <a:noFill/>
                </a:ln>
                <a:solidFill>
                  <a:srgbClr val="000000"/>
                </a:solidFill>
                <a:effectLst/>
                <a:uLnTx/>
                <a:uFillTx/>
                <a:latin typeface="Arial"/>
                <a:ea typeface="MS PGothic" pitchFamily="34" charset="-128"/>
                <a:cs typeface="Arial" charset="0"/>
              </a:rPr>
              <a:t>50</a:t>
            </a:r>
          </a:p>
          <a:p>
            <a:pPr marL="0" marR="0" lvl="0" indent="0" algn="l" defTabSz="914400" rtl="0" eaLnBrk="1" fontAlgn="base" latinLnBrk="0" hangingPunct="1">
              <a:lnSpc>
                <a:spcPct val="200000"/>
              </a:lnSpc>
              <a:spcBef>
                <a:spcPct val="0"/>
              </a:spcBef>
              <a:spcAft>
                <a:spcPct val="0"/>
              </a:spcAft>
              <a:buClrTx/>
              <a:buSzTx/>
              <a:buFontTx/>
              <a:buNone/>
              <a:tabLst/>
              <a:defRPr/>
            </a:pPr>
            <a:r>
              <a:rPr kumimoji="0" lang="en-US" sz="1800" b="0" i="0" u="none" strike="noStrike" kern="1200" cap="none" spc="0" normalizeH="0" baseline="-25000" noProof="0" dirty="0">
                <a:ln>
                  <a:noFill/>
                </a:ln>
                <a:solidFill>
                  <a:srgbClr val="000000"/>
                </a:solidFill>
                <a:effectLst/>
                <a:uLnTx/>
                <a:uFillTx/>
                <a:latin typeface="Arial"/>
                <a:ea typeface="MS PGothic" pitchFamily="34" charset="-128"/>
                <a:cs typeface="Arial" charset="0"/>
              </a:rPr>
              <a:t>40</a:t>
            </a:r>
          </a:p>
          <a:p>
            <a:pPr marL="0" marR="0" lvl="0" indent="0" algn="l" defTabSz="914400" rtl="0" eaLnBrk="1" fontAlgn="base" latinLnBrk="0" hangingPunct="1">
              <a:lnSpc>
                <a:spcPct val="200000"/>
              </a:lnSpc>
              <a:spcBef>
                <a:spcPct val="0"/>
              </a:spcBef>
              <a:spcAft>
                <a:spcPct val="0"/>
              </a:spcAft>
              <a:buClrTx/>
              <a:buSzTx/>
              <a:buFontTx/>
              <a:buNone/>
              <a:tabLst/>
              <a:defRPr/>
            </a:pPr>
            <a:r>
              <a:rPr kumimoji="0" lang="en-US" sz="1800" b="0" i="0" u="none" strike="noStrike" kern="1200" cap="none" spc="0" normalizeH="0" baseline="-25000" noProof="0" dirty="0">
                <a:ln>
                  <a:noFill/>
                </a:ln>
                <a:solidFill>
                  <a:srgbClr val="000000"/>
                </a:solidFill>
                <a:effectLst/>
                <a:uLnTx/>
                <a:uFillTx/>
                <a:latin typeface="Arial"/>
                <a:ea typeface="MS PGothic" pitchFamily="34" charset="-128"/>
                <a:cs typeface="Arial" charset="0"/>
              </a:rPr>
              <a:t>30</a:t>
            </a:r>
          </a:p>
          <a:p>
            <a:pPr marL="0" marR="0" lvl="0" indent="0" algn="l" defTabSz="914400" rtl="0" eaLnBrk="1" fontAlgn="base" latinLnBrk="0" hangingPunct="1">
              <a:lnSpc>
                <a:spcPct val="200000"/>
              </a:lnSpc>
              <a:spcBef>
                <a:spcPct val="0"/>
              </a:spcBef>
              <a:spcAft>
                <a:spcPct val="0"/>
              </a:spcAft>
              <a:buClrTx/>
              <a:buSzTx/>
              <a:buFontTx/>
              <a:buNone/>
              <a:tabLst/>
              <a:defRPr/>
            </a:pPr>
            <a:r>
              <a:rPr kumimoji="0" lang="en-US" sz="1800" b="0" i="0" u="none" strike="noStrike" kern="1200" cap="none" spc="0" normalizeH="0" baseline="-25000" noProof="0" dirty="0">
                <a:ln>
                  <a:noFill/>
                </a:ln>
                <a:solidFill>
                  <a:srgbClr val="000000"/>
                </a:solidFill>
                <a:effectLst/>
                <a:uLnTx/>
                <a:uFillTx/>
                <a:latin typeface="Arial"/>
                <a:ea typeface="MS PGothic" pitchFamily="34" charset="-128"/>
                <a:cs typeface="Arial" charset="0"/>
              </a:rPr>
              <a:t>20</a:t>
            </a:r>
          </a:p>
          <a:p>
            <a:pPr marL="0" marR="0" lvl="0" indent="0" algn="l" defTabSz="914400" rtl="0" eaLnBrk="1" fontAlgn="base" latinLnBrk="0" hangingPunct="1">
              <a:lnSpc>
                <a:spcPct val="200000"/>
              </a:lnSpc>
              <a:spcBef>
                <a:spcPct val="0"/>
              </a:spcBef>
              <a:spcAft>
                <a:spcPct val="0"/>
              </a:spcAft>
              <a:buClrTx/>
              <a:buSzTx/>
              <a:buFontTx/>
              <a:buNone/>
              <a:tabLst/>
              <a:defRPr/>
            </a:pPr>
            <a:r>
              <a:rPr kumimoji="0" lang="en-US" sz="1800" b="0" i="0" u="none" strike="noStrike" kern="1200" cap="none" spc="0" normalizeH="0" baseline="-25000" noProof="0" dirty="0">
                <a:ln>
                  <a:noFill/>
                </a:ln>
                <a:solidFill>
                  <a:srgbClr val="000000"/>
                </a:solidFill>
                <a:effectLst/>
                <a:uLnTx/>
                <a:uFillTx/>
                <a:latin typeface="Arial"/>
                <a:ea typeface="MS PGothic" pitchFamily="34" charset="-128"/>
                <a:cs typeface="Arial" charset="0"/>
              </a:rPr>
              <a:t>10</a:t>
            </a:r>
          </a:p>
        </p:txBody>
      </p:sp>
      <p:cxnSp>
        <p:nvCxnSpPr>
          <p:cNvPr id="12" name="Straight Arrow Connector 11">
            <a:extLst>
              <a:ext uri="{FF2B5EF4-FFF2-40B4-BE49-F238E27FC236}">
                <a16:creationId xmlns:a16="http://schemas.microsoft.com/office/drawing/2014/main" id="{0D8CA3F4-B7C9-41C8-B841-C94A33E424F1}"/>
              </a:ext>
            </a:extLst>
          </p:cNvPr>
          <p:cNvCxnSpPr>
            <a:cxnSpLocks/>
          </p:cNvCxnSpPr>
          <p:nvPr/>
        </p:nvCxnSpPr>
        <p:spPr bwMode="auto">
          <a:xfrm>
            <a:off x="6459820" y="2899650"/>
            <a:ext cx="0" cy="1169680"/>
          </a:xfrm>
          <a:prstGeom prst="straightConnector1">
            <a:avLst/>
          </a:prstGeom>
          <a:solidFill>
            <a:schemeClr val="accent1"/>
          </a:solidFill>
          <a:ln w="190500" cap="flat" cmpd="sng" algn="ctr">
            <a:gradFill>
              <a:gsLst>
                <a:gs pos="91500">
                  <a:srgbClr val="FFC000"/>
                </a:gs>
                <a:gs pos="22000">
                  <a:srgbClr val="FF6600"/>
                </a:gs>
              </a:gsLst>
              <a:lin ang="5400000" scaled="1"/>
            </a:gradFill>
            <a:prstDash val="solid"/>
            <a:round/>
            <a:headEnd type="triangle" w="sm" len="sm"/>
            <a:tailEnd type="triangle" w="sm" len="sm"/>
          </a:ln>
          <a:effectLst/>
        </p:spPr>
      </p:cxnSp>
      <p:cxnSp>
        <p:nvCxnSpPr>
          <p:cNvPr id="28" name="Straight Arrow Connector 27">
            <a:extLst>
              <a:ext uri="{FF2B5EF4-FFF2-40B4-BE49-F238E27FC236}">
                <a16:creationId xmlns:a16="http://schemas.microsoft.com/office/drawing/2014/main" id="{68F56279-66D2-4C24-BD34-587E59564053}"/>
              </a:ext>
            </a:extLst>
          </p:cNvPr>
          <p:cNvCxnSpPr>
            <a:cxnSpLocks/>
          </p:cNvCxnSpPr>
          <p:nvPr/>
        </p:nvCxnSpPr>
        <p:spPr bwMode="auto">
          <a:xfrm>
            <a:off x="3256761" y="2899650"/>
            <a:ext cx="0" cy="1946803"/>
          </a:xfrm>
          <a:prstGeom prst="straightConnector1">
            <a:avLst/>
          </a:prstGeom>
          <a:solidFill>
            <a:schemeClr val="accent1"/>
          </a:solidFill>
          <a:ln w="190500" cap="flat" cmpd="sng" algn="ctr">
            <a:gradFill>
              <a:gsLst>
                <a:gs pos="91500">
                  <a:srgbClr val="FFC000"/>
                </a:gs>
                <a:gs pos="22000">
                  <a:srgbClr val="FF6600"/>
                </a:gs>
              </a:gsLst>
              <a:lin ang="5400000" scaled="1"/>
            </a:gradFill>
            <a:prstDash val="solid"/>
            <a:round/>
            <a:headEnd type="triangle" w="sm" len="sm"/>
            <a:tailEnd type="triangle" w="sm" len="sm"/>
          </a:ln>
          <a:effectLst/>
        </p:spPr>
      </p:cxnSp>
      <p:cxnSp>
        <p:nvCxnSpPr>
          <p:cNvPr id="31" name="Straight Arrow Connector 30">
            <a:extLst>
              <a:ext uri="{FF2B5EF4-FFF2-40B4-BE49-F238E27FC236}">
                <a16:creationId xmlns:a16="http://schemas.microsoft.com/office/drawing/2014/main" id="{10DBF205-3CB4-4D15-A1F3-1DBF35C59233}"/>
              </a:ext>
            </a:extLst>
          </p:cNvPr>
          <p:cNvCxnSpPr>
            <a:cxnSpLocks/>
          </p:cNvCxnSpPr>
          <p:nvPr/>
        </p:nvCxnSpPr>
        <p:spPr bwMode="auto">
          <a:xfrm>
            <a:off x="1689053" y="2899650"/>
            <a:ext cx="0" cy="973401"/>
          </a:xfrm>
          <a:prstGeom prst="straightConnector1">
            <a:avLst/>
          </a:prstGeom>
          <a:solidFill>
            <a:schemeClr val="accent1"/>
          </a:solidFill>
          <a:ln w="190500" cap="flat" cmpd="sng" algn="ctr">
            <a:gradFill>
              <a:gsLst>
                <a:gs pos="91500">
                  <a:srgbClr val="FFC000"/>
                </a:gs>
                <a:gs pos="22000">
                  <a:srgbClr val="FF6600"/>
                </a:gs>
              </a:gsLst>
              <a:lin ang="5400000" scaled="1"/>
            </a:gradFill>
            <a:prstDash val="solid"/>
            <a:round/>
            <a:headEnd type="triangle" w="sm" len="sm"/>
            <a:tailEnd type="triangle" w="sm" len="sm"/>
          </a:ln>
          <a:effectLst/>
        </p:spPr>
      </p:cxnSp>
      <p:cxnSp>
        <p:nvCxnSpPr>
          <p:cNvPr id="26" name="Straight Arrow Connector 25">
            <a:extLst>
              <a:ext uri="{FF2B5EF4-FFF2-40B4-BE49-F238E27FC236}">
                <a16:creationId xmlns:a16="http://schemas.microsoft.com/office/drawing/2014/main" id="{FF2F9C0B-2D5D-4C32-B234-1B786040BADB}"/>
              </a:ext>
            </a:extLst>
          </p:cNvPr>
          <p:cNvCxnSpPr>
            <a:cxnSpLocks/>
          </p:cNvCxnSpPr>
          <p:nvPr/>
        </p:nvCxnSpPr>
        <p:spPr bwMode="auto">
          <a:xfrm>
            <a:off x="4915475" y="2899650"/>
            <a:ext cx="0" cy="1672350"/>
          </a:xfrm>
          <a:prstGeom prst="straightConnector1">
            <a:avLst/>
          </a:prstGeom>
          <a:solidFill>
            <a:schemeClr val="accent1"/>
          </a:solidFill>
          <a:ln w="190500" cap="flat" cmpd="sng" algn="ctr">
            <a:gradFill>
              <a:gsLst>
                <a:gs pos="91500">
                  <a:srgbClr val="FFC000"/>
                </a:gs>
                <a:gs pos="22000">
                  <a:srgbClr val="FF6600"/>
                </a:gs>
              </a:gsLst>
              <a:lin ang="5400000" scaled="1"/>
            </a:gradFill>
            <a:prstDash val="solid"/>
            <a:round/>
            <a:headEnd type="triangle" w="sm" len="sm"/>
            <a:tailEnd type="triangle" w="sm" len="sm"/>
          </a:ln>
          <a:effectLst/>
        </p:spPr>
      </p:cxnSp>
      <p:cxnSp>
        <p:nvCxnSpPr>
          <p:cNvPr id="30" name="Straight Arrow Connector 29">
            <a:extLst>
              <a:ext uri="{FF2B5EF4-FFF2-40B4-BE49-F238E27FC236}">
                <a16:creationId xmlns:a16="http://schemas.microsoft.com/office/drawing/2014/main" id="{757EDA5F-D043-45F9-8FBD-EF8E6E37FC3E}"/>
              </a:ext>
            </a:extLst>
          </p:cNvPr>
          <p:cNvCxnSpPr>
            <a:cxnSpLocks/>
          </p:cNvCxnSpPr>
          <p:nvPr/>
        </p:nvCxnSpPr>
        <p:spPr bwMode="auto">
          <a:xfrm>
            <a:off x="7897518" y="2899650"/>
            <a:ext cx="0" cy="1946803"/>
          </a:xfrm>
          <a:prstGeom prst="straightConnector1">
            <a:avLst/>
          </a:prstGeom>
          <a:solidFill>
            <a:schemeClr val="accent1"/>
          </a:solidFill>
          <a:ln w="190500" cap="flat" cmpd="sng" algn="ctr">
            <a:gradFill>
              <a:gsLst>
                <a:gs pos="91500">
                  <a:srgbClr val="FFC000"/>
                </a:gs>
                <a:gs pos="22000">
                  <a:srgbClr val="FF6600"/>
                </a:gs>
              </a:gsLst>
              <a:lin ang="5400000" scaled="1"/>
            </a:gradFill>
            <a:prstDash val="solid"/>
            <a:round/>
            <a:headEnd type="triangle" w="sm" len="sm"/>
            <a:tailEnd type="triangle" w="sm" len="sm"/>
          </a:ln>
          <a:effectLst/>
        </p:spPr>
      </p:cxnSp>
      <p:sp>
        <p:nvSpPr>
          <p:cNvPr id="27" name="TextBox 26">
            <a:extLst>
              <a:ext uri="{FF2B5EF4-FFF2-40B4-BE49-F238E27FC236}">
                <a16:creationId xmlns:a16="http://schemas.microsoft.com/office/drawing/2014/main" id="{3BCB567E-10C1-4603-9936-753196CD540B}"/>
              </a:ext>
            </a:extLst>
          </p:cNvPr>
          <p:cNvSpPr txBox="1"/>
          <p:nvPr/>
        </p:nvSpPr>
        <p:spPr>
          <a:xfrm>
            <a:off x="8258478" y="3611217"/>
            <a:ext cx="670376" cy="461665"/>
          </a:xfrm>
          <a:prstGeom prst="rect">
            <a:avLst/>
          </a:prstGeom>
          <a:noFill/>
          <a:ln>
            <a:solidFill>
              <a:srgbClr val="FF6600"/>
            </a:solidFill>
          </a:ln>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charset="0"/>
              </a:rPr>
              <a:t>Speed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charset="0"/>
              </a:rPr>
              <a:t>Range</a:t>
            </a:r>
          </a:p>
        </p:txBody>
      </p:sp>
      <p:cxnSp>
        <p:nvCxnSpPr>
          <p:cNvPr id="33" name="Straight Arrow Connector 32">
            <a:extLst>
              <a:ext uri="{FF2B5EF4-FFF2-40B4-BE49-F238E27FC236}">
                <a16:creationId xmlns:a16="http://schemas.microsoft.com/office/drawing/2014/main" id="{437430D8-DEBA-4DA9-9E53-5D41E9CA7E6D}"/>
              </a:ext>
            </a:extLst>
          </p:cNvPr>
          <p:cNvCxnSpPr>
            <a:stCxn id="27" idx="1"/>
          </p:cNvCxnSpPr>
          <p:nvPr/>
        </p:nvCxnSpPr>
        <p:spPr bwMode="auto">
          <a:xfrm flipH="1">
            <a:off x="3352800" y="3842050"/>
            <a:ext cx="4905678" cy="227280"/>
          </a:xfrm>
          <a:prstGeom prst="straightConnector1">
            <a:avLst/>
          </a:prstGeom>
          <a:solidFill>
            <a:schemeClr val="accent1"/>
          </a:solidFill>
          <a:ln w="12700" cap="flat" cmpd="sng" algn="ctr">
            <a:solidFill>
              <a:srgbClr val="FF6600"/>
            </a:solidFill>
            <a:prstDash val="solid"/>
            <a:round/>
            <a:headEnd type="none" w="sm" len="sm"/>
            <a:tailEnd type="triangle"/>
          </a:ln>
          <a:effectLst/>
        </p:spPr>
      </p:cxnSp>
      <p:cxnSp>
        <p:nvCxnSpPr>
          <p:cNvPr id="34" name="Straight Arrow Connector 33">
            <a:extLst>
              <a:ext uri="{FF2B5EF4-FFF2-40B4-BE49-F238E27FC236}">
                <a16:creationId xmlns:a16="http://schemas.microsoft.com/office/drawing/2014/main" id="{FA369E54-0508-4E17-A3E4-F87D133FDB1F}"/>
              </a:ext>
            </a:extLst>
          </p:cNvPr>
          <p:cNvCxnSpPr>
            <a:cxnSpLocks/>
            <a:stCxn id="27" idx="1"/>
          </p:cNvCxnSpPr>
          <p:nvPr/>
        </p:nvCxnSpPr>
        <p:spPr bwMode="auto">
          <a:xfrm flipH="1" flipV="1">
            <a:off x="6549081" y="3484605"/>
            <a:ext cx="1709397" cy="357445"/>
          </a:xfrm>
          <a:prstGeom prst="straightConnector1">
            <a:avLst/>
          </a:prstGeom>
          <a:solidFill>
            <a:schemeClr val="accent1"/>
          </a:solidFill>
          <a:ln w="12700" cap="flat" cmpd="sng" algn="ctr">
            <a:solidFill>
              <a:srgbClr val="FF6600"/>
            </a:solidFill>
            <a:prstDash val="solid"/>
            <a:round/>
            <a:headEnd type="none" w="sm" len="sm"/>
            <a:tailEnd type="triangle"/>
          </a:ln>
          <a:effectLst/>
        </p:spPr>
      </p:cxnSp>
      <p:cxnSp>
        <p:nvCxnSpPr>
          <p:cNvPr id="37" name="Straight Connector 36">
            <a:extLst>
              <a:ext uri="{FF2B5EF4-FFF2-40B4-BE49-F238E27FC236}">
                <a16:creationId xmlns:a16="http://schemas.microsoft.com/office/drawing/2014/main" id="{58F073E8-A7CC-4764-BF4F-504D270D3033}"/>
              </a:ext>
            </a:extLst>
          </p:cNvPr>
          <p:cNvCxnSpPr>
            <a:cxnSpLocks/>
          </p:cNvCxnSpPr>
          <p:nvPr/>
        </p:nvCxnSpPr>
        <p:spPr bwMode="auto">
          <a:xfrm>
            <a:off x="2486375" y="2236744"/>
            <a:ext cx="15602" cy="2711557"/>
          </a:xfrm>
          <a:prstGeom prst="line">
            <a:avLst/>
          </a:prstGeom>
          <a:solidFill>
            <a:schemeClr val="accent1"/>
          </a:solidFill>
          <a:ln w="28575" cap="flat" cmpd="sng" algn="ctr">
            <a:solidFill>
              <a:schemeClr val="bg2">
                <a:lumMod val="40000"/>
                <a:lumOff val="60000"/>
              </a:schemeClr>
            </a:solidFill>
            <a:prstDash val="solid"/>
            <a:round/>
            <a:headEnd type="none" w="sm" len="sm"/>
            <a:tailEnd type="none" w="sm" len="sm"/>
          </a:ln>
          <a:effectLst/>
        </p:spPr>
      </p:cxnSp>
      <p:cxnSp>
        <p:nvCxnSpPr>
          <p:cNvPr id="38" name="Straight Connector 37">
            <a:extLst>
              <a:ext uri="{FF2B5EF4-FFF2-40B4-BE49-F238E27FC236}">
                <a16:creationId xmlns:a16="http://schemas.microsoft.com/office/drawing/2014/main" id="{AC2427A7-3F53-463F-B8F1-2689131B6499}"/>
              </a:ext>
            </a:extLst>
          </p:cNvPr>
          <p:cNvCxnSpPr>
            <a:cxnSpLocks/>
          </p:cNvCxnSpPr>
          <p:nvPr/>
        </p:nvCxnSpPr>
        <p:spPr bwMode="auto">
          <a:xfrm>
            <a:off x="4032548" y="2191700"/>
            <a:ext cx="15602" cy="2711557"/>
          </a:xfrm>
          <a:prstGeom prst="line">
            <a:avLst/>
          </a:prstGeom>
          <a:solidFill>
            <a:schemeClr val="accent1"/>
          </a:solidFill>
          <a:ln w="28575" cap="flat" cmpd="sng" algn="ctr">
            <a:solidFill>
              <a:schemeClr val="bg2">
                <a:lumMod val="40000"/>
                <a:lumOff val="60000"/>
              </a:schemeClr>
            </a:solidFill>
            <a:prstDash val="solid"/>
            <a:round/>
            <a:headEnd type="none" w="sm" len="sm"/>
            <a:tailEnd type="none" w="sm" len="sm"/>
          </a:ln>
          <a:effectLst/>
        </p:spPr>
      </p:cxnSp>
      <p:cxnSp>
        <p:nvCxnSpPr>
          <p:cNvPr id="39" name="Straight Connector 38">
            <a:extLst>
              <a:ext uri="{FF2B5EF4-FFF2-40B4-BE49-F238E27FC236}">
                <a16:creationId xmlns:a16="http://schemas.microsoft.com/office/drawing/2014/main" id="{7FCB8CC7-CE66-4B09-A351-0A03CC3E786A}"/>
              </a:ext>
            </a:extLst>
          </p:cNvPr>
          <p:cNvCxnSpPr>
            <a:cxnSpLocks/>
          </p:cNvCxnSpPr>
          <p:nvPr/>
        </p:nvCxnSpPr>
        <p:spPr bwMode="auto">
          <a:xfrm>
            <a:off x="5743042" y="2163298"/>
            <a:ext cx="15602" cy="2711557"/>
          </a:xfrm>
          <a:prstGeom prst="line">
            <a:avLst/>
          </a:prstGeom>
          <a:solidFill>
            <a:schemeClr val="accent1"/>
          </a:solidFill>
          <a:ln w="28575" cap="flat" cmpd="sng" algn="ctr">
            <a:solidFill>
              <a:schemeClr val="bg2">
                <a:lumMod val="40000"/>
                <a:lumOff val="60000"/>
              </a:schemeClr>
            </a:solidFill>
            <a:prstDash val="solid"/>
            <a:round/>
            <a:headEnd type="none" w="sm" len="sm"/>
            <a:tailEnd type="none" w="sm" len="sm"/>
          </a:ln>
          <a:effectLst/>
        </p:spPr>
      </p:cxnSp>
      <p:cxnSp>
        <p:nvCxnSpPr>
          <p:cNvPr id="40" name="Straight Connector 39">
            <a:extLst>
              <a:ext uri="{FF2B5EF4-FFF2-40B4-BE49-F238E27FC236}">
                <a16:creationId xmlns:a16="http://schemas.microsoft.com/office/drawing/2014/main" id="{BB66350C-A579-4EBB-8151-F9B68A4A51E9}"/>
              </a:ext>
            </a:extLst>
          </p:cNvPr>
          <p:cNvCxnSpPr>
            <a:cxnSpLocks/>
          </p:cNvCxnSpPr>
          <p:nvPr/>
        </p:nvCxnSpPr>
        <p:spPr bwMode="auto">
          <a:xfrm>
            <a:off x="7174183" y="2165596"/>
            <a:ext cx="15602" cy="2711557"/>
          </a:xfrm>
          <a:prstGeom prst="line">
            <a:avLst/>
          </a:prstGeom>
          <a:solidFill>
            <a:schemeClr val="accent1"/>
          </a:solidFill>
          <a:ln w="28575" cap="flat" cmpd="sng" algn="ctr">
            <a:solidFill>
              <a:schemeClr val="bg2">
                <a:lumMod val="40000"/>
                <a:lumOff val="60000"/>
              </a:schemeClr>
            </a:solidFill>
            <a:prstDash val="solid"/>
            <a:round/>
            <a:headEnd type="none" w="sm" len="sm"/>
            <a:tailEnd type="none" w="sm" len="sm"/>
          </a:ln>
          <a:effectLst/>
        </p:spPr>
      </p:cxnSp>
      <p:sp>
        <p:nvSpPr>
          <p:cNvPr id="25" name="Rectangle 24">
            <a:extLst>
              <a:ext uri="{FF2B5EF4-FFF2-40B4-BE49-F238E27FC236}">
                <a16:creationId xmlns:a16="http://schemas.microsoft.com/office/drawing/2014/main" id="{E0BF656D-5AA0-47D3-83F4-6B6FABB73AAD}"/>
              </a:ext>
            </a:extLst>
          </p:cNvPr>
          <p:cNvSpPr/>
          <p:nvPr/>
        </p:nvSpPr>
        <p:spPr>
          <a:xfrm>
            <a:off x="8225752" y="6433594"/>
            <a:ext cx="429926" cy="184666"/>
          </a:xfrm>
          <a:prstGeom prst="rect">
            <a:avLst/>
          </a:prstGeom>
        </p:spPr>
        <p:txBody>
          <a:bodyPr wrap="none">
            <a:spAutoFit/>
          </a:bodyPr>
          <a:lstStyle/>
          <a:p>
            <a:r>
              <a:rPr lang="de-DE" sz="600" dirty="0">
                <a:solidFill>
                  <a:srgbClr val="000000"/>
                </a:solidFill>
                <a:latin typeface="Arial" charset="0"/>
              </a:rPr>
              <a:t>Page 7</a:t>
            </a:r>
            <a:endParaRPr lang="en-US" sz="600" dirty="0"/>
          </a:p>
        </p:txBody>
      </p:sp>
    </p:spTree>
    <p:extLst>
      <p:ext uri="{BB962C8B-B14F-4D97-AF65-F5344CB8AC3E}">
        <p14:creationId xmlns:p14="http://schemas.microsoft.com/office/powerpoint/2010/main" val="145633051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6" fill="hold"/>
                                        <p:tgtEl>
                                          <p:spTgt spid="6"/>
                                        </p:tgtEl>
                                      </p:cBhvr>
                                    </p:cmd>
                                  </p:childTnLst>
                                </p:cTn>
                              </p:par>
                              <p:par>
                                <p:cTn id="7" presetID="1" presetClass="mediacall" presetSubtype="0" fill="hold" nodeType="withEffect">
                                  <p:stCondLst>
                                    <p:cond delay="0"/>
                                  </p:stCondLst>
                                  <p:childTnLst>
                                    <p:cmd type="call" cmd="playFrom(0.0)">
                                      <p:cBhvr>
                                        <p:cTn id="8" dur="3291" fill="hold"/>
                                        <p:tgtEl>
                                          <p:spTgt spid="8"/>
                                        </p:tgtEl>
                                      </p:cBhvr>
                                    </p:cmd>
                                  </p:childTnLst>
                                </p:cTn>
                              </p:par>
                              <p:par>
                                <p:cTn id="9" presetID="1" presetClass="mediacall" presetSubtype="0" fill="hold" nodeType="withEffect">
                                  <p:stCondLst>
                                    <p:cond delay="0"/>
                                  </p:stCondLst>
                                  <p:childTnLst>
                                    <p:cmd type="call" cmd="playFrom(0.0)">
                                      <p:cBhvr>
                                        <p:cTn id="10" dur="2666" fill="hold"/>
                                        <p:tgtEl>
                                          <p:spTgt spid="4"/>
                                        </p:tgtEl>
                                      </p:cBhvr>
                                    </p:cmd>
                                  </p:childTnLst>
                                </p:cTn>
                              </p:par>
                              <p:par>
                                <p:cTn id="11" presetID="1" presetClass="mediacall" presetSubtype="0" fill="hold" nodeType="withEffect">
                                  <p:stCondLst>
                                    <p:cond delay="0"/>
                                  </p:stCondLst>
                                  <p:childTnLst>
                                    <p:cmd type="call" cmd="playFrom(0.0)">
                                      <p:cBhvr>
                                        <p:cTn id="12" dur="3291" fill="hold"/>
                                        <p:tgtEl>
                                          <p:spTgt spid="9"/>
                                        </p:tgtEl>
                                      </p:cBhvr>
                                    </p:cmd>
                                  </p:childTnLst>
                                </p:cTn>
                              </p:par>
                              <p:par>
                                <p:cTn id="13" presetID="1" presetClass="mediacall" presetSubtype="0" fill="hold" nodeType="withEffect">
                                  <p:stCondLst>
                                    <p:cond delay="0"/>
                                  </p:stCondLst>
                                  <p:childTnLst>
                                    <p:cmd type="call" cmd="playFrom(0.0)">
                                      <p:cBhvr>
                                        <p:cTn id="14" dur="2666"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anim calcmode="lin" valueType="num">
                                      <p:cBhvr>
                                        <p:cTn id="2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1000"/>
                                        <p:tgtEl>
                                          <p:spTgt spid="7">
                                            <p:txEl>
                                              <p:pRg st="1" end="1"/>
                                            </p:txEl>
                                          </p:spTgt>
                                        </p:tgtEl>
                                      </p:cBhvr>
                                    </p:animEffect>
                                    <p:anim calcmode="lin" valueType="num">
                                      <p:cBhvr>
                                        <p:cTn id="2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fade">
                                      <p:cBhvr>
                                        <p:cTn id="29" dur="1000"/>
                                        <p:tgtEl>
                                          <p:spTgt spid="7">
                                            <p:txEl>
                                              <p:pRg st="2" end="2"/>
                                            </p:txEl>
                                          </p:spTgt>
                                        </p:tgtEl>
                                      </p:cBhvr>
                                    </p:animEffect>
                                    <p:anim calcmode="lin" valueType="num">
                                      <p:cBhvr>
                                        <p:cTn id="3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2" end="2"/>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fade">
                                      <p:cBhvr>
                                        <p:cTn id="34" dur="1000"/>
                                        <p:tgtEl>
                                          <p:spTgt spid="7">
                                            <p:txEl>
                                              <p:pRg st="3" end="3"/>
                                            </p:txEl>
                                          </p:spTgt>
                                        </p:tgtEl>
                                      </p:cBhvr>
                                    </p:animEffect>
                                    <p:anim calcmode="lin" valueType="num">
                                      <p:cBhvr>
                                        <p:cTn id="3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8"/>
                                        </p:tgtEl>
                                      </p:cBhvr>
                                    </p:cmd>
                                  </p:childTnLst>
                                </p:cTn>
                              </p:par>
                            </p:childTnLst>
                          </p:cTn>
                        </p:par>
                      </p:childTnLst>
                    </p:cTn>
                  </p:par>
                </p:childTnLst>
              </p:cTn>
              <p:nextCondLst>
                <p:cond evt="onClick" delay="0">
                  <p:tgtEl>
                    <p:spTgt spid="8"/>
                  </p:tgtEl>
                </p:cond>
              </p:nextCondLst>
            </p:seq>
            <p:video>
              <p:cMediaNode vol="80000">
                <p:cTn id="42" repeatCount="indefinite" fill="hold" display="0">
                  <p:stCondLst>
                    <p:cond delay="indefinite"/>
                  </p:stCondLst>
                </p:cTn>
                <p:tgtEl>
                  <p:spTgt spid="8"/>
                </p:tgtEl>
              </p:cMediaNode>
            </p:video>
            <p:video>
              <p:cMediaNode vol="80000">
                <p:cTn id="43" repeatCount="indefinite" fill="hold" display="0">
                  <p:stCondLst>
                    <p:cond delay="indefinite"/>
                  </p:stCondLst>
                </p:cTn>
                <p:tgtEl>
                  <p:spTgt spid="4"/>
                </p:tgtEl>
              </p:cMediaNode>
            </p:video>
            <p:seq concurrent="1" nextAc="seek">
              <p:cTn id="44" restart="whenNotActive" fill="hold" evtFilter="cancelBubble" nodeType="interactiveSeq">
                <p:stCondLst>
                  <p:cond evt="onClick" delay="0">
                    <p:tgtEl>
                      <p:spTgt spid="4"/>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4"/>
                                        </p:tgtEl>
                                      </p:cBhvr>
                                    </p:cmd>
                                  </p:childTnLst>
                                </p:cTn>
                              </p:par>
                            </p:childTnLst>
                          </p:cTn>
                        </p:par>
                      </p:childTnLst>
                    </p:cTn>
                  </p:par>
                </p:childTnLst>
              </p:cTn>
              <p:nextCondLst>
                <p:cond evt="onClick" delay="0">
                  <p:tgtEl>
                    <p:spTgt spid="4"/>
                  </p:tgtEl>
                </p:cond>
              </p:nextCondLst>
            </p:seq>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9"/>
                                        </p:tgtEl>
                                      </p:cBhvr>
                                    </p:cmd>
                                  </p:childTnLst>
                                </p:cTn>
                              </p:par>
                            </p:childTnLst>
                          </p:cTn>
                        </p:par>
                      </p:childTnLst>
                    </p:cTn>
                  </p:par>
                </p:childTnLst>
              </p:cTn>
              <p:nextCondLst>
                <p:cond evt="onClick" delay="0">
                  <p:tgtEl>
                    <p:spTgt spid="9"/>
                  </p:tgtEl>
                </p:cond>
              </p:nextCondLst>
            </p:seq>
            <p:video>
              <p:cMediaNode vol="80000">
                <p:cTn id="54" repeatCount="indefinite" fill="hold" display="0">
                  <p:stCondLst>
                    <p:cond delay="indefinite"/>
                  </p:stCondLst>
                </p:cTn>
                <p:tgtEl>
                  <p:spTgt spid="9"/>
                </p:tgtEl>
              </p:cMediaNode>
            </p:video>
            <p:video>
              <p:cMediaNode vol="80000">
                <p:cTn id="55" repeatCount="indefinite" fill="hold" display="0">
                  <p:stCondLst>
                    <p:cond delay="indefinite"/>
                  </p:stCondLst>
                </p:cTn>
                <p:tgtEl>
                  <p:spTgt spid="5"/>
                </p:tgtEl>
              </p:cMediaNode>
            </p:video>
            <p:seq concurrent="1" nextAc="seek">
              <p:cTn id="56" restart="whenNotActive" fill="hold" evtFilter="cancelBubble" nodeType="interactiveSeq">
                <p:stCondLst>
                  <p:cond evt="onClick" delay="0">
                    <p:tgtEl>
                      <p:spTgt spid="5"/>
                    </p:tgtEl>
                  </p:cond>
                </p:stCondLst>
                <p:endSync evt="end" delay="0">
                  <p:rtn val="all"/>
                </p:endSync>
                <p:childTnLst>
                  <p:par>
                    <p:cTn id="57" fill="hold">
                      <p:stCondLst>
                        <p:cond delay="0"/>
                      </p:stCondLst>
                      <p:childTnLst>
                        <p:par>
                          <p:cTn id="58" fill="hold">
                            <p:stCondLst>
                              <p:cond delay="0"/>
                            </p:stCondLst>
                            <p:childTnLst>
                              <p:par>
                                <p:cTn id="59" presetID="2" presetClass="mediacall" presetSubtype="0" fill="hold" nodeType="clickEffect">
                                  <p:stCondLst>
                                    <p:cond delay="0"/>
                                  </p:stCondLst>
                                  <p:childTnLst>
                                    <p:cmd type="call" cmd="togglePause">
                                      <p:cBhvr>
                                        <p:cTn id="60" dur="1" fill="hold"/>
                                        <p:tgtEl>
                                          <p:spTgt spid="5"/>
                                        </p:tgtEl>
                                      </p:cBhvr>
                                    </p:cmd>
                                  </p:childTnLst>
                                </p:cTn>
                              </p:par>
                            </p:childTnLst>
                          </p:cTn>
                        </p:par>
                      </p:childTnLst>
                    </p:cTn>
                  </p:par>
                </p:childTnLst>
              </p:cTn>
              <p:nextCondLst>
                <p:cond evt="onClick" delay="0">
                  <p:tgtEl>
                    <p:spTgt spid="5"/>
                  </p:tgtEl>
                </p:cond>
              </p:nextCondLst>
            </p:seq>
            <p:video>
              <p:cMediaNode vol="80000">
                <p:cTn id="61" repeatCount="indefinite" fill="hold" display="0">
                  <p:stCondLst>
                    <p:cond delay="indefinite"/>
                  </p:stCondLst>
                </p:cTn>
                <p:tgtEl>
                  <p:spTgt spid="6"/>
                </p:tgtEl>
              </p:cMediaNode>
            </p:video>
            <p:seq concurrent="1" nextAc="seek">
              <p:cTn id="62" restart="whenNotActive" fill="hold" evtFilter="cancelBubble" nodeType="interactiveSeq">
                <p:stCondLst>
                  <p:cond evt="onClick" delay="0">
                    <p:tgtEl>
                      <p:spTgt spid="6"/>
                    </p:tgtEl>
                  </p:cond>
                </p:stCondLst>
                <p:endSync evt="end" delay="0">
                  <p:rtn val="all"/>
                </p:endSync>
                <p:childTnLst>
                  <p:par>
                    <p:cTn id="63" fill="hold">
                      <p:stCondLst>
                        <p:cond delay="0"/>
                      </p:stCondLst>
                      <p:childTnLst>
                        <p:par>
                          <p:cTn id="64" fill="hold">
                            <p:stCondLst>
                              <p:cond delay="0"/>
                            </p:stCondLst>
                            <p:childTnLst>
                              <p:par>
                                <p:cTn id="65" presetID="2" presetClass="mediacall" presetSubtype="0" fill="hold" nodeType="clickEffect">
                                  <p:stCondLst>
                                    <p:cond delay="0"/>
                                  </p:stCondLst>
                                  <p:childTnLst>
                                    <p:cmd type="call" cmd="togglePause">
                                      <p:cBhvr>
                                        <p:cTn id="66" dur="1" fill="hold"/>
                                        <p:tgtEl>
                                          <p:spTgt spid="6"/>
                                        </p:tgtEl>
                                      </p:cBhvr>
                                    </p:cmd>
                                  </p:childTnLst>
                                </p:cTn>
                              </p:par>
                            </p:childTnLst>
                          </p:cTn>
                        </p:par>
                      </p:childTnLst>
                    </p:cTn>
                  </p:par>
                </p:childTnLst>
              </p:cTn>
              <p:nextCondLst>
                <p:cond evt="onClick" delay="0">
                  <p:tgtEl>
                    <p:spTgt spid="6"/>
                  </p:tgtEl>
                </p:cond>
              </p:nextCondLst>
            </p:seq>
          </p:childTnLst>
        </p:cTn>
      </p:par>
    </p:tnLst>
    <p:bldLst>
      <p:bldP spid="7"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Variable-Process-rev.jpg"/>
          <p:cNvPicPr>
            <a:picLocks noChangeAspect="1"/>
          </p:cNvPicPr>
          <p:nvPr/>
        </p:nvPicPr>
        <p:blipFill rotWithShape="1">
          <a:blip r:embed="rId3" cstate="print">
            <a:extLst>
              <a:ext uri="{28A0092B-C50C-407E-A947-70E740481C1C}">
                <a14:useLocalDpi xmlns:a14="http://schemas.microsoft.com/office/drawing/2010/main" val="0"/>
              </a:ext>
            </a:extLst>
          </a:blip>
          <a:srcRect l="58848"/>
          <a:stretch/>
        </p:blipFill>
        <p:spPr>
          <a:xfrm>
            <a:off x="1081851" y="1565661"/>
            <a:ext cx="6790169" cy="4229301"/>
          </a:xfrm>
          <a:prstGeom prst="rect">
            <a:avLst/>
          </a:prstGeom>
        </p:spPr>
      </p:pic>
      <p:sp>
        <p:nvSpPr>
          <p:cNvPr id="2" name="Text Placeholder 1">
            <a:extLst>
              <a:ext uri="{FF2B5EF4-FFF2-40B4-BE49-F238E27FC236}">
                <a16:creationId xmlns:a16="http://schemas.microsoft.com/office/drawing/2014/main" id="{8AE9DA07-67D5-4E7D-AE18-B7999A2FB049}"/>
              </a:ext>
            </a:extLst>
          </p:cNvPr>
          <p:cNvSpPr>
            <a:spLocks noGrp="1"/>
          </p:cNvSpPr>
          <p:nvPr>
            <p:ph type="body" sz="quarter" idx="13"/>
          </p:nvPr>
        </p:nvSpPr>
        <p:spPr/>
        <p:txBody>
          <a:bodyPr/>
          <a:lstStyle/>
          <a:p>
            <a:r>
              <a:rPr lang="en-US" dirty="0"/>
              <a:t>Application Evaluation</a:t>
            </a:r>
          </a:p>
        </p:txBody>
      </p:sp>
      <p:sp>
        <p:nvSpPr>
          <p:cNvPr id="3" name="Text Placeholder 2">
            <a:extLst>
              <a:ext uri="{FF2B5EF4-FFF2-40B4-BE49-F238E27FC236}">
                <a16:creationId xmlns:a16="http://schemas.microsoft.com/office/drawing/2014/main" id="{DDD99AB6-6D1C-4FEF-AE96-21C18F3ECBD3}"/>
              </a:ext>
            </a:extLst>
          </p:cNvPr>
          <p:cNvSpPr>
            <a:spLocks noGrp="1"/>
          </p:cNvSpPr>
          <p:nvPr>
            <p:ph type="body" sz="quarter" idx="14"/>
          </p:nvPr>
        </p:nvSpPr>
        <p:spPr/>
        <p:txBody>
          <a:bodyPr/>
          <a:lstStyle/>
          <a:p>
            <a:r>
              <a:rPr lang="en-US" dirty="0"/>
              <a:t>Random Process Demand (Flow vs Vacuum)</a:t>
            </a:r>
          </a:p>
        </p:txBody>
      </p:sp>
      <p:sp>
        <p:nvSpPr>
          <p:cNvPr id="7" name="TextBox 6">
            <a:extLst>
              <a:ext uri="{FF2B5EF4-FFF2-40B4-BE49-F238E27FC236}">
                <a16:creationId xmlns:a16="http://schemas.microsoft.com/office/drawing/2014/main" id="{D70EE1E6-3B5A-4D21-B3BC-632DD3BCEE8A}"/>
              </a:ext>
            </a:extLst>
          </p:cNvPr>
          <p:cNvSpPr txBox="1"/>
          <p:nvPr/>
        </p:nvSpPr>
        <p:spPr>
          <a:xfrm>
            <a:off x="6893693" y="4571891"/>
            <a:ext cx="1054442" cy="56841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 Black"/>
                <a:ea typeface="MS PGothic" pitchFamily="34" charset="-128"/>
                <a:cs typeface="Arial" charset="0"/>
              </a:rPr>
              <a:t>VSD</a:t>
            </a:r>
            <a:r>
              <a:rPr kumimoji="0" lang="en-US" sz="3000" b="0" i="0" u="none" strike="noStrike" kern="1200" cap="none" spc="0" normalizeH="0" baseline="0" noProof="0" dirty="0">
                <a:ln>
                  <a:noFill/>
                </a:ln>
                <a:solidFill>
                  <a:srgbClr val="FF0000"/>
                </a:solidFill>
                <a:effectLst/>
                <a:uLnTx/>
                <a:uFillTx/>
                <a:latin typeface="Arial Black"/>
                <a:ea typeface="MS PGothic" pitchFamily="34" charset="-128"/>
                <a:cs typeface="Arial" charset="0"/>
              </a:rPr>
              <a:t> </a:t>
            </a:r>
          </a:p>
        </p:txBody>
      </p:sp>
      <p:sp>
        <p:nvSpPr>
          <p:cNvPr id="8" name="TextBox 7"/>
          <p:cNvSpPr txBox="1"/>
          <p:nvPr/>
        </p:nvSpPr>
        <p:spPr>
          <a:xfrm rot="16200000">
            <a:off x="-190074" y="3467907"/>
            <a:ext cx="2266852"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S PGothic" pitchFamily="34" charset="-128"/>
                <a:cs typeface="Arial" charset="0"/>
              </a:rPr>
              <a:t>Pumping Speed (ACFM)  </a:t>
            </a:r>
            <a:r>
              <a:rPr kumimoji="0" lang="en-US" sz="1200" b="1" i="0" u="none" strike="noStrike" kern="1200" cap="none" spc="0" normalizeH="0" baseline="0" noProof="0" dirty="0">
                <a:ln>
                  <a:noFill/>
                </a:ln>
                <a:solidFill>
                  <a:srgbClr val="000000"/>
                </a:solidFill>
                <a:effectLst/>
                <a:uLnTx/>
                <a:uFillTx/>
                <a:latin typeface="Arial"/>
                <a:ea typeface="Wingdings"/>
                <a:cs typeface="Wingdings"/>
                <a:sym typeface="Wingdings"/>
              </a:rPr>
              <a:t></a:t>
            </a:r>
            <a:endParaRPr kumimoji="0" lang="en-US" sz="1200" b="1"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10" name="TextBox 9">
            <a:extLst>
              <a:ext uri="{FF2B5EF4-FFF2-40B4-BE49-F238E27FC236}">
                <a16:creationId xmlns:a16="http://schemas.microsoft.com/office/drawing/2014/main" id="{5FBB3C83-CECF-4207-A9FE-CFF71FF6CD72}"/>
              </a:ext>
            </a:extLst>
          </p:cNvPr>
          <p:cNvSpPr txBox="1"/>
          <p:nvPr/>
        </p:nvSpPr>
        <p:spPr>
          <a:xfrm rot="10800000">
            <a:off x="3809613" y="5982179"/>
            <a:ext cx="218444"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Wingdings"/>
                <a:cs typeface="Wingdings"/>
                <a:sym typeface="Wingdings"/>
              </a:rPr>
              <a:t></a:t>
            </a:r>
            <a:endParaRPr kumimoji="0" lang="en-US" sz="1200" b="1"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11" name="TextBox 10">
            <a:extLst>
              <a:ext uri="{FF2B5EF4-FFF2-40B4-BE49-F238E27FC236}">
                <a16:creationId xmlns:a16="http://schemas.microsoft.com/office/drawing/2014/main" id="{47B13BF9-4391-44AE-B1FF-BE3CD7600261}"/>
              </a:ext>
            </a:extLst>
          </p:cNvPr>
          <p:cNvSpPr txBox="1"/>
          <p:nvPr/>
        </p:nvSpPr>
        <p:spPr>
          <a:xfrm>
            <a:off x="3918834" y="5982179"/>
            <a:ext cx="1656667"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S PGothic" pitchFamily="34" charset="-128"/>
                <a:cs typeface="Arial" charset="0"/>
              </a:rPr>
              <a:t>Vacuum (″ HgV)</a:t>
            </a:r>
          </a:p>
        </p:txBody>
      </p:sp>
      <p:sp>
        <p:nvSpPr>
          <p:cNvPr id="5" name="TextBox 4">
            <a:extLst>
              <a:ext uri="{FF2B5EF4-FFF2-40B4-BE49-F238E27FC236}">
                <a16:creationId xmlns:a16="http://schemas.microsoft.com/office/drawing/2014/main" id="{71514581-B85C-41DF-A7D2-70BB499C2A59}"/>
              </a:ext>
            </a:extLst>
          </p:cNvPr>
          <p:cNvSpPr txBox="1"/>
          <p:nvPr/>
        </p:nvSpPr>
        <p:spPr>
          <a:xfrm>
            <a:off x="3673087" y="1698347"/>
            <a:ext cx="652743"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charset="0"/>
              </a:rPr>
              <a:t>60 Hz</a:t>
            </a:r>
          </a:p>
        </p:txBody>
      </p:sp>
      <p:sp>
        <p:nvSpPr>
          <p:cNvPr id="12" name="TextBox 11">
            <a:extLst>
              <a:ext uri="{FF2B5EF4-FFF2-40B4-BE49-F238E27FC236}">
                <a16:creationId xmlns:a16="http://schemas.microsoft.com/office/drawing/2014/main" id="{DBD66229-F6D3-46BC-B73C-FB6AEE1E6342}"/>
              </a:ext>
            </a:extLst>
          </p:cNvPr>
          <p:cNvSpPr txBox="1"/>
          <p:nvPr/>
        </p:nvSpPr>
        <p:spPr>
          <a:xfrm>
            <a:off x="943352" y="5680216"/>
            <a:ext cx="570077"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29.92"</a:t>
            </a:r>
          </a:p>
        </p:txBody>
      </p:sp>
      <p:sp>
        <p:nvSpPr>
          <p:cNvPr id="13" name="TextBox 12">
            <a:extLst>
              <a:ext uri="{FF2B5EF4-FFF2-40B4-BE49-F238E27FC236}">
                <a16:creationId xmlns:a16="http://schemas.microsoft.com/office/drawing/2014/main" id="{D36E10AD-A185-4221-82BD-E7ACBF3724CC}"/>
              </a:ext>
            </a:extLst>
          </p:cNvPr>
          <p:cNvSpPr txBox="1"/>
          <p:nvPr/>
        </p:nvSpPr>
        <p:spPr>
          <a:xfrm>
            <a:off x="1821823" y="5680216"/>
            <a:ext cx="382431"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26"</a:t>
            </a:r>
          </a:p>
        </p:txBody>
      </p:sp>
      <p:sp>
        <p:nvSpPr>
          <p:cNvPr id="14" name="TextBox 13">
            <a:extLst>
              <a:ext uri="{FF2B5EF4-FFF2-40B4-BE49-F238E27FC236}">
                <a16:creationId xmlns:a16="http://schemas.microsoft.com/office/drawing/2014/main" id="{6F515CF1-A77A-4EC7-B635-CBC90B390095}"/>
              </a:ext>
            </a:extLst>
          </p:cNvPr>
          <p:cNvSpPr txBox="1"/>
          <p:nvPr/>
        </p:nvSpPr>
        <p:spPr>
          <a:xfrm>
            <a:off x="2679191" y="5680216"/>
            <a:ext cx="382431"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22"</a:t>
            </a:r>
          </a:p>
        </p:txBody>
      </p:sp>
      <p:sp>
        <p:nvSpPr>
          <p:cNvPr id="15" name="TextBox 14">
            <a:extLst>
              <a:ext uri="{FF2B5EF4-FFF2-40B4-BE49-F238E27FC236}">
                <a16:creationId xmlns:a16="http://schemas.microsoft.com/office/drawing/2014/main" id="{83BF75A4-7D1C-4F06-B59B-B9E53E6AF783}"/>
              </a:ext>
            </a:extLst>
          </p:cNvPr>
          <p:cNvSpPr txBox="1"/>
          <p:nvPr/>
        </p:nvSpPr>
        <p:spPr>
          <a:xfrm>
            <a:off x="3509739" y="5680216"/>
            <a:ext cx="382431"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18"</a:t>
            </a:r>
          </a:p>
        </p:txBody>
      </p:sp>
      <p:sp>
        <p:nvSpPr>
          <p:cNvPr id="16" name="TextBox 15">
            <a:extLst>
              <a:ext uri="{FF2B5EF4-FFF2-40B4-BE49-F238E27FC236}">
                <a16:creationId xmlns:a16="http://schemas.microsoft.com/office/drawing/2014/main" id="{DAFA15DA-4309-496A-9722-9DA3B9909F62}"/>
              </a:ext>
            </a:extLst>
          </p:cNvPr>
          <p:cNvSpPr txBox="1"/>
          <p:nvPr/>
        </p:nvSpPr>
        <p:spPr>
          <a:xfrm>
            <a:off x="4362522" y="5680216"/>
            <a:ext cx="382431"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14"</a:t>
            </a:r>
          </a:p>
        </p:txBody>
      </p:sp>
      <p:sp>
        <p:nvSpPr>
          <p:cNvPr id="17" name="TextBox 16">
            <a:extLst>
              <a:ext uri="{FF2B5EF4-FFF2-40B4-BE49-F238E27FC236}">
                <a16:creationId xmlns:a16="http://schemas.microsoft.com/office/drawing/2014/main" id="{1B628226-39A2-424D-B80E-098072664D0C}"/>
              </a:ext>
            </a:extLst>
          </p:cNvPr>
          <p:cNvSpPr txBox="1"/>
          <p:nvPr/>
        </p:nvSpPr>
        <p:spPr>
          <a:xfrm>
            <a:off x="5193070" y="5680216"/>
            <a:ext cx="382431"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10"</a:t>
            </a:r>
          </a:p>
        </p:txBody>
      </p:sp>
      <p:sp>
        <p:nvSpPr>
          <p:cNvPr id="18" name="TextBox 17">
            <a:extLst>
              <a:ext uri="{FF2B5EF4-FFF2-40B4-BE49-F238E27FC236}">
                <a16:creationId xmlns:a16="http://schemas.microsoft.com/office/drawing/2014/main" id="{F8FF453B-8525-48CF-B25B-68A49DE9F787}"/>
              </a:ext>
            </a:extLst>
          </p:cNvPr>
          <p:cNvSpPr txBox="1"/>
          <p:nvPr/>
        </p:nvSpPr>
        <p:spPr>
          <a:xfrm>
            <a:off x="6072426" y="5680216"/>
            <a:ext cx="382431"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6"</a:t>
            </a:r>
          </a:p>
        </p:txBody>
      </p:sp>
      <p:sp>
        <p:nvSpPr>
          <p:cNvPr id="19" name="TextBox 18">
            <a:extLst>
              <a:ext uri="{FF2B5EF4-FFF2-40B4-BE49-F238E27FC236}">
                <a16:creationId xmlns:a16="http://schemas.microsoft.com/office/drawing/2014/main" id="{732908BA-DD3E-4DDC-8F11-B2D8B4B9658A}"/>
              </a:ext>
            </a:extLst>
          </p:cNvPr>
          <p:cNvSpPr txBox="1"/>
          <p:nvPr/>
        </p:nvSpPr>
        <p:spPr>
          <a:xfrm>
            <a:off x="6893693" y="5680217"/>
            <a:ext cx="382431"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2"</a:t>
            </a:r>
          </a:p>
        </p:txBody>
      </p:sp>
      <p:sp>
        <p:nvSpPr>
          <p:cNvPr id="20" name="TextBox 19">
            <a:extLst>
              <a:ext uri="{FF2B5EF4-FFF2-40B4-BE49-F238E27FC236}">
                <a16:creationId xmlns:a16="http://schemas.microsoft.com/office/drawing/2014/main" id="{2DCD442D-0622-4924-BB9D-9C5D883DD7E9}"/>
              </a:ext>
            </a:extLst>
          </p:cNvPr>
          <p:cNvSpPr txBox="1"/>
          <p:nvPr/>
        </p:nvSpPr>
        <p:spPr>
          <a:xfrm>
            <a:off x="7735598" y="5680215"/>
            <a:ext cx="382431"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0"</a:t>
            </a:r>
          </a:p>
        </p:txBody>
      </p:sp>
      <p:sp>
        <p:nvSpPr>
          <p:cNvPr id="21" name="TextBox 20">
            <a:extLst>
              <a:ext uri="{FF2B5EF4-FFF2-40B4-BE49-F238E27FC236}">
                <a16:creationId xmlns:a16="http://schemas.microsoft.com/office/drawing/2014/main" id="{E1D3FF81-E784-41A8-8898-8025128DE6ED}"/>
              </a:ext>
            </a:extLst>
          </p:cNvPr>
          <p:cNvSpPr txBox="1"/>
          <p:nvPr/>
        </p:nvSpPr>
        <p:spPr>
          <a:xfrm>
            <a:off x="8118029" y="1852236"/>
            <a:ext cx="721172" cy="462596"/>
          </a:xfrm>
          <a:prstGeom prst="rect">
            <a:avLst/>
          </a:prstGeom>
          <a:noFill/>
          <a:ln>
            <a:solidFill>
              <a:srgbClr val="FF660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charset="0"/>
              </a:rPr>
              <a:t>Design Point</a:t>
            </a:r>
          </a:p>
        </p:txBody>
      </p:sp>
      <p:cxnSp>
        <p:nvCxnSpPr>
          <p:cNvPr id="22" name="Straight Arrow Connector 21">
            <a:extLst>
              <a:ext uri="{FF2B5EF4-FFF2-40B4-BE49-F238E27FC236}">
                <a16:creationId xmlns:a16="http://schemas.microsoft.com/office/drawing/2014/main" id="{FDE12F14-F6F5-4700-9B36-B817A0772B5B}"/>
              </a:ext>
            </a:extLst>
          </p:cNvPr>
          <p:cNvCxnSpPr>
            <a:cxnSpLocks/>
            <a:stCxn id="21" idx="1"/>
          </p:cNvCxnSpPr>
          <p:nvPr/>
        </p:nvCxnSpPr>
        <p:spPr bwMode="auto">
          <a:xfrm flipH="1">
            <a:off x="5815914" y="2083534"/>
            <a:ext cx="2302115" cy="889374"/>
          </a:xfrm>
          <a:prstGeom prst="straightConnector1">
            <a:avLst/>
          </a:prstGeom>
          <a:solidFill>
            <a:schemeClr val="accent1"/>
          </a:solidFill>
          <a:ln w="12700" cap="flat" cmpd="sng" algn="ctr">
            <a:solidFill>
              <a:srgbClr val="FF6600"/>
            </a:solidFill>
            <a:prstDash val="solid"/>
            <a:round/>
            <a:headEnd type="none" w="sm" len="sm"/>
            <a:tailEnd type="triangle"/>
          </a:ln>
          <a:effectLst/>
        </p:spPr>
      </p:cxnSp>
      <p:sp>
        <p:nvSpPr>
          <p:cNvPr id="26" name="TextBox 25">
            <a:extLst>
              <a:ext uri="{FF2B5EF4-FFF2-40B4-BE49-F238E27FC236}">
                <a16:creationId xmlns:a16="http://schemas.microsoft.com/office/drawing/2014/main" id="{22F86C1B-FB7F-419C-A7AC-2F73B0B49738}"/>
              </a:ext>
            </a:extLst>
          </p:cNvPr>
          <p:cNvSpPr txBox="1"/>
          <p:nvPr/>
        </p:nvSpPr>
        <p:spPr>
          <a:xfrm>
            <a:off x="8010519" y="2708893"/>
            <a:ext cx="918879" cy="461665"/>
          </a:xfrm>
          <a:prstGeom prst="rect">
            <a:avLst/>
          </a:prstGeom>
          <a:noFill/>
          <a:ln>
            <a:solidFill>
              <a:srgbClr val="FF660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charset="0"/>
              </a:rPr>
              <a:t>Demand Variation</a:t>
            </a:r>
          </a:p>
        </p:txBody>
      </p:sp>
      <p:cxnSp>
        <p:nvCxnSpPr>
          <p:cNvPr id="27" name="Straight Arrow Connector 26">
            <a:extLst>
              <a:ext uri="{FF2B5EF4-FFF2-40B4-BE49-F238E27FC236}">
                <a16:creationId xmlns:a16="http://schemas.microsoft.com/office/drawing/2014/main" id="{82E60689-D168-4D94-9DCF-9CFE856FA59E}"/>
              </a:ext>
            </a:extLst>
          </p:cNvPr>
          <p:cNvCxnSpPr>
            <a:cxnSpLocks/>
            <a:stCxn id="26" idx="1"/>
          </p:cNvCxnSpPr>
          <p:nvPr/>
        </p:nvCxnSpPr>
        <p:spPr bwMode="auto">
          <a:xfrm flipH="1">
            <a:off x="6902974" y="2939726"/>
            <a:ext cx="1107545" cy="116904"/>
          </a:xfrm>
          <a:prstGeom prst="straightConnector1">
            <a:avLst/>
          </a:prstGeom>
          <a:solidFill>
            <a:schemeClr val="accent1"/>
          </a:solidFill>
          <a:ln w="12700" cap="flat" cmpd="sng" algn="ctr">
            <a:solidFill>
              <a:srgbClr val="FF6600"/>
            </a:solidFill>
            <a:prstDash val="solid"/>
            <a:round/>
            <a:headEnd type="none" w="sm" len="sm"/>
            <a:tailEnd type="triangle"/>
          </a:ln>
          <a:effectLst/>
        </p:spPr>
      </p:cxnSp>
      <p:pic>
        <p:nvPicPr>
          <p:cNvPr id="3076" name="Picture 4" descr="Image result for tick icon">
            <a:extLst>
              <a:ext uri="{FF2B5EF4-FFF2-40B4-BE49-F238E27FC236}">
                <a16:creationId xmlns:a16="http://schemas.microsoft.com/office/drawing/2014/main" id="{306A4FAE-70EF-4398-B154-589C031C2E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35864" y="4378922"/>
            <a:ext cx="736265" cy="954349"/>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DCB1FCD5-1909-44D8-A99C-DC1772DE520E}"/>
              </a:ext>
            </a:extLst>
          </p:cNvPr>
          <p:cNvSpPr/>
          <p:nvPr/>
        </p:nvSpPr>
        <p:spPr>
          <a:xfrm>
            <a:off x="8225752" y="6433594"/>
            <a:ext cx="429926" cy="184666"/>
          </a:xfrm>
          <a:prstGeom prst="rect">
            <a:avLst/>
          </a:prstGeom>
        </p:spPr>
        <p:txBody>
          <a:bodyPr wrap="none">
            <a:spAutoFit/>
          </a:bodyPr>
          <a:lstStyle/>
          <a:p>
            <a:r>
              <a:rPr lang="de-DE" sz="600" dirty="0">
                <a:solidFill>
                  <a:srgbClr val="000000"/>
                </a:solidFill>
                <a:latin typeface="Arial" charset="0"/>
              </a:rPr>
              <a:t>Page 8</a:t>
            </a:r>
            <a:endParaRPr lang="en-US" sz="600" dirty="0"/>
          </a:p>
        </p:txBody>
      </p:sp>
    </p:spTree>
    <p:extLst>
      <p:ext uri="{BB962C8B-B14F-4D97-AF65-F5344CB8AC3E}">
        <p14:creationId xmlns:p14="http://schemas.microsoft.com/office/powerpoint/2010/main" val="397887401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wipe(down)">
                                      <p:cBhvr>
                                        <p:cTn id="10"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eady-Process-rev.jpg"/>
          <p:cNvPicPr>
            <a:picLocks noChangeAspect="1"/>
          </p:cNvPicPr>
          <p:nvPr/>
        </p:nvPicPr>
        <p:blipFill rotWithShape="1">
          <a:blip r:embed="rId2" cstate="print">
            <a:extLst>
              <a:ext uri="{28A0092B-C50C-407E-A947-70E740481C1C}">
                <a14:useLocalDpi xmlns:a14="http://schemas.microsoft.com/office/drawing/2010/main" val="0"/>
              </a:ext>
            </a:extLst>
          </a:blip>
          <a:srcRect l="58950"/>
          <a:stretch/>
        </p:blipFill>
        <p:spPr>
          <a:xfrm>
            <a:off x="903111" y="1490403"/>
            <a:ext cx="6952073" cy="4340996"/>
          </a:xfrm>
          <a:prstGeom prst="rect">
            <a:avLst/>
          </a:prstGeom>
        </p:spPr>
      </p:pic>
      <p:sp>
        <p:nvSpPr>
          <p:cNvPr id="2" name="Text Placeholder 1">
            <a:extLst>
              <a:ext uri="{FF2B5EF4-FFF2-40B4-BE49-F238E27FC236}">
                <a16:creationId xmlns:a16="http://schemas.microsoft.com/office/drawing/2014/main" id="{AA439AD6-6D2A-425F-A837-744C30F32610}"/>
              </a:ext>
            </a:extLst>
          </p:cNvPr>
          <p:cNvSpPr>
            <a:spLocks noGrp="1"/>
          </p:cNvSpPr>
          <p:nvPr>
            <p:ph type="body" sz="quarter" idx="13"/>
          </p:nvPr>
        </p:nvSpPr>
        <p:spPr/>
        <p:txBody>
          <a:bodyPr/>
          <a:lstStyle/>
          <a:p>
            <a:r>
              <a:rPr lang="en-US" dirty="0"/>
              <a:t>Application Evaluation</a:t>
            </a:r>
          </a:p>
        </p:txBody>
      </p:sp>
      <p:sp>
        <p:nvSpPr>
          <p:cNvPr id="3" name="Text Placeholder 2">
            <a:extLst>
              <a:ext uri="{FF2B5EF4-FFF2-40B4-BE49-F238E27FC236}">
                <a16:creationId xmlns:a16="http://schemas.microsoft.com/office/drawing/2014/main" id="{121D9B94-09ED-4421-BEA1-B6F5AE9681B0}"/>
              </a:ext>
            </a:extLst>
          </p:cNvPr>
          <p:cNvSpPr>
            <a:spLocks noGrp="1"/>
          </p:cNvSpPr>
          <p:nvPr>
            <p:ph type="body" sz="quarter" idx="14"/>
          </p:nvPr>
        </p:nvSpPr>
        <p:spPr/>
        <p:txBody>
          <a:bodyPr/>
          <a:lstStyle/>
          <a:p>
            <a:r>
              <a:rPr lang="en-US" dirty="0"/>
              <a:t>Steady Process Demand (Flow vs Vacuum)</a:t>
            </a:r>
          </a:p>
          <a:p>
            <a:endParaRPr lang="en-US" dirty="0"/>
          </a:p>
        </p:txBody>
      </p:sp>
      <p:sp>
        <p:nvSpPr>
          <p:cNvPr id="12" name="TextBox 11">
            <a:extLst>
              <a:ext uri="{FF2B5EF4-FFF2-40B4-BE49-F238E27FC236}">
                <a16:creationId xmlns:a16="http://schemas.microsoft.com/office/drawing/2014/main" id="{B535B07E-E1FA-4708-AA7C-C595669E1C33}"/>
              </a:ext>
            </a:extLst>
          </p:cNvPr>
          <p:cNvSpPr txBox="1"/>
          <p:nvPr/>
        </p:nvSpPr>
        <p:spPr>
          <a:xfrm rot="16200000">
            <a:off x="-368815" y="3504939"/>
            <a:ext cx="2266852"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S PGothic" pitchFamily="34" charset="-128"/>
                <a:cs typeface="Arial" charset="0"/>
              </a:rPr>
              <a:t>Pumping Speed (ACFM)  </a:t>
            </a:r>
            <a:r>
              <a:rPr kumimoji="0" lang="en-US" sz="1200" b="1" i="0" u="none" strike="noStrike" kern="1200" cap="none" spc="0" normalizeH="0" baseline="0" noProof="0" dirty="0">
                <a:ln>
                  <a:noFill/>
                </a:ln>
                <a:solidFill>
                  <a:srgbClr val="000000"/>
                </a:solidFill>
                <a:effectLst/>
                <a:uLnTx/>
                <a:uFillTx/>
                <a:latin typeface="Arial"/>
                <a:ea typeface="Wingdings"/>
                <a:cs typeface="Wingdings"/>
                <a:sym typeface="Wingdings"/>
              </a:rPr>
              <a:t></a:t>
            </a:r>
            <a:endParaRPr kumimoji="0" lang="en-US" sz="1200" b="1"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15" name="TextBox 14">
            <a:extLst>
              <a:ext uri="{FF2B5EF4-FFF2-40B4-BE49-F238E27FC236}">
                <a16:creationId xmlns:a16="http://schemas.microsoft.com/office/drawing/2014/main" id="{2A779A73-BE46-4D9E-9781-DE0FBBF8E4EB}"/>
              </a:ext>
            </a:extLst>
          </p:cNvPr>
          <p:cNvSpPr txBox="1"/>
          <p:nvPr/>
        </p:nvSpPr>
        <p:spPr>
          <a:xfrm>
            <a:off x="6292462" y="2012672"/>
            <a:ext cx="652743"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charset="0"/>
              </a:rPr>
              <a:t>60 Hz</a:t>
            </a:r>
          </a:p>
        </p:txBody>
      </p:sp>
      <p:sp>
        <p:nvSpPr>
          <p:cNvPr id="11" name="TextBox 10">
            <a:extLst>
              <a:ext uri="{FF2B5EF4-FFF2-40B4-BE49-F238E27FC236}">
                <a16:creationId xmlns:a16="http://schemas.microsoft.com/office/drawing/2014/main" id="{EA7991FB-4B47-48FC-A517-E92F3A258F8F}"/>
              </a:ext>
            </a:extLst>
          </p:cNvPr>
          <p:cNvSpPr txBox="1"/>
          <p:nvPr/>
        </p:nvSpPr>
        <p:spPr>
          <a:xfrm rot="10800000">
            <a:off x="3809613" y="5982179"/>
            <a:ext cx="218444"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Wingdings"/>
                <a:cs typeface="Wingdings"/>
                <a:sym typeface="Wingdings"/>
              </a:rPr>
              <a:t></a:t>
            </a:r>
            <a:endParaRPr kumimoji="0" lang="en-US" sz="1200" b="1"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16" name="TextBox 15">
            <a:extLst>
              <a:ext uri="{FF2B5EF4-FFF2-40B4-BE49-F238E27FC236}">
                <a16:creationId xmlns:a16="http://schemas.microsoft.com/office/drawing/2014/main" id="{2CE4FA8D-A26C-4F00-8D3F-D00D26D66479}"/>
              </a:ext>
            </a:extLst>
          </p:cNvPr>
          <p:cNvSpPr txBox="1"/>
          <p:nvPr/>
        </p:nvSpPr>
        <p:spPr>
          <a:xfrm>
            <a:off x="3918834" y="5982179"/>
            <a:ext cx="1656667"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S PGothic" pitchFamily="34" charset="-128"/>
                <a:cs typeface="Arial" charset="0"/>
              </a:rPr>
              <a:t>Vacuum (″ HgV)</a:t>
            </a:r>
          </a:p>
        </p:txBody>
      </p:sp>
      <p:sp>
        <p:nvSpPr>
          <p:cNvPr id="17" name="TextBox 16">
            <a:extLst>
              <a:ext uri="{FF2B5EF4-FFF2-40B4-BE49-F238E27FC236}">
                <a16:creationId xmlns:a16="http://schemas.microsoft.com/office/drawing/2014/main" id="{3C89DE22-5565-4F02-B2A9-93449A07134B}"/>
              </a:ext>
            </a:extLst>
          </p:cNvPr>
          <p:cNvSpPr txBox="1"/>
          <p:nvPr/>
        </p:nvSpPr>
        <p:spPr>
          <a:xfrm>
            <a:off x="778621" y="5727851"/>
            <a:ext cx="570077"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29.92"</a:t>
            </a:r>
          </a:p>
        </p:txBody>
      </p:sp>
      <p:sp>
        <p:nvSpPr>
          <p:cNvPr id="18" name="TextBox 17">
            <a:extLst>
              <a:ext uri="{FF2B5EF4-FFF2-40B4-BE49-F238E27FC236}">
                <a16:creationId xmlns:a16="http://schemas.microsoft.com/office/drawing/2014/main" id="{C25747D0-6994-480E-AAF7-75DDC9EDE731}"/>
              </a:ext>
            </a:extLst>
          </p:cNvPr>
          <p:cNvSpPr txBox="1"/>
          <p:nvPr/>
        </p:nvSpPr>
        <p:spPr>
          <a:xfrm>
            <a:off x="1667229" y="5727851"/>
            <a:ext cx="382431"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26"</a:t>
            </a:r>
          </a:p>
        </p:txBody>
      </p:sp>
      <p:sp>
        <p:nvSpPr>
          <p:cNvPr id="19" name="TextBox 18">
            <a:extLst>
              <a:ext uri="{FF2B5EF4-FFF2-40B4-BE49-F238E27FC236}">
                <a16:creationId xmlns:a16="http://schemas.microsoft.com/office/drawing/2014/main" id="{2FF67A31-9832-4CC7-985C-EEFE174608D6}"/>
              </a:ext>
            </a:extLst>
          </p:cNvPr>
          <p:cNvSpPr txBox="1"/>
          <p:nvPr/>
        </p:nvSpPr>
        <p:spPr>
          <a:xfrm>
            <a:off x="2536933" y="5727852"/>
            <a:ext cx="382431"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22"</a:t>
            </a:r>
          </a:p>
        </p:txBody>
      </p:sp>
      <p:sp>
        <p:nvSpPr>
          <p:cNvPr id="20" name="TextBox 19">
            <a:extLst>
              <a:ext uri="{FF2B5EF4-FFF2-40B4-BE49-F238E27FC236}">
                <a16:creationId xmlns:a16="http://schemas.microsoft.com/office/drawing/2014/main" id="{B6F2441B-AE55-4CBA-9493-0107855E13A0}"/>
              </a:ext>
            </a:extLst>
          </p:cNvPr>
          <p:cNvSpPr txBox="1"/>
          <p:nvPr/>
        </p:nvSpPr>
        <p:spPr>
          <a:xfrm>
            <a:off x="3383041" y="5727853"/>
            <a:ext cx="382431"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18"</a:t>
            </a:r>
          </a:p>
        </p:txBody>
      </p:sp>
      <p:sp>
        <p:nvSpPr>
          <p:cNvPr id="21" name="TextBox 20">
            <a:extLst>
              <a:ext uri="{FF2B5EF4-FFF2-40B4-BE49-F238E27FC236}">
                <a16:creationId xmlns:a16="http://schemas.microsoft.com/office/drawing/2014/main" id="{2DF44754-0C91-4AF4-A2EE-FA94CB4A5CF4}"/>
              </a:ext>
            </a:extLst>
          </p:cNvPr>
          <p:cNvSpPr txBox="1"/>
          <p:nvPr/>
        </p:nvSpPr>
        <p:spPr>
          <a:xfrm>
            <a:off x="4272138" y="5727854"/>
            <a:ext cx="382431"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14"</a:t>
            </a:r>
          </a:p>
        </p:txBody>
      </p:sp>
      <p:sp>
        <p:nvSpPr>
          <p:cNvPr id="22" name="TextBox 21">
            <a:extLst>
              <a:ext uri="{FF2B5EF4-FFF2-40B4-BE49-F238E27FC236}">
                <a16:creationId xmlns:a16="http://schemas.microsoft.com/office/drawing/2014/main" id="{7CA18EEC-05DD-44A3-A328-628804A32971}"/>
              </a:ext>
            </a:extLst>
          </p:cNvPr>
          <p:cNvSpPr txBox="1"/>
          <p:nvPr/>
        </p:nvSpPr>
        <p:spPr>
          <a:xfrm>
            <a:off x="5114043" y="5727854"/>
            <a:ext cx="382431"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10"</a:t>
            </a:r>
          </a:p>
        </p:txBody>
      </p:sp>
      <p:sp>
        <p:nvSpPr>
          <p:cNvPr id="23" name="TextBox 22">
            <a:extLst>
              <a:ext uri="{FF2B5EF4-FFF2-40B4-BE49-F238E27FC236}">
                <a16:creationId xmlns:a16="http://schemas.microsoft.com/office/drawing/2014/main" id="{0D8AD640-6D50-492B-9840-FDAE4450B54A}"/>
              </a:ext>
            </a:extLst>
          </p:cNvPr>
          <p:cNvSpPr txBox="1"/>
          <p:nvPr/>
        </p:nvSpPr>
        <p:spPr>
          <a:xfrm>
            <a:off x="6003140" y="5727855"/>
            <a:ext cx="382431"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6"</a:t>
            </a:r>
          </a:p>
        </p:txBody>
      </p:sp>
      <p:sp>
        <p:nvSpPr>
          <p:cNvPr id="24" name="TextBox 23">
            <a:extLst>
              <a:ext uri="{FF2B5EF4-FFF2-40B4-BE49-F238E27FC236}">
                <a16:creationId xmlns:a16="http://schemas.microsoft.com/office/drawing/2014/main" id="{EA37D902-33EB-4225-8EF1-630E698D26D4}"/>
              </a:ext>
            </a:extLst>
          </p:cNvPr>
          <p:cNvSpPr txBox="1"/>
          <p:nvPr/>
        </p:nvSpPr>
        <p:spPr>
          <a:xfrm>
            <a:off x="6853452" y="5727857"/>
            <a:ext cx="382431"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2"</a:t>
            </a:r>
          </a:p>
        </p:txBody>
      </p:sp>
      <p:sp>
        <p:nvSpPr>
          <p:cNvPr id="25" name="TextBox 24">
            <a:extLst>
              <a:ext uri="{FF2B5EF4-FFF2-40B4-BE49-F238E27FC236}">
                <a16:creationId xmlns:a16="http://schemas.microsoft.com/office/drawing/2014/main" id="{7A597ACA-1413-4A5E-A4DC-4495848942FE}"/>
              </a:ext>
            </a:extLst>
          </p:cNvPr>
          <p:cNvSpPr txBox="1"/>
          <p:nvPr/>
        </p:nvSpPr>
        <p:spPr>
          <a:xfrm>
            <a:off x="7695357" y="5727855"/>
            <a:ext cx="382431"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0"</a:t>
            </a:r>
          </a:p>
        </p:txBody>
      </p:sp>
      <p:sp>
        <p:nvSpPr>
          <p:cNvPr id="26" name="TextBox 25">
            <a:extLst>
              <a:ext uri="{FF2B5EF4-FFF2-40B4-BE49-F238E27FC236}">
                <a16:creationId xmlns:a16="http://schemas.microsoft.com/office/drawing/2014/main" id="{D70EE1E6-3B5A-4D21-B3BC-632DD3BCEE8A}"/>
              </a:ext>
            </a:extLst>
          </p:cNvPr>
          <p:cNvSpPr txBox="1"/>
          <p:nvPr/>
        </p:nvSpPr>
        <p:spPr>
          <a:xfrm>
            <a:off x="6893693" y="4571891"/>
            <a:ext cx="1054442" cy="56841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 Black"/>
                <a:ea typeface="MS PGothic" pitchFamily="34" charset="-128"/>
                <a:cs typeface="Arial" charset="0"/>
              </a:rPr>
              <a:t>VSD</a:t>
            </a:r>
            <a:r>
              <a:rPr kumimoji="0" lang="en-US" sz="3000" b="0" i="0" u="none" strike="noStrike" kern="1200" cap="none" spc="0" normalizeH="0" baseline="0" noProof="0" dirty="0">
                <a:ln>
                  <a:noFill/>
                </a:ln>
                <a:solidFill>
                  <a:srgbClr val="FF0000"/>
                </a:solidFill>
                <a:effectLst/>
                <a:uLnTx/>
                <a:uFillTx/>
                <a:latin typeface="Arial Black"/>
                <a:ea typeface="MS PGothic" pitchFamily="34" charset="-128"/>
                <a:cs typeface="Arial" charset="0"/>
              </a:rPr>
              <a:t> </a:t>
            </a:r>
          </a:p>
        </p:txBody>
      </p:sp>
      <p:sp>
        <p:nvSpPr>
          <p:cNvPr id="5" name="AutoShape 2" descr="Related image">
            <a:extLst>
              <a:ext uri="{FF2B5EF4-FFF2-40B4-BE49-F238E27FC236}">
                <a16:creationId xmlns:a16="http://schemas.microsoft.com/office/drawing/2014/main" id="{CC453973-26A7-4D7D-A7D4-2D1756D2043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sng" strike="noStrike" kern="1200" cap="none" spc="0" normalizeH="0" baseline="0" noProof="0">
              <a:ln>
                <a:noFill/>
              </a:ln>
              <a:solidFill>
                <a:srgbClr val="000000"/>
              </a:solidFill>
              <a:effectLst/>
              <a:uLnTx/>
              <a:uFillTx/>
              <a:latin typeface="Times New Roman" pitchFamily="18" charset="0"/>
              <a:ea typeface="MS PGothic" pitchFamily="34" charset="-128"/>
              <a:cs typeface="Arial" charset="0"/>
            </a:endParaRPr>
          </a:p>
        </p:txBody>
      </p:sp>
      <p:pic>
        <p:nvPicPr>
          <p:cNvPr id="2052" name="Picture 4" descr="Related image">
            <a:extLst>
              <a:ext uri="{FF2B5EF4-FFF2-40B4-BE49-F238E27FC236}">
                <a16:creationId xmlns:a16="http://schemas.microsoft.com/office/drawing/2014/main" id="{34D21E2F-7077-425A-A620-5F12F334E1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6270" y="4508390"/>
            <a:ext cx="608467" cy="608467"/>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88F48492-C9A9-489C-87D2-16458A7C3EDC}"/>
              </a:ext>
            </a:extLst>
          </p:cNvPr>
          <p:cNvSpPr/>
          <p:nvPr/>
        </p:nvSpPr>
        <p:spPr>
          <a:xfrm>
            <a:off x="8225752" y="6433594"/>
            <a:ext cx="429926" cy="184666"/>
          </a:xfrm>
          <a:prstGeom prst="rect">
            <a:avLst/>
          </a:prstGeom>
        </p:spPr>
        <p:txBody>
          <a:bodyPr wrap="none">
            <a:spAutoFit/>
          </a:bodyPr>
          <a:lstStyle/>
          <a:p>
            <a:r>
              <a:rPr lang="de-DE" sz="600" dirty="0">
                <a:solidFill>
                  <a:srgbClr val="000000"/>
                </a:solidFill>
                <a:latin typeface="Arial" charset="0"/>
              </a:rPr>
              <a:t>Page 9</a:t>
            </a:r>
            <a:endParaRPr lang="en-US" sz="600" dirty="0"/>
          </a:p>
        </p:txBody>
      </p:sp>
    </p:spTree>
    <p:extLst>
      <p:ext uri="{BB962C8B-B14F-4D97-AF65-F5344CB8AC3E}">
        <p14:creationId xmlns:p14="http://schemas.microsoft.com/office/powerpoint/2010/main" val="88336062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down)">
                                      <p:cBhvr>
                                        <p:cTn id="1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5845" y="2116719"/>
            <a:ext cx="4839706" cy="2592060"/>
          </a:xfrm>
          <a:prstGeom prst="rect">
            <a:avLst/>
          </a:prstGeom>
        </p:spPr>
      </p:pic>
      <p:sp>
        <p:nvSpPr>
          <p:cNvPr id="2" name="Text Placeholder 1">
            <a:extLst>
              <a:ext uri="{FF2B5EF4-FFF2-40B4-BE49-F238E27FC236}">
                <a16:creationId xmlns:a16="http://schemas.microsoft.com/office/drawing/2014/main" id="{8AE9DA07-67D5-4E7D-AE18-B7999A2FB049}"/>
              </a:ext>
            </a:extLst>
          </p:cNvPr>
          <p:cNvSpPr>
            <a:spLocks noGrp="1"/>
          </p:cNvSpPr>
          <p:nvPr>
            <p:ph type="body" sz="quarter" idx="13"/>
          </p:nvPr>
        </p:nvSpPr>
        <p:spPr/>
        <p:txBody>
          <a:bodyPr/>
          <a:lstStyle/>
          <a:p>
            <a:r>
              <a:rPr lang="en-US" dirty="0"/>
              <a:t>Known Demand Variation </a:t>
            </a:r>
          </a:p>
        </p:txBody>
      </p:sp>
      <p:sp>
        <p:nvSpPr>
          <p:cNvPr id="3" name="Text Placeholder 2">
            <a:extLst>
              <a:ext uri="{FF2B5EF4-FFF2-40B4-BE49-F238E27FC236}">
                <a16:creationId xmlns:a16="http://schemas.microsoft.com/office/drawing/2014/main" id="{DDD99AB6-6D1C-4FEF-AE96-21C18F3ECBD3}"/>
              </a:ext>
            </a:extLst>
          </p:cNvPr>
          <p:cNvSpPr>
            <a:spLocks noGrp="1"/>
          </p:cNvSpPr>
          <p:nvPr>
            <p:ph type="body" sz="quarter" idx="14"/>
          </p:nvPr>
        </p:nvSpPr>
        <p:spPr/>
        <p:txBody>
          <a:bodyPr/>
          <a:lstStyle/>
          <a:p>
            <a:r>
              <a:rPr lang="en-US" dirty="0"/>
              <a:t>TIP 2 – Consider both VSD or Lead/Lag configurations</a:t>
            </a:r>
          </a:p>
        </p:txBody>
      </p:sp>
      <p:sp>
        <p:nvSpPr>
          <p:cNvPr id="11" name="Text Placeholder 6">
            <a:extLst>
              <a:ext uri="{FF2B5EF4-FFF2-40B4-BE49-F238E27FC236}">
                <a16:creationId xmlns:a16="http://schemas.microsoft.com/office/drawing/2014/main" id="{314080F5-34F1-4C5F-BBF3-11DB1ECDF095}"/>
              </a:ext>
            </a:extLst>
          </p:cNvPr>
          <p:cNvSpPr>
            <a:spLocks noGrp="1"/>
          </p:cNvSpPr>
          <p:nvPr>
            <p:ph type="body" sz="quarter" idx="15"/>
          </p:nvPr>
        </p:nvSpPr>
        <p:spPr>
          <a:xfrm>
            <a:off x="422413" y="4903955"/>
            <a:ext cx="8221663" cy="1145850"/>
          </a:xfrm>
        </p:spPr>
        <p:txBody>
          <a:bodyPr/>
          <a:lstStyle/>
          <a:p>
            <a:pPr marL="0" indent="0">
              <a:lnSpc>
                <a:spcPct val="150000"/>
              </a:lnSpc>
              <a:buNone/>
            </a:pPr>
            <a:r>
              <a:rPr lang="en-US" sz="1500" dirty="0"/>
              <a:t>Why is this important? </a:t>
            </a:r>
          </a:p>
          <a:p>
            <a:pPr>
              <a:lnSpc>
                <a:spcPct val="150000"/>
              </a:lnSpc>
            </a:pPr>
            <a:r>
              <a:rPr lang="en-US" sz="1500" dirty="0"/>
              <a:t>VSD is not the solution for all applications.</a:t>
            </a:r>
          </a:p>
          <a:p>
            <a:pPr>
              <a:lnSpc>
                <a:spcPct val="150000"/>
              </a:lnSpc>
            </a:pPr>
            <a:r>
              <a:rPr lang="en-US" sz="1500" dirty="0"/>
              <a:t>Multiple fixed speed pumps offer simplicity, higher efficiency and redundancy.</a:t>
            </a:r>
          </a:p>
          <a:p>
            <a:endParaRPr lang="en-US" dirty="0"/>
          </a:p>
        </p:txBody>
      </p:sp>
      <p:sp>
        <p:nvSpPr>
          <p:cNvPr id="15" name="TextBox 14">
            <a:extLst>
              <a:ext uri="{FF2B5EF4-FFF2-40B4-BE49-F238E27FC236}">
                <a16:creationId xmlns:a16="http://schemas.microsoft.com/office/drawing/2014/main" id="{D70EE1E6-3B5A-4D21-B3BC-632DD3BCEE8A}"/>
              </a:ext>
            </a:extLst>
          </p:cNvPr>
          <p:cNvSpPr txBox="1"/>
          <p:nvPr/>
        </p:nvSpPr>
        <p:spPr>
          <a:xfrm>
            <a:off x="7232067" y="5189842"/>
            <a:ext cx="1054442" cy="56841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 Black"/>
                <a:ea typeface="MS PGothic" pitchFamily="34" charset="-128"/>
                <a:cs typeface="Arial" charset="0"/>
              </a:rPr>
              <a:t>VSD </a:t>
            </a:r>
          </a:p>
        </p:txBody>
      </p:sp>
      <p:sp>
        <p:nvSpPr>
          <p:cNvPr id="35" name="Rectangle 34">
            <a:extLst>
              <a:ext uri="{FF2B5EF4-FFF2-40B4-BE49-F238E27FC236}">
                <a16:creationId xmlns:a16="http://schemas.microsoft.com/office/drawing/2014/main" id="{790BA412-9622-4581-BB94-73B3E785F3B0}"/>
              </a:ext>
            </a:extLst>
          </p:cNvPr>
          <p:cNvSpPr/>
          <p:nvPr/>
        </p:nvSpPr>
        <p:spPr bwMode="auto">
          <a:xfrm>
            <a:off x="422413" y="1400529"/>
            <a:ext cx="1511357" cy="664608"/>
          </a:xfrm>
          <a:prstGeom prst="rect">
            <a:avLst/>
          </a:prstGeom>
          <a:solidFill>
            <a:srgbClr val="7F7F7F"/>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S PGothic" pitchFamily="34" charset="-128"/>
                <a:cs typeface="Arial" charset="0"/>
              </a:rPr>
              <a:t>Process 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S PGothic" pitchFamily="34" charset="-128"/>
                <a:cs typeface="Arial" charset="0"/>
              </a:rPr>
              <a:t>50 ACFM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S PGothic" pitchFamily="34" charset="-128"/>
                <a:cs typeface="Arial" charset="0"/>
              </a:rPr>
              <a:t>20” HgV</a:t>
            </a:r>
          </a:p>
        </p:txBody>
      </p:sp>
      <p:cxnSp>
        <p:nvCxnSpPr>
          <p:cNvPr id="36" name="Straight Connector 35">
            <a:extLst>
              <a:ext uri="{FF2B5EF4-FFF2-40B4-BE49-F238E27FC236}">
                <a16:creationId xmlns:a16="http://schemas.microsoft.com/office/drawing/2014/main" id="{A2962914-A432-4004-8F95-E747181396C4}"/>
              </a:ext>
            </a:extLst>
          </p:cNvPr>
          <p:cNvCxnSpPr>
            <a:cxnSpLocks/>
          </p:cNvCxnSpPr>
          <p:nvPr/>
        </p:nvCxnSpPr>
        <p:spPr bwMode="auto">
          <a:xfrm>
            <a:off x="1636972" y="2943734"/>
            <a:ext cx="110018" cy="0"/>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37" name="Straight Connector 36">
            <a:extLst>
              <a:ext uri="{FF2B5EF4-FFF2-40B4-BE49-F238E27FC236}">
                <a16:creationId xmlns:a16="http://schemas.microsoft.com/office/drawing/2014/main" id="{5F281AD7-2636-431C-8044-6D343C48FFF9}"/>
              </a:ext>
            </a:extLst>
          </p:cNvPr>
          <p:cNvCxnSpPr>
            <a:cxnSpLocks/>
          </p:cNvCxnSpPr>
          <p:nvPr/>
        </p:nvCxnSpPr>
        <p:spPr bwMode="auto">
          <a:xfrm>
            <a:off x="1688066" y="2943734"/>
            <a:ext cx="0" cy="154582"/>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38" name="Straight Connector 37">
            <a:extLst>
              <a:ext uri="{FF2B5EF4-FFF2-40B4-BE49-F238E27FC236}">
                <a16:creationId xmlns:a16="http://schemas.microsoft.com/office/drawing/2014/main" id="{BF19C6F1-61F9-4217-8C60-E81648290D44}"/>
              </a:ext>
            </a:extLst>
          </p:cNvPr>
          <p:cNvCxnSpPr>
            <a:cxnSpLocks/>
          </p:cNvCxnSpPr>
          <p:nvPr/>
        </p:nvCxnSpPr>
        <p:spPr bwMode="auto">
          <a:xfrm>
            <a:off x="1824537" y="2943734"/>
            <a:ext cx="97631" cy="0"/>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39" name="Straight Connector 38">
            <a:extLst>
              <a:ext uri="{FF2B5EF4-FFF2-40B4-BE49-F238E27FC236}">
                <a16:creationId xmlns:a16="http://schemas.microsoft.com/office/drawing/2014/main" id="{0D7D34D9-E81F-4D99-8686-ACE66810D134}"/>
              </a:ext>
            </a:extLst>
          </p:cNvPr>
          <p:cNvCxnSpPr>
            <a:cxnSpLocks/>
          </p:cNvCxnSpPr>
          <p:nvPr/>
        </p:nvCxnSpPr>
        <p:spPr bwMode="auto">
          <a:xfrm>
            <a:off x="1873353" y="2943734"/>
            <a:ext cx="0" cy="154582"/>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40" name="Connector: Elbow 78">
            <a:extLst>
              <a:ext uri="{FF2B5EF4-FFF2-40B4-BE49-F238E27FC236}">
                <a16:creationId xmlns:a16="http://schemas.microsoft.com/office/drawing/2014/main" id="{9F70BDBD-54D4-480A-8ACF-FF3356508398}"/>
              </a:ext>
            </a:extLst>
          </p:cNvPr>
          <p:cNvCxnSpPr>
            <a:cxnSpLocks/>
          </p:cNvCxnSpPr>
          <p:nvPr/>
        </p:nvCxnSpPr>
        <p:spPr bwMode="auto">
          <a:xfrm flipV="1">
            <a:off x="1873352" y="2829543"/>
            <a:ext cx="185290" cy="114192"/>
          </a:xfrm>
          <a:prstGeom prst="bentConnector3">
            <a:avLst>
              <a:gd name="adj1" fmla="val 2021"/>
            </a:avLst>
          </a:prstGeom>
          <a:solidFill>
            <a:schemeClr val="accent1"/>
          </a:solidFill>
          <a:ln w="25400" cap="flat" cmpd="sng" algn="ctr">
            <a:solidFill>
              <a:schemeClr val="tx1"/>
            </a:solidFill>
            <a:prstDash val="solid"/>
            <a:round/>
            <a:headEnd type="none" w="sm" len="sm"/>
            <a:tailEnd type="triangle"/>
          </a:ln>
          <a:effectLst/>
        </p:spPr>
      </p:cxnSp>
      <p:cxnSp>
        <p:nvCxnSpPr>
          <p:cNvPr id="41" name="Straight Connector 40">
            <a:extLst>
              <a:ext uri="{FF2B5EF4-FFF2-40B4-BE49-F238E27FC236}">
                <a16:creationId xmlns:a16="http://schemas.microsoft.com/office/drawing/2014/main" id="{1949B9B9-C7D5-46B6-8D40-B94262156057}"/>
              </a:ext>
            </a:extLst>
          </p:cNvPr>
          <p:cNvCxnSpPr>
            <a:cxnSpLocks/>
          </p:cNvCxnSpPr>
          <p:nvPr/>
        </p:nvCxnSpPr>
        <p:spPr bwMode="auto">
          <a:xfrm>
            <a:off x="2581612" y="2937674"/>
            <a:ext cx="110018" cy="0"/>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42" name="Straight Connector 41">
            <a:extLst>
              <a:ext uri="{FF2B5EF4-FFF2-40B4-BE49-F238E27FC236}">
                <a16:creationId xmlns:a16="http://schemas.microsoft.com/office/drawing/2014/main" id="{FD723D3E-79B2-4A0B-A8DA-4B55DFB4AC24}"/>
              </a:ext>
            </a:extLst>
          </p:cNvPr>
          <p:cNvCxnSpPr>
            <a:cxnSpLocks/>
          </p:cNvCxnSpPr>
          <p:nvPr/>
        </p:nvCxnSpPr>
        <p:spPr bwMode="auto">
          <a:xfrm>
            <a:off x="2632706" y="2937674"/>
            <a:ext cx="0" cy="154582"/>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43" name="Straight Connector 42">
            <a:extLst>
              <a:ext uri="{FF2B5EF4-FFF2-40B4-BE49-F238E27FC236}">
                <a16:creationId xmlns:a16="http://schemas.microsoft.com/office/drawing/2014/main" id="{061B9ACB-56E2-4B96-ADEF-B09D58A3B5F6}"/>
              </a:ext>
            </a:extLst>
          </p:cNvPr>
          <p:cNvCxnSpPr>
            <a:cxnSpLocks/>
          </p:cNvCxnSpPr>
          <p:nvPr/>
        </p:nvCxnSpPr>
        <p:spPr bwMode="auto">
          <a:xfrm>
            <a:off x="2769177" y="2937674"/>
            <a:ext cx="97631" cy="0"/>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44" name="Straight Connector 43">
            <a:extLst>
              <a:ext uri="{FF2B5EF4-FFF2-40B4-BE49-F238E27FC236}">
                <a16:creationId xmlns:a16="http://schemas.microsoft.com/office/drawing/2014/main" id="{783701BE-CEE5-4C53-9A80-F40231B1B386}"/>
              </a:ext>
            </a:extLst>
          </p:cNvPr>
          <p:cNvCxnSpPr>
            <a:cxnSpLocks/>
          </p:cNvCxnSpPr>
          <p:nvPr/>
        </p:nvCxnSpPr>
        <p:spPr bwMode="auto">
          <a:xfrm>
            <a:off x="2817993" y="2937674"/>
            <a:ext cx="0" cy="154582"/>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45" name="Connector: Elbow 93">
            <a:extLst>
              <a:ext uri="{FF2B5EF4-FFF2-40B4-BE49-F238E27FC236}">
                <a16:creationId xmlns:a16="http://schemas.microsoft.com/office/drawing/2014/main" id="{6150B520-38B3-4428-9395-0E417ED1F25A}"/>
              </a:ext>
            </a:extLst>
          </p:cNvPr>
          <p:cNvCxnSpPr>
            <a:cxnSpLocks/>
          </p:cNvCxnSpPr>
          <p:nvPr/>
        </p:nvCxnSpPr>
        <p:spPr bwMode="auto">
          <a:xfrm flipV="1">
            <a:off x="2817992" y="2823483"/>
            <a:ext cx="185290" cy="114192"/>
          </a:xfrm>
          <a:prstGeom prst="bentConnector3">
            <a:avLst>
              <a:gd name="adj1" fmla="val 2021"/>
            </a:avLst>
          </a:prstGeom>
          <a:solidFill>
            <a:schemeClr val="accent1"/>
          </a:solidFill>
          <a:ln w="25400" cap="flat" cmpd="sng" algn="ctr">
            <a:solidFill>
              <a:schemeClr val="tx1"/>
            </a:solidFill>
            <a:prstDash val="solid"/>
            <a:round/>
            <a:headEnd type="none" w="sm" len="sm"/>
            <a:tailEnd type="triangle"/>
          </a:ln>
          <a:effectLst/>
        </p:spPr>
      </p:cxnSp>
      <p:sp>
        <p:nvSpPr>
          <p:cNvPr id="46" name="TextBox 45">
            <a:extLst>
              <a:ext uri="{FF2B5EF4-FFF2-40B4-BE49-F238E27FC236}">
                <a16:creationId xmlns:a16="http://schemas.microsoft.com/office/drawing/2014/main" id="{7AF92C6B-22EF-46C3-90EC-CE755ADADB8F}"/>
              </a:ext>
            </a:extLst>
          </p:cNvPr>
          <p:cNvSpPr txBox="1"/>
          <p:nvPr/>
        </p:nvSpPr>
        <p:spPr>
          <a:xfrm>
            <a:off x="1428940" y="3560090"/>
            <a:ext cx="679214" cy="246221"/>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3F2D39"/>
                </a:solidFill>
                <a:effectLst/>
                <a:uLnTx/>
                <a:uFillTx/>
                <a:latin typeface="Arial" panose="020B0604020202020204" pitchFamily="34" charset="0"/>
                <a:ea typeface="MS PGothic" pitchFamily="34" charset="-128"/>
                <a:cs typeface="Arial" panose="020B0604020202020204" pitchFamily="34" charset="0"/>
              </a:rPr>
              <a:t>Pump</a:t>
            </a:r>
          </a:p>
        </p:txBody>
      </p:sp>
      <p:sp>
        <p:nvSpPr>
          <p:cNvPr id="47" name="TextBox 46">
            <a:extLst>
              <a:ext uri="{FF2B5EF4-FFF2-40B4-BE49-F238E27FC236}">
                <a16:creationId xmlns:a16="http://schemas.microsoft.com/office/drawing/2014/main" id="{B3826125-6579-46AC-95C0-BC064C5D0E74}"/>
              </a:ext>
            </a:extLst>
          </p:cNvPr>
          <p:cNvSpPr txBox="1"/>
          <p:nvPr/>
        </p:nvSpPr>
        <p:spPr>
          <a:xfrm>
            <a:off x="2369175" y="3548966"/>
            <a:ext cx="773532" cy="246221"/>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3F2D39"/>
                </a:solidFill>
                <a:effectLst/>
                <a:uLnTx/>
                <a:uFillTx/>
                <a:latin typeface="Arial" panose="020B0604020202020204" pitchFamily="34" charset="0"/>
                <a:ea typeface="MS PGothic" pitchFamily="34" charset="-128"/>
                <a:cs typeface="Arial" panose="020B0604020202020204" pitchFamily="34" charset="0"/>
              </a:rPr>
              <a:t>2</a:t>
            </a:r>
            <a:r>
              <a:rPr kumimoji="0" lang="en-US" sz="1000" b="1" i="0" u="none" strike="noStrike" kern="1200" cap="none" spc="0" normalizeH="0" baseline="30000" noProof="0" dirty="0">
                <a:ln>
                  <a:noFill/>
                </a:ln>
                <a:solidFill>
                  <a:srgbClr val="3F2D39"/>
                </a:solidFill>
                <a:effectLst/>
                <a:uLnTx/>
                <a:uFillTx/>
                <a:latin typeface="Arial" panose="020B0604020202020204" pitchFamily="34" charset="0"/>
                <a:ea typeface="MS PGothic" pitchFamily="34" charset="-128"/>
                <a:cs typeface="Arial" panose="020B0604020202020204" pitchFamily="34" charset="0"/>
              </a:rPr>
              <a:t>nd</a:t>
            </a:r>
            <a:r>
              <a:rPr kumimoji="0" lang="en-US" sz="1000" b="1" i="0" u="none" strike="noStrike" kern="1200" cap="none" spc="0" normalizeH="0" baseline="0" noProof="0" dirty="0">
                <a:ln>
                  <a:noFill/>
                </a:ln>
                <a:solidFill>
                  <a:srgbClr val="3F2D39"/>
                </a:solidFill>
                <a:effectLst/>
                <a:uLnTx/>
                <a:uFillTx/>
                <a:latin typeface="Arial" panose="020B0604020202020204" pitchFamily="34" charset="0"/>
                <a:ea typeface="MS PGothic" pitchFamily="34" charset="-128"/>
                <a:cs typeface="Arial" panose="020B0604020202020204" pitchFamily="34" charset="0"/>
              </a:rPr>
              <a:t> Pump</a:t>
            </a:r>
          </a:p>
        </p:txBody>
      </p:sp>
      <p:grpSp>
        <p:nvGrpSpPr>
          <p:cNvPr id="48" name="Group 47">
            <a:extLst>
              <a:ext uri="{FF2B5EF4-FFF2-40B4-BE49-F238E27FC236}">
                <a16:creationId xmlns:a16="http://schemas.microsoft.com/office/drawing/2014/main" id="{1256493E-46C3-4BF5-A2E3-B2886294EE05}"/>
              </a:ext>
            </a:extLst>
          </p:cNvPr>
          <p:cNvGrpSpPr/>
          <p:nvPr/>
        </p:nvGrpSpPr>
        <p:grpSpPr>
          <a:xfrm rot="5400000">
            <a:off x="1552982" y="3073264"/>
            <a:ext cx="431131" cy="423534"/>
            <a:chOff x="2487050" y="2353883"/>
            <a:chExt cx="1104900" cy="1104900"/>
          </a:xfrm>
          <a:solidFill>
            <a:schemeClr val="bg1"/>
          </a:solidFill>
        </p:grpSpPr>
        <p:sp>
          <p:nvSpPr>
            <p:cNvPr id="49" name="Freeform 1129">
              <a:extLst>
                <a:ext uri="{FF2B5EF4-FFF2-40B4-BE49-F238E27FC236}">
                  <a16:creationId xmlns:a16="http://schemas.microsoft.com/office/drawing/2014/main" id="{9ED296A8-09FE-463C-B0BF-7DF813B03D2C}"/>
                </a:ext>
              </a:extLst>
            </p:cNvPr>
            <p:cNvSpPr>
              <a:spLocks/>
            </p:cNvSpPr>
            <p:nvPr/>
          </p:nvSpPr>
          <p:spPr bwMode="auto">
            <a:xfrm>
              <a:off x="2487050" y="2353883"/>
              <a:ext cx="1104900" cy="1104900"/>
            </a:xfrm>
            <a:custGeom>
              <a:avLst/>
              <a:gdLst>
                <a:gd name="T0" fmla="*/ 2087 w 2087"/>
                <a:gd name="T1" fmla="*/ 1044 h 2088"/>
                <a:gd name="T2" fmla="*/ 2066 w 2087"/>
                <a:gd name="T3" fmla="*/ 833 h 2088"/>
                <a:gd name="T4" fmla="*/ 2005 w 2087"/>
                <a:gd name="T5" fmla="*/ 637 h 2088"/>
                <a:gd name="T6" fmla="*/ 1909 w 2087"/>
                <a:gd name="T7" fmla="*/ 460 h 2088"/>
                <a:gd name="T8" fmla="*/ 1781 w 2087"/>
                <a:gd name="T9" fmla="*/ 305 h 2088"/>
                <a:gd name="T10" fmla="*/ 1626 w 2087"/>
                <a:gd name="T11" fmla="*/ 177 h 2088"/>
                <a:gd name="T12" fmla="*/ 1449 w 2087"/>
                <a:gd name="T13" fmla="*/ 81 h 2088"/>
                <a:gd name="T14" fmla="*/ 1253 w 2087"/>
                <a:gd name="T15" fmla="*/ 20 h 2088"/>
                <a:gd name="T16" fmla="*/ 1043 w 2087"/>
                <a:gd name="T17" fmla="*/ 0 h 2088"/>
                <a:gd name="T18" fmla="*/ 833 w 2087"/>
                <a:gd name="T19" fmla="*/ 20 h 2088"/>
                <a:gd name="T20" fmla="*/ 637 w 2087"/>
                <a:gd name="T21" fmla="*/ 81 h 2088"/>
                <a:gd name="T22" fmla="*/ 459 w 2087"/>
                <a:gd name="T23" fmla="*/ 177 h 2088"/>
                <a:gd name="T24" fmla="*/ 304 w 2087"/>
                <a:gd name="T25" fmla="*/ 305 h 2088"/>
                <a:gd name="T26" fmla="*/ 177 w 2087"/>
                <a:gd name="T27" fmla="*/ 460 h 2088"/>
                <a:gd name="T28" fmla="*/ 81 w 2087"/>
                <a:gd name="T29" fmla="*/ 637 h 2088"/>
                <a:gd name="T30" fmla="*/ 20 w 2087"/>
                <a:gd name="T31" fmla="*/ 833 h 2088"/>
                <a:gd name="T32" fmla="*/ 0 w 2087"/>
                <a:gd name="T33" fmla="*/ 1044 h 2088"/>
                <a:gd name="T34" fmla="*/ 20 w 2087"/>
                <a:gd name="T35" fmla="*/ 1253 h 2088"/>
                <a:gd name="T36" fmla="*/ 81 w 2087"/>
                <a:gd name="T37" fmla="*/ 1449 h 2088"/>
                <a:gd name="T38" fmla="*/ 177 w 2087"/>
                <a:gd name="T39" fmla="*/ 1627 h 2088"/>
                <a:gd name="T40" fmla="*/ 304 w 2087"/>
                <a:gd name="T41" fmla="*/ 1782 h 2088"/>
                <a:gd name="T42" fmla="*/ 459 w 2087"/>
                <a:gd name="T43" fmla="*/ 1909 h 2088"/>
                <a:gd name="T44" fmla="*/ 637 w 2087"/>
                <a:gd name="T45" fmla="*/ 2005 h 2088"/>
                <a:gd name="T46" fmla="*/ 833 w 2087"/>
                <a:gd name="T47" fmla="*/ 2066 h 2088"/>
                <a:gd name="T48" fmla="*/ 1043 w 2087"/>
                <a:gd name="T49" fmla="*/ 2088 h 2088"/>
                <a:gd name="T50" fmla="*/ 1253 w 2087"/>
                <a:gd name="T51" fmla="*/ 2066 h 2088"/>
                <a:gd name="T52" fmla="*/ 1449 w 2087"/>
                <a:gd name="T53" fmla="*/ 2005 h 2088"/>
                <a:gd name="T54" fmla="*/ 1626 w 2087"/>
                <a:gd name="T55" fmla="*/ 1909 h 2088"/>
                <a:gd name="T56" fmla="*/ 1781 w 2087"/>
                <a:gd name="T57" fmla="*/ 1782 h 2088"/>
                <a:gd name="T58" fmla="*/ 1909 w 2087"/>
                <a:gd name="T59" fmla="*/ 1627 h 2088"/>
                <a:gd name="T60" fmla="*/ 2005 w 2087"/>
                <a:gd name="T61" fmla="*/ 1449 h 2088"/>
                <a:gd name="T62" fmla="*/ 2066 w 2087"/>
                <a:gd name="T63" fmla="*/ 1253 h 2088"/>
                <a:gd name="T64" fmla="*/ 2087 w 2087"/>
                <a:gd name="T65" fmla="*/ 1044 h 2088"/>
                <a:gd name="T66" fmla="*/ 2087 w 2087"/>
                <a:gd name="T67" fmla="*/ 1044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87" h="2088">
                  <a:moveTo>
                    <a:pt x="2087" y="1044"/>
                  </a:moveTo>
                  <a:lnTo>
                    <a:pt x="2066" y="833"/>
                  </a:lnTo>
                  <a:lnTo>
                    <a:pt x="2005" y="637"/>
                  </a:lnTo>
                  <a:lnTo>
                    <a:pt x="1909" y="460"/>
                  </a:lnTo>
                  <a:lnTo>
                    <a:pt x="1781" y="305"/>
                  </a:lnTo>
                  <a:lnTo>
                    <a:pt x="1626" y="177"/>
                  </a:lnTo>
                  <a:lnTo>
                    <a:pt x="1449" y="81"/>
                  </a:lnTo>
                  <a:lnTo>
                    <a:pt x="1253" y="20"/>
                  </a:lnTo>
                  <a:lnTo>
                    <a:pt x="1043" y="0"/>
                  </a:lnTo>
                  <a:lnTo>
                    <a:pt x="833" y="20"/>
                  </a:lnTo>
                  <a:lnTo>
                    <a:pt x="637" y="81"/>
                  </a:lnTo>
                  <a:lnTo>
                    <a:pt x="459" y="177"/>
                  </a:lnTo>
                  <a:lnTo>
                    <a:pt x="304" y="305"/>
                  </a:lnTo>
                  <a:lnTo>
                    <a:pt x="177" y="460"/>
                  </a:lnTo>
                  <a:lnTo>
                    <a:pt x="81" y="637"/>
                  </a:lnTo>
                  <a:lnTo>
                    <a:pt x="20" y="833"/>
                  </a:lnTo>
                  <a:lnTo>
                    <a:pt x="0" y="1044"/>
                  </a:lnTo>
                  <a:lnTo>
                    <a:pt x="20" y="1253"/>
                  </a:lnTo>
                  <a:lnTo>
                    <a:pt x="81" y="1449"/>
                  </a:lnTo>
                  <a:lnTo>
                    <a:pt x="177" y="1627"/>
                  </a:lnTo>
                  <a:lnTo>
                    <a:pt x="304" y="1782"/>
                  </a:lnTo>
                  <a:lnTo>
                    <a:pt x="459" y="1909"/>
                  </a:lnTo>
                  <a:lnTo>
                    <a:pt x="637" y="2005"/>
                  </a:lnTo>
                  <a:lnTo>
                    <a:pt x="833" y="2066"/>
                  </a:lnTo>
                  <a:lnTo>
                    <a:pt x="1043" y="2088"/>
                  </a:lnTo>
                  <a:lnTo>
                    <a:pt x="1253" y="2066"/>
                  </a:lnTo>
                  <a:lnTo>
                    <a:pt x="1449" y="2005"/>
                  </a:lnTo>
                  <a:lnTo>
                    <a:pt x="1626" y="1909"/>
                  </a:lnTo>
                  <a:lnTo>
                    <a:pt x="1781" y="1782"/>
                  </a:lnTo>
                  <a:lnTo>
                    <a:pt x="1909" y="1627"/>
                  </a:lnTo>
                  <a:lnTo>
                    <a:pt x="2005" y="1449"/>
                  </a:lnTo>
                  <a:lnTo>
                    <a:pt x="2066" y="1253"/>
                  </a:lnTo>
                  <a:lnTo>
                    <a:pt x="2087" y="1044"/>
                  </a:lnTo>
                  <a:lnTo>
                    <a:pt x="2087" y="1044"/>
                  </a:lnTo>
                </a:path>
              </a:pathLst>
            </a:custGeom>
            <a:grpFill/>
            <a:ln w="25400">
              <a:solidFill>
                <a:srgbClr val="000000"/>
              </a:solidFill>
              <a:prstDash val="solid"/>
              <a:round/>
              <a:headEnd/>
              <a:tailEn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pitchFamily="18" charset="0"/>
                <a:ea typeface="MS PGothic" pitchFamily="34" charset="-128"/>
                <a:cs typeface="Arial" charset="0"/>
              </a:endParaRPr>
            </a:p>
          </p:txBody>
        </p:sp>
        <p:sp>
          <p:nvSpPr>
            <p:cNvPr id="50" name="Line 1130">
              <a:extLst>
                <a:ext uri="{FF2B5EF4-FFF2-40B4-BE49-F238E27FC236}">
                  <a16:creationId xmlns:a16="http://schemas.microsoft.com/office/drawing/2014/main" id="{0998251E-8EF4-4065-B7FD-CA76E1D57D25}"/>
                </a:ext>
              </a:extLst>
            </p:cNvPr>
            <p:cNvSpPr>
              <a:spLocks noChangeShapeType="1"/>
            </p:cNvSpPr>
            <p:nvPr/>
          </p:nvSpPr>
          <p:spPr bwMode="auto">
            <a:xfrm>
              <a:off x="2610875" y="2563433"/>
              <a:ext cx="933450" cy="133350"/>
            </a:xfrm>
            <a:prstGeom prst="line">
              <a:avLst/>
            </a:prstGeom>
            <a:grpFill/>
            <a:ln w="25400">
              <a:solidFill>
                <a:srgbClr val="000000"/>
              </a:solidFill>
              <a:round/>
              <a:headEnd/>
              <a:tailEn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pitchFamily="18" charset="0"/>
                <a:ea typeface="MS PGothic" pitchFamily="34" charset="-128"/>
                <a:cs typeface="Arial" charset="0"/>
              </a:endParaRPr>
            </a:p>
          </p:txBody>
        </p:sp>
        <p:sp>
          <p:nvSpPr>
            <p:cNvPr id="51" name="Line 1131">
              <a:extLst>
                <a:ext uri="{FF2B5EF4-FFF2-40B4-BE49-F238E27FC236}">
                  <a16:creationId xmlns:a16="http://schemas.microsoft.com/office/drawing/2014/main" id="{8197CB90-B5BD-415A-879F-878A605D1EFA}"/>
                </a:ext>
              </a:extLst>
            </p:cNvPr>
            <p:cNvSpPr>
              <a:spLocks noChangeShapeType="1"/>
            </p:cNvSpPr>
            <p:nvPr/>
          </p:nvSpPr>
          <p:spPr bwMode="auto">
            <a:xfrm flipV="1">
              <a:off x="2612463" y="3107946"/>
              <a:ext cx="933450" cy="131763"/>
            </a:xfrm>
            <a:prstGeom prst="line">
              <a:avLst/>
            </a:prstGeom>
            <a:grpFill/>
            <a:ln w="25400">
              <a:solidFill>
                <a:srgbClr val="000000"/>
              </a:solidFill>
              <a:round/>
              <a:headEnd/>
              <a:tailEn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pitchFamily="18" charset="0"/>
                <a:ea typeface="MS PGothic" pitchFamily="34" charset="-128"/>
                <a:cs typeface="Arial" charset="0"/>
              </a:endParaRPr>
            </a:p>
          </p:txBody>
        </p:sp>
      </p:grpSp>
      <p:grpSp>
        <p:nvGrpSpPr>
          <p:cNvPr id="52" name="Group 51">
            <a:extLst>
              <a:ext uri="{FF2B5EF4-FFF2-40B4-BE49-F238E27FC236}">
                <a16:creationId xmlns:a16="http://schemas.microsoft.com/office/drawing/2014/main" id="{9622A5E3-4269-4CD2-9685-D83736FCFEB3}"/>
              </a:ext>
            </a:extLst>
          </p:cNvPr>
          <p:cNvGrpSpPr/>
          <p:nvPr/>
        </p:nvGrpSpPr>
        <p:grpSpPr>
          <a:xfrm rot="5400000">
            <a:off x="2493217" y="3065535"/>
            <a:ext cx="431131" cy="423534"/>
            <a:chOff x="2487050" y="2353883"/>
            <a:chExt cx="1104900" cy="1104900"/>
          </a:xfrm>
          <a:solidFill>
            <a:schemeClr val="bg1"/>
          </a:solidFill>
        </p:grpSpPr>
        <p:sp>
          <p:nvSpPr>
            <p:cNvPr id="53" name="Freeform 1129">
              <a:extLst>
                <a:ext uri="{FF2B5EF4-FFF2-40B4-BE49-F238E27FC236}">
                  <a16:creationId xmlns:a16="http://schemas.microsoft.com/office/drawing/2014/main" id="{0C28DA11-6F94-43E9-B9B5-33D232B093B7}"/>
                </a:ext>
              </a:extLst>
            </p:cNvPr>
            <p:cNvSpPr>
              <a:spLocks/>
            </p:cNvSpPr>
            <p:nvPr/>
          </p:nvSpPr>
          <p:spPr bwMode="auto">
            <a:xfrm>
              <a:off x="2487050" y="2353883"/>
              <a:ext cx="1104900" cy="1104900"/>
            </a:xfrm>
            <a:custGeom>
              <a:avLst/>
              <a:gdLst>
                <a:gd name="T0" fmla="*/ 2087 w 2087"/>
                <a:gd name="T1" fmla="*/ 1044 h 2088"/>
                <a:gd name="T2" fmla="*/ 2066 w 2087"/>
                <a:gd name="T3" fmla="*/ 833 h 2088"/>
                <a:gd name="T4" fmla="*/ 2005 w 2087"/>
                <a:gd name="T5" fmla="*/ 637 h 2088"/>
                <a:gd name="T6" fmla="*/ 1909 w 2087"/>
                <a:gd name="T7" fmla="*/ 460 h 2088"/>
                <a:gd name="T8" fmla="*/ 1781 w 2087"/>
                <a:gd name="T9" fmla="*/ 305 h 2088"/>
                <a:gd name="T10" fmla="*/ 1626 w 2087"/>
                <a:gd name="T11" fmla="*/ 177 h 2088"/>
                <a:gd name="T12" fmla="*/ 1449 w 2087"/>
                <a:gd name="T13" fmla="*/ 81 h 2088"/>
                <a:gd name="T14" fmla="*/ 1253 w 2087"/>
                <a:gd name="T15" fmla="*/ 20 h 2088"/>
                <a:gd name="T16" fmla="*/ 1043 w 2087"/>
                <a:gd name="T17" fmla="*/ 0 h 2088"/>
                <a:gd name="T18" fmla="*/ 833 w 2087"/>
                <a:gd name="T19" fmla="*/ 20 h 2088"/>
                <a:gd name="T20" fmla="*/ 637 w 2087"/>
                <a:gd name="T21" fmla="*/ 81 h 2088"/>
                <a:gd name="T22" fmla="*/ 459 w 2087"/>
                <a:gd name="T23" fmla="*/ 177 h 2088"/>
                <a:gd name="T24" fmla="*/ 304 w 2087"/>
                <a:gd name="T25" fmla="*/ 305 h 2088"/>
                <a:gd name="T26" fmla="*/ 177 w 2087"/>
                <a:gd name="T27" fmla="*/ 460 h 2088"/>
                <a:gd name="T28" fmla="*/ 81 w 2087"/>
                <a:gd name="T29" fmla="*/ 637 h 2088"/>
                <a:gd name="T30" fmla="*/ 20 w 2087"/>
                <a:gd name="T31" fmla="*/ 833 h 2088"/>
                <a:gd name="T32" fmla="*/ 0 w 2087"/>
                <a:gd name="T33" fmla="*/ 1044 h 2088"/>
                <a:gd name="T34" fmla="*/ 20 w 2087"/>
                <a:gd name="T35" fmla="*/ 1253 h 2088"/>
                <a:gd name="T36" fmla="*/ 81 w 2087"/>
                <a:gd name="T37" fmla="*/ 1449 h 2088"/>
                <a:gd name="T38" fmla="*/ 177 w 2087"/>
                <a:gd name="T39" fmla="*/ 1627 h 2088"/>
                <a:gd name="T40" fmla="*/ 304 w 2087"/>
                <a:gd name="T41" fmla="*/ 1782 h 2088"/>
                <a:gd name="T42" fmla="*/ 459 w 2087"/>
                <a:gd name="T43" fmla="*/ 1909 h 2088"/>
                <a:gd name="T44" fmla="*/ 637 w 2087"/>
                <a:gd name="T45" fmla="*/ 2005 h 2088"/>
                <a:gd name="T46" fmla="*/ 833 w 2087"/>
                <a:gd name="T47" fmla="*/ 2066 h 2088"/>
                <a:gd name="T48" fmla="*/ 1043 w 2087"/>
                <a:gd name="T49" fmla="*/ 2088 h 2088"/>
                <a:gd name="T50" fmla="*/ 1253 w 2087"/>
                <a:gd name="T51" fmla="*/ 2066 h 2088"/>
                <a:gd name="T52" fmla="*/ 1449 w 2087"/>
                <a:gd name="T53" fmla="*/ 2005 h 2088"/>
                <a:gd name="T54" fmla="*/ 1626 w 2087"/>
                <a:gd name="T55" fmla="*/ 1909 h 2088"/>
                <a:gd name="T56" fmla="*/ 1781 w 2087"/>
                <a:gd name="T57" fmla="*/ 1782 h 2088"/>
                <a:gd name="T58" fmla="*/ 1909 w 2087"/>
                <a:gd name="T59" fmla="*/ 1627 h 2088"/>
                <a:gd name="T60" fmla="*/ 2005 w 2087"/>
                <a:gd name="T61" fmla="*/ 1449 h 2088"/>
                <a:gd name="T62" fmla="*/ 2066 w 2087"/>
                <a:gd name="T63" fmla="*/ 1253 h 2088"/>
                <a:gd name="T64" fmla="*/ 2087 w 2087"/>
                <a:gd name="T65" fmla="*/ 1044 h 2088"/>
                <a:gd name="T66" fmla="*/ 2087 w 2087"/>
                <a:gd name="T67" fmla="*/ 1044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87" h="2088">
                  <a:moveTo>
                    <a:pt x="2087" y="1044"/>
                  </a:moveTo>
                  <a:lnTo>
                    <a:pt x="2066" y="833"/>
                  </a:lnTo>
                  <a:lnTo>
                    <a:pt x="2005" y="637"/>
                  </a:lnTo>
                  <a:lnTo>
                    <a:pt x="1909" y="460"/>
                  </a:lnTo>
                  <a:lnTo>
                    <a:pt x="1781" y="305"/>
                  </a:lnTo>
                  <a:lnTo>
                    <a:pt x="1626" y="177"/>
                  </a:lnTo>
                  <a:lnTo>
                    <a:pt x="1449" y="81"/>
                  </a:lnTo>
                  <a:lnTo>
                    <a:pt x="1253" y="20"/>
                  </a:lnTo>
                  <a:lnTo>
                    <a:pt x="1043" y="0"/>
                  </a:lnTo>
                  <a:lnTo>
                    <a:pt x="833" y="20"/>
                  </a:lnTo>
                  <a:lnTo>
                    <a:pt x="637" y="81"/>
                  </a:lnTo>
                  <a:lnTo>
                    <a:pt x="459" y="177"/>
                  </a:lnTo>
                  <a:lnTo>
                    <a:pt x="304" y="305"/>
                  </a:lnTo>
                  <a:lnTo>
                    <a:pt x="177" y="460"/>
                  </a:lnTo>
                  <a:lnTo>
                    <a:pt x="81" y="637"/>
                  </a:lnTo>
                  <a:lnTo>
                    <a:pt x="20" y="833"/>
                  </a:lnTo>
                  <a:lnTo>
                    <a:pt x="0" y="1044"/>
                  </a:lnTo>
                  <a:lnTo>
                    <a:pt x="20" y="1253"/>
                  </a:lnTo>
                  <a:lnTo>
                    <a:pt x="81" y="1449"/>
                  </a:lnTo>
                  <a:lnTo>
                    <a:pt x="177" y="1627"/>
                  </a:lnTo>
                  <a:lnTo>
                    <a:pt x="304" y="1782"/>
                  </a:lnTo>
                  <a:lnTo>
                    <a:pt x="459" y="1909"/>
                  </a:lnTo>
                  <a:lnTo>
                    <a:pt x="637" y="2005"/>
                  </a:lnTo>
                  <a:lnTo>
                    <a:pt x="833" y="2066"/>
                  </a:lnTo>
                  <a:lnTo>
                    <a:pt x="1043" y="2088"/>
                  </a:lnTo>
                  <a:lnTo>
                    <a:pt x="1253" y="2066"/>
                  </a:lnTo>
                  <a:lnTo>
                    <a:pt x="1449" y="2005"/>
                  </a:lnTo>
                  <a:lnTo>
                    <a:pt x="1626" y="1909"/>
                  </a:lnTo>
                  <a:lnTo>
                    <a:pt x="1781" y="1782"/>
                  </a:lnTo>
                  <a:lnTo>
                    <a:pt x="1909" y="1627"/>
                  </a:lnTo>
                  <a:lnTo>
                    <a:pt x="2005" y="1449"/>
                  </a:lnTo>
                  <a:lnTo>
                    <a:pt x="2066" y="1253"/>
                  </a:lnTo>
                  <a:lnTo>
                    <a:pt x="2087" y="1044"/>
                  </a:lnTo>
                  <a:lnTo>
                    <a:pt x="2087" y="1044"/>
                  </a:lnTo>
                </a:path>
              </a:pathLst>
            </a:custGeom>
            <a:grpFill/>
            <a:ln w="25400">
              <a:solidFill>
                <a:srgbClr val="000000"/>
              </a:solidFill>
              <a:prstDash val="solid"/>
              <a:round/>
              <a:headEnd/>
              <a:tailEn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pitchFamily="18" charset="0"/>
                <a:ea typeface="MS PGothic" pitchFamily="34" charset="-128"/>
                <a:cs typeface="Arial" charset="0"/>
              </a:endParaRPr>
            </a:p>
          </p:txBody>
        </p:sp>
        <p:sp>
          <p:nvSpPr>
            <p:cNvPr id="54" name="Line 1130">
              <a:extLst>
                <a:ext uri="{FF2B5EF4-FFF2-40B4-BE49-F238E27FC236}">
                  <a16:creationId xmlns:a16="http://schemas.microsoft.com/office/drawing/2014/main" id="{5D04AF88-E3C9-4CDF-9235-F9EA8F702437}"/>
                </a:ext>
              </a:extLst>
            </p:cNvPr>
            <p:cNvSpPr>
              <a:spLocks noChangeShapeType="1"/>
            </p:cNvSpPr>
            <p:nvPr/>
          </p:nvSpPr>
          <p:spPr bwMode="auto">
            <a:xfrm>
              <a:off x="2610875" y="2563433"/>
              <a:ext cx="933450" cy="133350"/>
            </a:xfrm>
            <a:prstGeom prst="line">
              <a:avLst/>
            </a:prstGeom>
            <a:grpFill/>
            <a:ln w="25400">
              <a:solidFill>
                <a:srgbClr val="000000"/>
              </a:solidFill>
              <a:round/>
              <a:headEnd/>
              <a:tailEn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pitchFamily="18" charset="0"/>
                <a:ea typeface="MS PGothic" pitchFamily="34" charset="-128"/>
                <a:cs typeface="Arial" charset="0"/>
              </a:endParaRPr>
            </a:p>
          </p:txBody>
        </p:sp>
        <p:sp>
          <p:nvSpPr>
            <p:cNvPr id="55" name="Line 1131">
              <a:extLst>
                <a:ext uri="{FF2B5EF4-FFF2-40B4-BE49-F238E27FC236}">
                  <a16:creationId xmlns:a16="http://schemas.microsoft.com/office/drawing/2014/main" id="{16358381-4C8D-4733-A6D0-55ADC9739054}"/>
                </a:ext>
              </a:extLst>
            </p:cNvPr>
            <p:cNvSpPr>
              <a:spLocks noChangeShapeType="1"/>
            </p:cNvSpPr>
            <p:nvPr/>
          </p:nvSpPr>
          <p:spPr bwMode="auto">
            <a:xfrm flipV="1">
              <a:off x="2612463" y="3107946"/>
              <a:ext cx="933450" cy="131763"/>
            </a:xfrm>
            <a:prstGeom prst="line">
              <a:avLst/>
            </a:prstGeom>
            <a:grpFill/>
            <a:ln w="25400">
              <a:solidFill>
                <a:srgbClr val="000000"/>
              </a:solidFill>
              <a:round/>
              <a:headEnd/>
              <a:tailEn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pitchFamily="18" charset="0"/>
                <a:ea typeface="MS PGothic" pitchFamily="34" charset="-128"/>
                <a:cs typeface="Arial" charset="0"/>
              </a:endParaRPr>
            </a:p>
          </p:txBody>
        </p:sp>
      </p:grpSp>
      <p:sp>
        <p:nvSpPr>
          <p:cNvPr id="56" name="Rectangle 55">
            <a:extLst>
              <a:ext uri="{FF2B5EF4-FFF2-40B4-BE49-F238E27FC236}">
                <a16:creationId xmlns:a16="http://schemas.microsoft.com/office/drawing/2014/main" id="{188FA39F-FC46-4745-B2D2-460B0583B7F5}"/>
              </a:ext>
            </a:extLst>
          </p:cNvPr>
          <p:cNvSpPr/>
          <p:nvPr/>
        </p:nvSpPr>
        <p:spPr bwMode="auto">
          <a:xfrm>
            <a:off x="2447444" y="1400529"/>
            <a:ext cx="1511357" cy="664608"/>
          </a:xfrm>
          <a:prstGeom prst="rect">
            <a:avLst/>
          </a:prstGeom>
          <a:solidFill>
            <a:srgbClr val="614F5A"/>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S PGothic" pitchFamily="34" charset="-128"/>
                <a:cs typeface="Arial" charset="0"/>
              </a:rPr>
              <a:t>Process 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S PGothic" pitchFamily="34" charset="-128"/>
                <a:cs typeface="Arial" charset="0"/>
              </a:rPr>
              <a:t>50 ACFM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S PGothic" pitchFamily="34" charset="-128"/>
                <a:cs typeface="Arial" charset="0"/>
              </a:rPr>
              <a:t>20” HgV</a:t>
            </a:r>
          </a:p>
        </p:txBody>
      </p:sp>
      <p:cxnSp>
        <p:nvCxnSpPr>
          <p:cNvPr id="57" name="Straight Arrow Connector 56">
            <a:extLst>
              <a:ext uri="{FF2B5EF4-FFF2-40B4-BE49-F238E27FC236}">
                <a16:creationId xmlns:a16="http://schemas.microsoft.com/office/drawing/2014/main" id="{7EDCF4DA-5909-4832-AD9A-D23BD3F8E062}"/>
              </a:ext>
            </a:extLst>
          </p:cNvPr>
          <p:cNvCxnSpPr>
            <a:cxnSpLocks/>
          </p:cNvCxnSpPr>
          <p:nvPr/>
        </p:nvCxnSpPr>
        <p:spPr bwMode="auto">
          <a:xfrm>
            <a:off x="1688066" y="2439959"/>
            <a:ext cx="0" cy="503775"/>
          </a:xfrm>
          <a:prstGeom prst="straightConnector1">
            <a:avLst/>
          </a:prstGeom>
          <a:solidFill>
            <a:schemeClr val="accent1"/>
          </a:solidFill>
          <a:ln w="25400" cap="flat" cmpd="sng" algn="ctr">
            <a:solidFill>
              <a:schemeClr val="tx1"/>
            </a:solidFill>
            <a:prstDash val="solid"/>
            <a:round/>
            <a:headEnd type="none" w="sm" len="sm"/>
            <a:tailEnd type="triangle"/>
          </a:ln>
          <a:effectLst/>
        </p:spPr>
      </p:cxnSp>
      <p:cxnSp>
        <p:nvCxnSpPr>
          <p:cNvPr id="58" name="Straight Arrow Connector 57">
            <a:extLst>
              <a:ext uri="{FF2B5EF4-FFF2-40B4-BE49-F238E27FC236}">
                <a16:creationId xmlns:a16="http://schemas.microsoft.com/office/drawing/2014/main" id="{65E3C9DE-FD8A-4A51-89B6-30EA09E2D990}"/>
              </a:ext>
            </a:extLst>
          </p:cNvPr>
          <p:cNvCxnSpPr>
            <a:cxnSpLocks/>
          </p:cNvCxnSpPr>
          <p:nvPr/>
        </p:nvCxnSpPr>
        <p:spPr bwMode="auto">
          <a:xfrm>
            <a:off x="2631500" y="2428835"/>
            <a:ext cx="0" cy="503775"/>
          </a:xfrm>
          <a:prstGeom prst="straightConnector1">
            <a:avLst/>
          </a:prstGeom>
          <a:solidFill>
            <a:schemeClr val="accent1"/>
          </a:solidFill>
          <a:ln w="25400" cap="flat" cmpd="sng" algn="ctr">
            <a:solidFill>
              <a:schemeClr val="tx1"/>
            </a:solidFill>
            <a:prstDash val="solid"/>
            <a:round/>
            <a:headEnd type="none" w="sm" len="sm"/>
            <a:tailEnd type="triangle"/>
          </a:ln>
          <a:effectLst/>
        </p:spPr>
      </p:cxnSp>
      <p:cxnSp>
        <p:nvCxnSpPr>
          <p:cNvPr id="59" name="Straight Connector 58">
            <a:extLst>
              <a:ext uri="{FF2B5EF4-FFF2-40B4-BE49-F238E27FC236}">
                <a16:creationId xmlns:a16="http://schemas.microsoft.com/office/drawing/2014/main" id="{CDA2E0ED-7E5A-4FF7-B697-0607E801464E}"/>
              </a:ext>
            </a:extLst>
          </p:cNvPr>
          <p:cNvCxnSpPr/>
          <p:nvPr/>
        </p:nvCxnSpPr>
        <p:spPr bwMode="auto">
          <a:xfrm>
            <a:off x="1178092" y="2436564"/>
            <a:ext cx="2025031" cy="0"/>
          </a:xfrm>
          <a:prstGeom prst="line">
            <a:avLst/>
          </a:prstGeom>
          <a:solidFill>
            <a:schemeClr val="accent1"/>
          </a:solidFill>
          <a:ln w="38100" cap="flat" cmpd="sng" algn="ctr">
            <a:solidFill>
              <a:schemeClr val="tx1"/>
            </a:solidFill>
            <a:prstDash val="solid"/>
            <a:round/>
            <a:headEnd type="oval" w="sm" len="sm"/>
            <a:tailEnd type="oval" w="sm" len="sm"/>
          </a:ln>
          <a:effectLst/>
        </p:spPr>
      </p:cxnSp>
      <p:cxnSp>
        <p:nvCxnSpPr>
          <p:cNvPr id="60" name="Straight Arrow Connector 59">
            <a:extLst>
              <a:ext uri="{FF2B5EF4-FFF2-40B4-BE49-F238E27FC236}">
                <a16:creationId xmlns:a16="http://schemas.microsoft.com/office/drawing/2014/main" id="{4052EC53-4508-490E-A930-FBE4483E02D1}"/>
              </a:ext>
            </a:extLst>
          </p:cNvPr>
          <p:cNvCxnSpPr>
            <a:cxnSpLocks/>
            <a:stCxn id="35" idx="2"/>
          </p:cNvCxnSpPr>
          <p:nvPr/>
        </p:nvCxnSpPr>
        <p:spPr bwMode="auto">
          <a:xfrm>
            <a:off x="1178092" y="2065137"/>
            <a:ext cx="0" cy="371427"/>
          </a:xfrm>
          <a:prstGeom prst="straightConnector1">
            <a:avLst/>
          </a:prstGeom>
          <a:solidFill>
            <a:schemeClr val="accent1"/>
          </a:solidFill>
          <a:ln w="25400" cap="flat" cmpd="sng" algn="ctr">
            <a:solidFill>
              <a:schemeClr val="tx1"/>
            </a:solidFill>
            <a:prstDash val="solid"/>
            <a:round/>
            <a:headEnd type="none" w="sm" len="sm"/>
            <a:tailEnd type="none"/>
          </a:ln>
          <a:effectLst/>
        </p:spPr>
      </p:cxnSp>
      <p:cxnSp>
        <p:nvCxnSpPr>
          <p:cNvPr id="63" name="Straight Arrow Connector 62">
            <a:extLst>
              <a:ext uri="{FF2B5EF4-FFF2-40B4-BE49-F238E27FC236}">
                <a16:creationId xmlns:a16="http://schemas.microsoft.com/office/drawing/2014/main" id="{481AA4EF-EEA0-4A55-85AD-DBF54FFB8A97}"/>
              </a:ext>
            </a:extLst>
          </p:cNvPr>
          <p:cNvCxnSpPr>
            <a:cxnSpLocks/>
          </p:cNvCxnSpPr>
          <p:nvPr/>
        </p:nvCxnSpPr>
        <p:spPr bwMode="auto">
          <a:xfrm>
            <a:off x="3203123" y="2065137"/>
            <a:ext cx="0" cy="371427"/>
          </a:xfrm>
          <a:prstGeom prst="straightConnector1">
            <a:avLst/>
          </a:prstGeom>
          <a:solidFill>
            <a:schemeClr val="accent1"/>
          </a:solidFill>
          <a:ln w="25400" cap="flat" cmpd="sng" algn="ctr">
            <a:solidFill>
              <a:schemeClr val="tx1"/>
            </a:solidFill>
            <a:prstDash val="solid"/>
            <a:round/>
            <a:headEnd type="none" w="sm" len="sm"/>
            <a:tailEnd type="none"/>
          </a:ln>
          <a:effectLst/>
        </p:spPr>
      </p:cxnSp>
      <p:sp>
        <p:nvSpPr>
          <p:cNvPr id="90" name="TextBox 89">
            <a:extLst>
              <a:ext uri="{FF2B5EF4-FFF2-40B4-BE49-F238E27FC236}">
                <a16:creationId xmlns:a16="http://schemas.microsoft.com/office/drawing/2014/main" id="{8CA578B1-1C42-4FB4-8126-56633A2CCA40}"/>
              </a:ext>
            </a:extLst>
          </p:cNvPr>
          <p:cNvSpPr txBox="1"/>
          <p:nvPr/>
        </p:nvSpPr>
        <p:spPr>
          <a:xfrm>
            <a:off x="6371478" y="3602252"/>
            <a:ext cx="1275778" cy="21544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6600"/>
                </a:solidFill>
                <a:effectLst/>
                <a:uLnTx/>
                <a:uFillTx/>
                <a:latin typeface="Arial"/>
                <a:ea typeface="MS PGothic" pitchFamily="34" charset="-128"/>
                <a:cs typeface="Arial" charset="0"/>
              </a:rPr>
              <a:t>One</a:t>
            </a:r>
            <a:r>
              <a:rPr kumimoji="0" lang="en-US" sz="800" b="0" i="0" u="none" strike="noStrike" kern="1200" cap="none" spc="0" normalizeH="0" baseline="0" noProof="0" dirty="0">
                <a:ln>
                  <a:noFill/>
                </a:ln>
                <a:solidFill>
                  <a:srgbClr val="FF6600"/>
                </a:solidFill>
                <a:effectLst/>
                <a:uLnTx/>
                <a:uFillTx/>
                <a:latin typeface="Arial"/>
                <a:ea typeface="MS PGothic" pitchFamily="34" charset="-128"/>
                <a:cs typeface="Arial" charset="0"/>
              </a:rPr>
              <a:t> Process Running</a:t>
            </a:r>
          </a:p>
        </p:txBody>
      </p:sp>
      <p:sp>
        <p:nvSpPr>
          <p:cNvPr id="91" name="TextBox 90">
            <a:extLst>
              <a:ext uri="{FF2B5EF4-FFF2-40B4-BE49-F238E27FC236}">
                <a16:creationId xmlns:a16="http://schemas.microsoft.com/office/drawing/2014/main" id="{5DE5D46A-335F-4809-85E1-776745330DF6}"/>
              </a:ext>
            </a:extLst>
          </p:cNvPr>
          <p:cNvSpPr txBox="1"/>
          <p:nvPr/>
        </p:nvSpPr>
        <p:spPr>
          <a:xfrm>
            <a:off x="6363571" y="2870660"/>
            <a:ext cx="1395717" cy="21544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6600"/>
                </a:solidFill>
                <a:effectLst/>
                <a:uLnTx/>
                <a:uFillTx/>
                <a:latin typeface="Arial"/>
                <a:ea typeface="MS PGothic" pitchFamily="34" charset="-128"/>
                <a:cs typeface="Arial" charset="0"/>
              </a:rPr>
              <a:t>Two</a:t>
            </a:r>
            <a:r>
              <a:rPr kumimoji="0" lang="en-US" sz="800" b="0" i="0" u="none" strike="noStrike" kern="1200" cap="none" spc="0" normalizeH="0" baseline="0" noProof="0" dirty="0">
                <a:ln>
                  <a:noFill/>
                </a:ln>
                <a:solidFill>
                  <a:srgbClr val="FF6600"/>
                </a:solidFill>
                <a:effectLst/>
                <a:uLnTx/>
                <a:uFillTx/>
                <a:latin typeface="Arial"/>
                <a:ea typeface="MS PGothic" pitchFamily="34" charset="-128"/>
                <a:cs typeface="Arial" charset="0"/>
              </a:rPr>
              <a:t> Processes Running</a:t>
            </a:r>
          </a:p>
        </p:txBody>
      </p:sp>
      <p:sp>
        <p:nvSpPr>
          <p:cNvPr id="94" name="Rectangle 93">
            <a:extLst>
              <a:ext uri="{FF2B5EF4-FFF2-40B4-BE49-F238E27FC236}">
                <a16:creationId xmlns:a16="http://schemas.microsoft.com/office/drawing/2014/main" id="{BA5902E1-B61A-45F4-96B9-480933F05D2C}"/>
              </a:ext>
            </a:extLst>
          </p:cNvPr>
          <p:cNvSpPr/>
          <p:nvPr/>
        </p:nvSpPr>
        <p:spPr bwMode="auto">
          <a:xfrm>
            <a:off x="2349938" y="2340732"/>
            <a:ext cx="792769" cy="1539797"/>
          </a:xfrm>
          <a:prstGeom prst="rect">
            <a:avLst/>
          </a:prstGeom>
          <a:solidFill>
            <a:schemeClr val="bg1">
              <a:alpha val="0"/>
            </a:schemeClr>
          </a:solidFill>
          <a:ln w="31750" cap="flat" cmpd="sng" algn="ctr">
            <a:solidFill>
              <a:srgbClr val="FF6600"/>
            </a:solidFill>
            <a:prstDash val="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charset="0"/>
              <a:ea typeface="MS PGothic" pitchFamily="34" charset="-128"/>
              <a:cs typeface="Arial" charset="0"/>
            </a:endParaRPr>
          </a:p>
        </p:txBody>
      </p:sp>
      <p:sp>
        <p:nvSpPr>
          <p:cNvPr id="95" name="TextBox 94">
            <a:extLst>
              <a:ext uri="{FF2B5EF4-FFF2-40B4-BE49-F238E27FC236}">
                <a16:creationId xmlns:a16="http://schemas.microsoft.com/office/drawing/2014/main" id="{03ED02CD-3E33-4ECD-B0AD-28C40543F88B}"/>
              </a:ext>
            </a:extLst>
          </p:cNvPr>
          <p:cNvSpPr txBox="1"/>
          <p:nvPr/>
        </p:nvSpPr>
        <p:spPr>
          <a:xfrm>
            <a:off x="7932878" y="2791214"/>
            <a:ext cx="877445" cy="215444"/>
          </a:xfrm>
          <a:prstGeom prst="rect">
            <a:avLst/>
          </a:prstGeom>
          <a:solidFill>
            <a:schemeClr val="bg1"/>
          </a:solidFill>
          <a:ln w="12700">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MS PGothic" pitchFamily="34" charset="-128"/>
                <a:cs typeface="Arial" charset="0"/>
              </a:rPr>
              <a:t>Pump Curve</a:t>
            </a:r>
            <a:endParaRPr kumimoji="0" lang="en-US" sz="8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96" name="TextBox 95">
            <a:extLst>
              <a:ext uri="{FF2B5EF4-FFF2-40B4-BE49-F238E27FC236}">
                <a16:creationId xmlns:a16="http://schemas.microsoft.com/office/drawing/2014/main" id="{D7A4681F-F97D-491A-8FE0-3C8F462F6F2E}"/>
              </a:ext>
            </a:extLst>
          </p:cNvPr>
          <p:cNvSpPr txBox="1"/>
          <p:nvPr/>
        </p:nvSpPr>
        <p:spPr>
          <a:xfrm>
            <a:off x="7932877" y="3516611"/>
            <a:ext cx="877445" cy="215444"/>
          </a:xfrm>
          <a:prstGeom prst="rect">
            <a:avLst/>
          </a:prstGeom>
          <a:solidFill>
            <a:schemeClr val="bg1"/>
          </a:solidFill>
          <a:ln w="12700">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MS PGothic" pitchFamily="34" charset="-128"/>
                <a:cs typeface="Arial" charset="0"/>
              </a:rPr>
              <a:t>Pump Curve</a:t>
            </a:r>
            <a:endParaRPr kumimoji="0" lang="en-US" sz="8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61" name="TextBox 60">
            <a:extLst>
              <a:ext uri="{FF2B5EF4-FFF2-40B4-BE49-F238E27FC236}">
                <a16:creationId xmlns:a16="http://schemas.microsoft.com/office/drawing/2014/main" id="{8320A97A-8CCF-49F3-834E-7C819A255FF1}"/>
              </a:ext>
            </a:extLst>
          </p:cNvPr>
          <p:cNvSpPr txBox="1"/>
          <p:nvPr/>
        </p:nvSpPr>
        <p:spPr>
          <a:xfrm>
            <a:off x="3513763" y="3800528"/>
            <a:ext cx="498448" cy="24622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60</a:t>
            </a:r>
          </a:p>
        </p:txBody>
      </p:sp>
      <p:sp>
        <p:nvSpPr>
          <p:cNvPr id="62" name="TextBox 61">
            <a:extLst>
              <a:ext uri="{FF2B5EF4-FFF2-40B4-BE49-F238E27FC236}">
                <a16:creationId xmlns:a16="http://schemas.microsoft.com/office/drawing/2014/main" id="{19AC35FF-4A4D-4054-8ADF-802C9A397604}"/>
              </a:ext>
            </a:extLst>
          </p:cNvPr>
          <p:cNvSpPr txBox="1"/>
          <p:nvPr/>
        </p:nvSpPr>
        <p:spPr>
          <a:xfrm>
            <a:off x="3551314" y="3098316"/>
            <a:ext cx="498448" cy="24622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110</a:t>
            </a:r>
          </a:p>
        </p:txBody>
      </p:sp>
      <p:sp>
        <p:nvSpPr>
          <p:cNvPr id="64" name="TextBox 63">
            <a:extLst>
              <a:ext uri="{FF2B5EF4-FFF2-40B4-BE49-F238E27FC236}">
                <a16:creationId xmlns:a16="http://schemas.microsoft.com/office/drawing/2014/main" id="{DA8C78CC-8194-4791-95B8-47E331D51297}"/>
              </a:ext>
            </a:extLst>
          </p:cNvPr>
          <p:cNvSpPr txBox="1"/>
          <p:nvPr/>
        </p:nvSpPr>
        <p:spPr>
          <a:xfrm>
            <a:off x="3551314" y="2370302"/>
            <a:ext cx="498448" cy="24622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160</a:t>
            </a:r>
          </a:p>
        </p:txBody>
      </p:sp>
      <p:sp>
        <p:nvSpPr>
          <p:cNvPr id="65" name="TextBox 64">
            <a:extLst>
              <a:ext uri="{FF2B5EF4-FFF2-40B4-BE49-F238E27FC236}">
                <a16:creationId xmlns:a16="http://schemas.microsoft.com/office/drawing/2014/main" id="{DBD66229-F6D3-46BC-B73C-FB6AEE1E6342}"/>
              </a:ext>
            </a:extLst>
          </p:cNvPr>
          <p:cNvSpPr txBox="1"/>
          <p:nvPr/>
        </p:nvSpPr>
        <p:spPr>
          <a:xfrm>
            <a:off x="3743172" y="4662703"/>
            <a:ext cx="570077"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29.92"</a:t>
            </a:r>
          </a:p>
        </p:txBody>
      </p:sp>
      <p:sp>
        <p:nvSpPr>
          <p:cNvPr id="66" name="TextBox 65">
            <a:extLst>
              <a:ext uri="{FF2B5EF4-FFF2-40B4-BE49-F238E27FC236}">
                <a16:creationId xmlns:a16="http://schemas.microsoft.com/office/drawing/2014/main" id="{6F515CF1-A77A-4EC7-B635-CBC90B390095}"/>
              </a:ext>
            </a:extLst>
          </p:cNvPr>
          <p:cNvSpPr txBox="1"/>
          <p:nvPr/>
        </p:nvSpPr>
        <p:spPr>
          <a:xfrm>
            <a:off x="6110455" y="4662334"/>
            <a:ext cx="382431"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20"</a:t>
            </a:r>
          </a:p>
        </p:txBody>
      </p:sp>
      <p:sp>
        <p:nvSpPr>
          <p:cNvPr id="67" name="TextBox 66">
            <a:extLst>
              <a:ext uri="{FF2B5EF4-FFF2-40B4-BE49-F238E27FC236}">
                <a16:creationId xmlns:a16="http://schemas.microsoft.com/office/drawing/2014/main" id="{2DCD442D-0622-4924-BB9D-9C5D883DD7E9}"/>
              </a:ext>
            </a:extLst>
          </p:cNvPr>
          <p:cNvSpPr txBox="1"/>
          <p:nvPr/>
        </p:nvSpPr>
        <p:spPr>
          <a:xfrm>
            <a:off x="8686204" y="4662702"/>
            <a:ext cx="382431"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0"</a:t>
            </a:r>
          </a:p>
        </p:txBody>
      </p:sp>
      <p:sp>
        <p:nvSpPr>
          <p:cNvPr id="68" name="TextBox 67"/>
          <p:cNvSpPr txBox="1"/>
          <p:nvPr/>
        </p:nvSpPr>
        <p:spPr>
          <a:xfrm rot="16200000">
            <a:off x="2298617" y="3275056"/>
            <a:ext cx="2547496"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MS PGothic" pitchFamily="34" charset="-128"/>
                <a:cs typeface="Arial" charset="0"/>
              </a:rPr>
              <a:t>Pumping Speed (ACFM)  </a:t>
            </a:r>
            <a:r>
              <a:rPr kumimoji="0" lang="en-US" sz="900" b="1" i="0" u="none" strike="noStrike" kern="1200" cap="none" spc="0" normalizeH="0" baseline="0" noProof="0" dirty="0">
                <a:ln>
                  <a:noFill/>
                </a:ln>
                <a:solidFill>
                  <a:srgbClr val="000000"/>
                </a:solidFill>
                <a:effectLst/>
                <a:uLnTx/>
                <a:uFillTx/>
                <a:latin typeface="Arial"/>
                <a:ea typeface="Wingdings"/>
                <a:cs typeface="Wingdings"/>
                <a:sym typeface="Wingdings"/>
              </a:rPr>
              <a:t></a:t>
            </a:r>
            <a:endParaRPr kumimoji="0" lang="en-US" sz="900" b="1"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69" name="TextBox 68">
            <a:extLst>
              <a:ext uri="{FF2B5EF4-FFF2-40B4-BE49-F238E27FC236}">
                <a16:creationId xmlns:a16="http://schemas.microsoft.com/office/drawing/2014/main" id="{5FBB3C83-CECF-4207-A9FE-CFF71FF6CD72}"/>
              </a:ext>
            </a:extLst>
          </p:cNvPr>
          <p:cNvSpPr txBox="1"/>
          <p:nvPr/>
        </p:nvSpPr>
        <p:spPr>
          <a:xfrm rot="10800000">
            <a:off x="5918793" y="4868916"/>
            <a:ext cx="218444"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Wingdings"/>
                <a:cs typeface="Wingdings"/>
                <a:sym typeface="Wingdings"/>
              </a:rPr>
              <a:t></a:t>
            </a:r>
            <a:endParaRPr kumimoji="0" lang="en-US" sz="900" b="1"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70" name="TextBox 69">
            <a:extLst>
              <a:ext uri="{FF2B5EF4-FFF2-40B4-BE49-F238E27FC236}">
                <a16:creationId xmlns:a16="http://schemas.microsoft.com/office/drawing/2014/main" id="{47B13BF9-4391-44AE-B1FF-BE3CD7600261}"/>
              </a:ext>
            </a:extLst>
          </p:cNvPr>
          <p:cNvSpPr txBox="1"/>
          <p:nvPr/>
        </p:nvSpPr>
        <p:spPr>
          <a:xfrm>
            <a:off x="6028014" y="4860687"/>
            <a:ext cx="1656667"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MS PGothic" pitchFamily="34" charset="-128"/>
                <a:cs typeface="Arial" charset="0"/>
              </a:rPr>
              <a:t>Vacuum (″ HgV)</a:t>
            </a:r>
          </a:p>
        </p:txBody>
      </p:sp>
      <p:sp>
        <p:nvSpPr>
          <p:cNvPr id="71" name="Oval 70">
            <a:extLst>
              <a:ext uri="{FF2B5EF4-FFF2-40B4-BE49-F238E27FC236}">
                <a16:creationId xmlns:a16="http://schemas.microsoft.com/office/drawing/2014/main" id="{C1F0C45F-D4AC-4AF3-A37E-6EC42D97349D}"/>
              </a:ext>
            </a:extLst>
          </p:cNvPr>
          <p:cNvSpPr/>
          <p:nvPr/>
        </p:nvSpPr>
        <p:spPr bwMode="auto">
          <a:xfrm>
            <a:off x="6132797" y="3851632"/>
            <a:ext cx="337751" cy="313762"/>
          </a:xfrm>
          <a:prstGeom prst="ellipse">
            <a:avLst/>
          </a:prstGeom>
          <a:solidFill>
            <a:srgbClr val="FFCC99"/>
          </a:solidFill>
          <a:ln w="12700" cap="flat" cmpd="sng" algn="ctr">
            <a:solidFill>
              <a:srgbClr val="FF6600"/>
            </a:solidFill>
            <a:prstDash val="sys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charset="0"/>
              <a:ea typeface="MS PGothic" pitchFamily="34" charset="-128"/>
              <a:cs typeface="Arial" charset="0"/>
            </a:endParaRPr>
          </a:p>
        </p:txBody>
      </p:sp>
      <p:sp>
        <p:nvSpPr>
          <p:cNvPr id="72" name="Oval 71">
            <a:extLst>
              <a:ext uri="{FF2B5EF4-FFF2-40B4-BE49-F238E27FC236}">
                <a16:creationId xmlns:a16="http://schemas.microsoft.com/office/drawing/2014/main" id="{018C909D-7514-4D89-8AD4-7B064D10482E}"/>
              </a:ext>
            </a:extLst>
          </p:cNvPr>
          <p:cNvSpPr/>
          <p:nvPr/>
        </p:nvSpPr>
        <p:spPr bwMode="auto">
          <a:xfrm>
            <a:off x="6252244" y="3959085"/>
            <a:ext cx="98855" cy="98855"/>
          </a:xfrm>
          <a:prstGeom prst="ellipse">
            <a:avLst/>
          </a:prstGeom>
          <a:solidFill>
            <a:srgbClr val="FF6600"/>
          </a:solidFill>
          <a:ln w="12700" cap="flat" cmpd="sng" algn="ctr">
            <a:solidFill>
              <a:srgbClr val="FF66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charset="0"/>
              <a:ea typeface="MS PGothic" pitchFamily="34" charset="-128"/>
              <a:cs typeface="Arial" charset="0"/>
            </a:endParaRPr>
          </a:p>
        </p:txBody>
      </p:sp>
      <p:sp>
        <p:nvSpPr>
          <p:cNvPr id="73" name="Oval 72">
            <a:extLst>
              <a:ext uri="{FF2B5EF4-FFF2-40B4-BE49-F238E27FC236}">
                <a16:creationId xmlns:a16="http://schemas.microsoft.com/office/drawing/2014/main" id="{12F1CD2F-C7B5-49C4-8F19-5A1AA9CA4EB7}"/>
              </a:ext>
            </a:extLst>
          </p:cNvPr>
          <p:cNvSpPr/>
          <p:nvPr/>
        </p:nvSpPr>
        <p:spPr bwMode="auto">
          <a:xfrm>
            <a:off x="6132797" y="3127495"/>
            <a:ext cx="337751" cy="313762"/>
          </a:xfrm>
          <a:prstGeom prst="ellipse">
            <a:avLst/>
          </a:prstGeom>
          <a:solidFill>
            <a:srgbClr val="FFCC99"/>
          </a:solidFill>
          <a:ln w="12700" cap="flat" cmpd="sng" algn="ctr">
            <a:solidFill>
              <a:srgbClr val="FF6600"/>
            </a:solidFill>
            <a:prstDash val="sys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charset="0"/>
              <a:ea typeface="MS PGothic" pitchFamily="34" charset="-128"/>
              <a:cs typeface="Arial" charset="0"/>
            </a:endParaRPr>
          </a:p>
        </p:txBody>
      </p:sp>
      <p:sp>
        <p:nvSpPr>
          <p:cNvPr id="74" name="Oval 73">
            <a:extLst>
              <a:ext uri="{FF2B5EF4-FFF2-40B4-BE49-F238E27FC236}">
                <a16:creationId xmlns:a16="http://schemas.microsoft.com/office/drawing/2014/main" id="{85FEDBA7-7FEC-4E9A-B306-2FBE652ECAEE}"/>
              </a:ext>
            </a:extLst>
          </p:cNvPr>
          <p:cNvSpPr/>
          <p:nvPr/>
        </p:nvSpPr>
        <p:spPr bwMode="auto">
          <a:xfrm>
            <a:off x="6252244" y="3234948"/>
            <a:ext cx="98855" cy="98855"/>
          </a:xfrm>
          <a:prstGeom prst="ellipse">
            <a:avLst/>
          </a:prstGeom>
          <a:solidFill>
            <a:srgbClr val="FF6600"/>
          </a:solidFill>
          <a:ln w="12700" cap="flat" cmpd="sng" algn="ctr">
            <a:solidFill>
              <a:srgbClr val="FF66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charset="0"/>
              <a:ea typeface="MS PGothic" pitchFamily="34" charset="-128"/>
              <a:cs typeface="Arial" charset="0"/>
            </a:endParaRPr>
          </a:p>
        </p:txBody>
      </p:sp>
      <p:cxnSp>
        <p:nvCxnSpPr>
          <p:cNvPr id="75" name="Straight Arrow Connector 74">
            <a:extLst>
              <a:ext uri="{FF2B5EF4-FFF2-40B4-BE49-F238E27FC236}">
                <a16:creationId xmlns:a16="http://schemas.microsoft.com/office/drawing/2014/main" id="{442FBD31-F524-463C-9D33-2BAC61A00BE4}"/>
              </a:ext>
            </a:extLst>
          </p:cNvPr>
          <p:cNvCxnSpPr>
            <a:cxnSpLocks/>
          </p:cNvCxnSpPr>
          <p:nvPr/>
        </p:nvCxnSpPr>
        <p:spPr bwMode="auto">
          <a:xfrm>
            <a:off x="1746990" y="1861751"/>
            <a:ext cx="4505254" cy="2146762"/>
          </a:xfrm>
          <a:prstGeom prst="straightConnector1">
            <a:avLst/>
          </a:prstGeom>
          <a:solidFill>
            <a:schemeClr val="accent1"/>
          </a:solidFill>
          <a:ln w="31750" cap="flat" cmpd="sng" algn="ctr">
            <a:solidFill>
              <a:srgbClr val="FF6600"/>
            </a:solidFill>
            <a:prstDash val="dash"/>
            <a:round/>
            <a:headEnd type="oval" w="lg" len="lg"/>
            <a:tailEnd type="stealth" w="lg" len="lg"/>
          </a:ln>
          <a:effectLst/>
        </p:spPr>
      </p:cxnSp>
      <p:pic>
        <p:nvPicPr>
          <p:cNvPr id="1034" name="Picture 10" descr="Image result for question icon">
            <a:extLst>
              <a:ext uri="{FF2B5EF4-FFF2-40B4-BE49-F238E27FC236}">
                <a16:creationId xmlns:a16="http://schemas.microsoft.com/office/drawing/2014/main" id="{A3072924-A187-42D1-B1E5-EE98A14E90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7333" y="5151041"/>
            <a:ext cx="610426" cy="607214"/>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75">
            <a:extLst>
              <a:ext uri="{FF2B5EF4-FFF2-40B4-BE49-F238E27FC236}">
                <a16:creationId xmlns:a16="http://schemas.microsoft.com/office/drawing/2014/main" id="{0C4C2312-51C3-427E-BE2F-BC5F7525F23A}"/>
              </a:ext>
            </a:extLst>
          </p:cNvPr>
          <p:cNvSpPr/>
          <p:nvPr/>
        </p:nvSpPr>
        <p:spPr>
          <a:xfrm>
            <a:off x="8225752" y="6433594"/>
            <a:ext cx="473206" cy="184666"/>
          </a:xfrm>
          <a:prstGeom prst="rect">
            <a:avLst/>
          </a:prstGeom>
        </p:spPr>
        <p:txBody>
          <a:bodyPr wrap="none">
            <a:spAutoFit/>
          </a:bodyPr>
          <a:lstStyle/>
          <a:p>
            <a:r>
              <a:rPr lang="de-DE" sz="600" dirty="0">
                <a:solidFill>
                  <a:srgbClr val="000000"/>
                </a:solidFill>
                <a:latin typeface="Arial" charset="0"/>
              </a:rPr>
              <a:t>Page 10</a:t>
            </a:r>
            <a:endParaRPr lang="en-US" sz="600" dirty="0"/>
          </a:p>
        </p:txBody>
      </p:sp>
    </p:spTree>
    <p:extLst>
      <p:ext uri="{BB962C8B-B14F-4D97-AF65-F5344CB8AC3E}">
        <p14:creationId xmlns:p14="http://schemas.microsoft.com/office/powerpoint/2010/main" val="416996013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500"/>
                                        <p:tgtEl>
                                          <p:spTgt spid="7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71"/>
                                        </p:tgtEl>
                                      </p:cBhvr>
                                    </p:animEffect>
                                    <p:set>
                                      <p:cBhvr>
                                        <p:cTn id="20" dur="1" fill="hold">
                                          <p:stCondLst>
                                            <p:cond delay="499"/>
                                          </p:stCondLst>
                                        </p:cTn>
                                        <p:tgtEl>
                                          <p:spTgt spid="71"/>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72"/>
                                        </p:tgtEl>
                                      </p:cBhvr>
                                    </p:animEffect>
                                    <p:set>
                                      <p:cBhvr>
                                        <p:cTn id="23" dur="1" fill="hold">
                                          <p:stCondLst>
                                            <p:cond delay="499"/>
                                          </p:stCondLst>
                                        </p:cTn>
                                        <p:tgtEl>
                                          <p:spTgt spid="72"/>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75"/>
                                        </p:tgtEl>
                                      </p:cBhvr>
                                    </p:animEffect>
                                    <p:set>
                                      <p:cBhvr>
                                        <p:cTn id="26" dur="1" fill="hold">
                                          <p:stCondLst>
                                            <p:cond delay="499"/>
                                          </p:stCondLst>
                                        </p:cTn>
                                        <p:tgtEl>
                                          <p:spTgt spid="7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fade">
                                      <p:cBhvr>
                                        <p:cTn id="31" dur="500"/>
                                        <p:tgtEl>
                                          <p:spTgt spid="7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fade">
                                      <p:cBhvr>
                                        <p:cTn id="34" dur="500"/>
                                        <p:tgtEl>
                                          <p:spTgt spid="7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2" nodeType="click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fade">
                                      <p:cBhvr>
                                        <p:cTn id="39" dur="500"/>
                                        <p:tgtEl>
                                          <p:spTgt spid="71"/>
                                        </p:tgtEl>
                                      </p:cBhvr>
                                    </p:animEffect>
                                  </p:childTnLst>
                                </p:cTn>
                              </p:par>
                              <p:par>
                                <p:cTn id="40" presetID="10" presetClass="entr" presetSubtype="0" fill="hold" grpId="2" nodeType="with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fade">
                                      <p:cBhvr>
                                        <p:cTn id="42" dur="500"/>
                                        <p:tgtEl>
                                          <p:spTgt spid="7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0"/>
                                        </p:tgtEl>
                                        <p:attrNameLst>
                                          <p:attrName>style.visibility</p:attrName>
                                        </p:attrNameLst>
                                      </p:cBhvr>
                                      <p:to>
                                        <p:strVal val="visible"/>
                                      </p:to>
                                    </p:set>
                                    <p:animEffect transition="in" filter="fade">
                                      <p:cBhvr>
                                        <p:cTn id="45" dur="500"/>
                                        <p:tgtEl>
                                          <p:spTgt spid="9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1"/>
                                        </p:tgtEl>
                                        <p:attrNameLst>
                                          <p:attrName>style.visibility</p:attrName>
                                        </p:attrNameLst>
                                      </p:cBhvr>
                                      <p:to>
                                        <p:strVal val="visible"/>
                                      </p:to>
                                    </p:set>
                                    <p:animEffect transition="in" filter="fade">
                                      <p:cBhvr>
                                        <p:cTn id="48" dur="500"/>
                                        <p:tgtEl>
                                          <p:spTgt spid="9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4"/>
                                        </p:tgtEl>
                                        <p:attrNameLst>
                                          <p:attrName>style.visibility</p:attrName>
                                        </p:attrNameLst>
                                      </p:cBhvr>
                                      <p:to>
                                        <p:strVal val="visible"/>
                                      </p:to>
                                    </p:set>
                                    <p:animEffect transition="in" filter="fade">
                                      <p:cBhvr>
                                        <p:cTn id="53" dur="500"/>
                                        <p:tgtEl>
                                          <p:spTgt spid="94"/>
                                        </p:tgtEl>
                                      </p:cBhvr>
                                    </p:animEffect>
                                  </p:childTnLst>
                                </p:cTn>
                              </p:par>
                              <p:par>
                                <p:cTn id="54" presetID="10" presetClass="entr" presetSubtype="0" fill="hold"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childTnLst>
                                </p:cTn>
                              </p:par>
                              <p:par>
                                <p:cTn id="57" presetID="10"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500"/>
                                        <p:tgtEl>
                                          <p:spTgt spid="42"/>
                                        </p:tgtEl>
                                      </p:cBhvr>
                                    </p:animEffect>
                                  </p:childTnLst>
                                </p:cTn>
                              </p:par>
                              <p:par>
                                <p:cTn id="60" presetID="10" presetClass="entr" presetSubtype="0" fill="hold"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500"/>
                                        <p:tgtEl>
                                          <p:spTgt spid="43"/>
                                        </p:tgtEl>
                                      </p:cBhvr>
                                    </p:animEffect>
                                  </p:childTnLst>
                                </p:cTn>
                              </p:par>
                              <p:par>
                                <p:cTn id="63" presetID="10" presetClass="entr" presetSubtype="0" fill="hold" nodeType="with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fade">
                                      <p:cBhvr>
                                        <p:cTn id="65" dur="500"/>
                                        <p:tgtEl>
                                          <p:spTgt spid="44"/>
                                        </p:tgtEl>
                                      </p:cBhvr>
                                    </p:animEffect>
                                  </p:childTnLst>
                                </p:cTn>
                              </p:par>
                              <p:par>
                                <p:cTn id="66" presetID="10" presetClass="entr" presetSubtype="0" fill="hold" nodeType="with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500"/>
                                        <p:tgtEl>
                                          <p:spTgt spid="4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fade">
                                      <p:cBhvr>
                                        <p:cTn id="71" dur="500"/>
                                        <p:tgtEl>
                                          <p:spTgt spid="47"/>
                                        </p:tgtEl>
                                      </p:cBhvr>
                                    </p:animEffect>
                                  </p:childTnLst>
                                </p:cTn>
                              </p:par>
                              <p:par>
                                <p:cTn id="72" presetID="10" presetClass="entr" presetSubtype="0" fill="hold" nodeType="withEffect">
                                  <p:stCondLst>
                                    <p:cond delay="0"/>
                                  </p:stCondLst>
                                  <p:childTnLst>
                                    <p:set>
                                      <p:cBhvr>
                                        <p:cTn id="73" dur="1" fill="hold">
                                          <p:stCondLst>
                                            <p:cond delay="0"/>
                                          </p:stCondLst>
                                        </p:cTn>
                                        <p:tgtEl>
                                          <p:spTgt spid="52"/>
                                        </p:tgtEl>
                                        <p:attrNameLst>
                                          <p:attrName>style.visibility</p:attrName>
                                        </p:attrNameLst>
                                      </p:cBhvr>
                                      <p:to>
                                        <p:strVal val="visible"/>
                                      </p:to>
                                    </p:set>
                                    <p:animEffect transition="in" filter="fade">
                                      <p:cBhvr>
                                        <p:cTn id="74" dur="500"/>
                                        <p:tgtEl>
                                          <p:spTgt spid="52"/>
                                        </p:tgtEl>
                                      </p:cBhvr>
                                    </p:animEffect>
                                  </p:childTnLst>
                                </p:cTn>
                              </p:par>
                              <p:par>
                                <p:cTn id="75" presetID="10" presetClass="entr" presetSubtype="0" fill="hold" nodeType="withEffect">
                                  <p:stCondLst>
                                    <p:cond delay="0"/>
                                  </p:stCondLst>
                                  <p:childTnLst>
                                    <p:set>
                                      <p:cBhvr>
                                        <p:cTn id="76" dur="1" fill="hold">
                                          <p:stCondLst>
                                            <p:cond delay="0"/>
                                          </p:stCondLst>
                                        </p:cTn>
                                        <p:tgtEl>
                                          <p:spTgt spid="58"/>
                                        </p:tgtEl>
                                        <p:attrNameLst>
                                          <p:attrName>style.visibility</p:attrName>
                                        </p:attrNameLst>
                                      </p:cBhvr>
                                      <p:to>
                                        <p:strVal val="visible"/>
                                      </p:to>
                                    </p:set>
                                    <p:animEffect transition="in" filter="fade">
                                      <p:cBhvr>
                                        <p:cTn id="77" dur="500"/>
                                        <p:tgtEl>
                                          <p:spTgt spid="58"/>
                                        </p:tgtEl>
                                      </p:cBhvr>
                                    </p:animEffect>
                                  </p:childTnLst>
                                </p:cTn>
                              </p:par>
                              <p:par>
                                <p:cTn id="78" presetID="2" presetClass="entr" presetSubtype="4" fill="hold" grpId="0" nodeType="withEffect">
                                  <p:stCondLst>
                                    <p:cond delay="0"/>
                                  </p:stCondLst>
                                  <p:childTnLst>
                                    <p:set>
                                      <p:cBhvr>
                                        <p:cTn id="79" dur="1" fill="hold">
                                          <p:stCondLst>
                                            <p:cond delay="0"/>
                                          </p:stCondLst>
                                        </p:cTn>
                                        <p:tgtEl>
                                          <p:spTgt spid="96"/>
                                        </p:tgtEl>
                                        <p:attrNameLst>
                                          <p:attrName>style.visibility</p:attrName>
                                        </p:attrNameLst>
                                      </p:cBhvr>
                                      <p:to>
                                        <p:strVal val="visible"/>
                                      </p:to>
                                    </p:set>
                                    <p:anim calcmode="lin" valueType="num">
                                      <p:cBhvr additive="base">
                                        <p:cTn id="80" dur="500" fill="hold"/>
                                        <p:tgtEl>
                                          <p:spTgt spid="96"/>
                                        </p:tgtEl>
                                        <p:attrNameLst>
                                          <p:attrName>ppt_x</p:attrName>
                                        </p:attrNameLst>
                                      </p:cBhvr>
                                      <p:tavLst>
                                        <p:tav tm="0">
                                          <p:val>
                                            <p:strVal val="#ppt_x"/>
                                          </p:val>
                                        </p:tav>
                                        <p:tav tm="100000">
                                          <p:val>
                                            <p:strVal val="#ppt_x"/>
                                          </p:val>
                                        </p:tav>
                                      </p:tavLst>
                                    </p:anim>
                                    <p:anim calcmode="lin" valueType="num">
                                      <p:cBhvr additive="base">
                                        <p:cTn id="81"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wipe(down)">
                                      <p:cBhvr>
                                        <p:cTn id="86" dur="500"/>
                                        <p:tgtEl>
                                          <p:spTgt spid="15"/>
                                        </p:tgtEl>
                                      </p:cBhvr>
                                    </p:animEffect>
                                  </p:childTnLst>
                                </p:cTn>
                              </p:par>
                              <p:par>
                                <p:cTn id="87" presetID="22" presetClass="entr" presetSubtype="4" fill="hold" nodeType="withEffect">
                                  <p:stCondLst>
                                    <p:cond delay="0"/>
                                  </p:stCondLst>
                                  <p:childTnLst>
                                    <p:set>
                                      <p:cBhvr>
                                        <p:cTn id="88" dur="1" fill="hold">
                                          <p:stCondLst>
                                            <p:cond delay="0"/>
                                          </p:stCondLst>
                                        </p:cTn>
                                        <p:tgtEl>
                                          <p:spTgt spid="1034"/>
                                        </p:tgtEl>
                                        <p:attrNameLst>
                                          <p:attrName>style.visibility</p:attrName>
                                        </p:attrNameLst>
                                      </p:cBhvr>
                                      <p:to>
                                        <p:strVal val="visible"/>
                                      </p:to>
                                    </p:set>
                                    <p:animEffect transition="in" filter="wipe(down)">
                                      <p:cBhvr>
                                        <p:cTn id="89"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7" grpId="0"/>
      <p:bldP spid="90" grpId="0"/>
      <p:bldP spid="91" grpId="0"/>
      <p:bldP spid="94" grpId="0" animBg="1"/>
      <p:bldP spid="96" grpId="0" animBg="1"/>
      <p:bldP spid="71" grpId="0" animBg="1"/>
      <p:bldP spid="71" grpId="1" animBg="1"/>
      <p:bldP spid="71" grpId="2" animBg="1"/>
      <p:bldP spid="72" grpId="0" animBg="1"/>
      <p:bldP spid="72" grpId="1" animBg="1"/>
      <p:bldP spid="72" grpId="2" animBg="1"/>
      <p:bldP spid="73" grpId="0" animBg="1"/>
      <p:bldP spid="7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E9DA07-67D5-4E7D-AE18-B7999A2FB049}"/>
              </a:ext>
            </a:extLst>
          </p:cNvPr>
          <p:cNvSpPr>
            <a:spLocks noGrp="1"/>
          </p:cNvSpPr>
          <p:nvPr>
            <p:ph type="body" sz="quarter" idx="13"/>
          </p:nvPr>
        </p:nvSpPr>
        <p:spPr/>
        <p:txBody>
          <a:bodyPr/>
          <a:lstStyle/>
          <a:p>
            <a:r>
              <a:rPr lang="en-US" dirty="0"/>
              <a:t>VSD on Vacuum Equipment</a:t>
            </a:r>
          </a:p>
        </p:txBody>
      </p:sp>
      <p:sp>
        <p:nvSpPr>
          <p:cNvPr id="3" name="Text Placeholder 2">
            <a:extLst>
              <a:ext uri="{FF2B5EF4-FFF2-40B4-BE49-F238E27FC236}">
                <a16:creationId xmlns:a16="http://schemas.microsoft.com/office/drawing/2014/main" id="{DDD99AB6-6D1C-4FEF-AE96-21C18F3ECBD3}"/>
              </a:ext>
            </a:extLst>
          </p:cNvPr>
          <p:cNvSpPr>
            <a:spLocks noGrp="1"/>
          </p:cNvSpPr>
          <p:nvPr>
            <p:ph type="body" sz="quarter" idx="14"/>
          </p:nvPr>
        </p:nvSpPr>
        <p:spPr/>
        <p:txBody>
          <a:bodyPr/>
          <a:lstStyle/>
          <a:p>
            <a:r>
              <a:rPr lang="en-US" dirty="0"/>
              <a:t>TIP 3 – Consider All Installation Options</a:t>
            </a:r>
          </a:p>
        </p:txBody>
      </p:sp>
      <p:pic>
        <p:nvPicPr>
          <p:cNvPr id="8" name="Picture 7">
            <a:extLst>
              <a:ext uri="{FF2B5EF4-FFF2-40B4-BE49-F238E27FC236}">
                <a16:creationId xmlns:a16="http://schemas.microsoft.com/office/drawing/2014/main" id="{7A0757F2-6864-4C73-A082-E7E46E3A48BF}"/>
              </a:ext>
            </a:extLst>
          </p:cNvPr>
          <p:cNvPicPr>
            <a:picLocks noChangeAspect="1"/>
          </p:cNvPicPr>
          <p:nvPr/>
        </p:nvPicPr>
        <p:blipFill>
          <a:blip r:embed="rId2"/>
          <a:stretch>
            <a:fillRect/>
          </a:stretch>
        </p:blipFill>
        <p:spPr>
          <a:xfrm flipH="1">
            <a:off x="4429151" y="1853039"/>
            <a:ext cx="641221" cy="1156763"/>
          </a:xfrm>
          <a:prstGeom prst="rect">
            <a:avLst/>
          </a:prstGeom>
        </p:spPr>
      </p:pic>
      <p:sp>
        <p:nvSpPr>
          <p:cNvPr id="4" name="TextBox 3">
            <a:extLst>
              <a:ext uri="{FF2B5EF4-FFF2-40B4-BE49-F238E27FC236}">
                <a16:creationId xmlns:a16="http://schemas.microsoft.com/office/drawing/2014/main" id="{17118F78-7375-4F0E-A7A3-C5D97D80A084}"/>
              </a:ext>
            </a:extLst>
          </p:cNvPr>
          <p:cNvSpPr txBox="1"/>
          <p:nvPr/>
        </p:nvSpPr>
        <p:spPr>
          <a:xfrm>
            <a:off x="1432826" y="3581397"/>
            <a:ext cx="1383712" cy="553998"/>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a:ea typeface="MS PGothic" pitchFamily="34" charset="-128"/>
                <a:cs typeface="Arial" charset="0"/>
              </a:rPr>
              <a:t>VSD mounted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a:ea typeface="MS PGothic" pitchFamily="34" charset="-128"/>
                <a:cs typeface="Arial" charset="0"/>
              </a:rPr>
              <a:t>on Pump</a:t>
            </a:r>
          </a:p>
        </p:txBody>
      </p:sp>
      <p:pic>
        <p:nvPicPr>
          <p:cNvPr id="6" name="Picture 5">
            <a:extLst>
              <a:ext uri="{FF2B5EF4-FFF2-40B4-BE49-F238E27FC236}">
                <a16:creationId xmlns:a16="http://schemas.microsoft.com/office/drawing/2014/main" id="{CE661DAD-A243-485C-9A81-3494D61CA7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0083" y="2257889"/>
            <a:ext cx="2303680" cy="1269889"/>
          </a:xfrm>
          <a:prstGeom prst="rect">
            <a:avLst/>
          </a:prstGeom>
        </p:spPr>
      </p:pic>
      <p:cxnSp>
        <p:nvCxnSpPr>
          <p:cNvPr id="11" name="Connector: Elbow 10">
            <a:extLst>
              <a:ext uri="{FF2B5EF4-FFF2-40B4-BE49-F238E27FC236}">
                <a16:creationId xmlns:a16="http://schemas.microsoft.com/office/drawing/2014/main" id="{E242F532-E5B0-4A07-BC60-95AD2541141C}"/>
              </a:ext>
            </a:extLst>
          </p:cNvPr>
          <p:cNvCxnSpPr>
            <a:cxnSpLocks/>
            <a:stCxn id="6" idx="1"/>
          </p:cNvCxnSpPr>
          <p:nvPr/>
        </p:nvCxnSpPr>
        <p:spPr bwMode="auto">
          <a:xfrm rot="10800000">
            <a:off x="5793327" y="2120362"/>
            <a:ext cx="816756" cy="772473"/>
          </a:xfrm>
          <a:prstGeom prst="bentConnector3">
            <a:avLst>
              <a:gd name="adj1" fmla="val 50000"/>
            </a:avLst>
          </a:prstGeom>
          <a:ln w="50800" cap="flat" cmpd="sng" algn="ctr">
            <a:solidFill>
              <a:srgbClr val="FF6600"/>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TextBox 16">
            <a:extLst>
              <a:ext uri="{FF2B5EF4-FFF2-40B4-BE49-F238E27FC236}">
                <a16:creationId xmlns:a16="http://schemas.microsoft.com/office/drawing/2014/main" id="{73C97E9C-F8A5-4848-B4AF-1265BAEA9677}"/>
              </a:ext>
            </a:extLst>
          </p:cNvPr>
          <p:cNvSpPr txBox="1"/>
          <p:nvPr/>
        </p:nvSpPr>
        <p:spPr>
          <a:xfrm>
            <a:off x="5188453" y="3581397"/>
            <a:ext cx="2122697" cy="55399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a:ea typeface="MS PGothic" pitchFamily="34" charset="-128"/>
                <a:cs typeface="Arial" charset="0"/>
              </a:rPr>
              <a:t>VSD (external) located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a:ea typeface="MS PGothic" pitchFamily="34" charset="-128"/>
                <a:cs typeface="Arial" charset="0"/>
              </a:rPr>
              <a:t>remotely</a:t>
            </a:r>
          </a:p>
        </p:txBody>
      </p:sp>
      <p:sp>
        <p:nvSpPr>
          <p:cNvPr id="13" name="Text Placeholder 6">
            <a:extLst>
              <a:ext uri="{FF2B5EF4-FFF2-40B4-BE49-F238E27FC236}">
                <a16:creationId xmlns:a16="http://schemas.microsoft.com/office/drawing/2014/main" id="{ECA83259-3BFE-49AA-A9FD-C9F9F6CD07D8}"/>
              </a:ext>
            </a:extLst>
          </p:cNvPr>
          <p:cNvSpPr>
            <a:spLocks noGrp="1"/>
          </p:cNvSpPr>
          <p:nvPr>
            <p:ph type="body" sz="quarter" idx="15"/>
          </p:nvPr>
        </p:nvSpPr>
        <p:spPr>
          <a:xfrm>
            <a:off x="351683" y="4715054"/>
            <a:ext cx="8221663" cy="1457145"/>
          </a:xfrm>
        </p:spPr>
        <p:txBody>
          <a:bodyPr/>
          <a:lstStyle/>
          <a:p>
            <a:pPr marL="0" indent="0">
              <a:lnSpc>
                <a:spcPct val="150000"/>
              </a:lnSpc>
              <a:buNone/>
            </a:pPr>
            <a:r>
              <a:rPr lang="en-US" sz="1500" dirty="0"/>
              <a:t>Why is this important? </a:t>
            </a:r>
          </a:p>
          <a:p>
            <a:pPr>
              <a:lnSpc>
                <a:spcPct val="150000"/>
              </a:lnSpc>
            </a:pPr>
            <a:r>
              <a:rPr lang="en-US" sz="1500" dirty="0"/>
              <a:t>Controls should be easily accessible for operators.</a:t>
            </a:r>
          </a:p>
          <a:p>
            <a:pPr>
              <a:lnSpc>
                <a:spcPct val="150000"/>
              </a:lnSpc>
            </a:pPr>
            <a:r>
              <a:rPr lang="en-US" sz="1500" dirty="0"/>
              <a:t>Cost benefits to installing VSD and Control Panels outside of hazardous areas.</a:t>
            </a:r>
          </a:p>
          <a:p>
            <a:endParaRPr lang="en-US" dirty="0"/>
          </a:p>
        </p:txBody>
      </p:sp>
      <p:cxnSp>
        <p:nvCxnSpPr>
          <p:cNvPr id="10" name="Straight Connector 9">
            <a:extLst>
              <a:ext uri="{FF2B5EF4-FFF2-40B4-BE49-F238E27FC236}">
                <a16:creationId xmlns:a16="http://schemas.microsoft.com/office/drawing/2014/main" id="{6883B580-8B38-43F7-AEA8-2AA0AB4B115B}"/>
              </a:ext>
            </a:extLst>
          </p:cNvPr>
          <p:cNvCxnSpPr/>
          <p:nvPr/>
        </p:nvCxnSpPr>
        <p:spPr bwMode="auto">
          <a:xfrm>
            <a:off x="5533836" y="1042367"/>
            <a:ext cx="0" cy="1972436"/>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4" name="Straight Connector 13">
            <a:extLst>
              <a:ext uri="{FF2B5EF4-FFF2-40B4-BE49-F238E27FC236}">
                <a16:creationId xmlns:a16="http://schemas.microsoft.com/office/drawing/2014/main" id="{0AFC290B-DDE4-4E16-AF9B-9B12992E8DC1}"/>
              </a:ext>
            </a:extLst>
          </p:cNvPr>
          <p:cNvCxnSpPr/>
          <p:nvPr/>
        </p:nvCxnSpPr>
        <p:spPr bwMode="auto">
          <a:xfrm>
            <a:off x="5793327" y="1050302"/>
            <a:ext cx="0" cy="1972436"/>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8" name="Straight Connector 17">
            <a:extLst>
              <a:ext uri="{FF2B5EF4-FFF2-40B4-BE49-F238E27FC236}">
                <a16:creationId xmlns:a16="http://schemas.microsoft.com/office/drawing/2014/main" id="{89E1217D-79E7-49AD-876C-9FAEAD3F353F}"/>
              </a:ext>
            </a:extLst>
          </p:cNvPr>
          <p:cNvCxnSpPr/>
          <p:nvPr/>
        </p:nvCxnSpPr>
        <p:spPr bwMode="auto">
          <a:xfrm flipH="1">
            <a:off x="5070372" y="2120361"/>
            <a:ext cx="463464" cy="0"/>
          </a:xfrm>
          <a:prstGeom prst="line">
            <a:avLst/>
          </a:prstGeom>
          <a:solidFill>
            <a:schemeClr val="accent1"/>
          </a:solidFill>
          <a:ln w="50800" cap="flat" cmpd="sng" algn="ctr">
            <a:solidFill>
              <a:srgbClr val="FF6600"/>
            </a:solidFill>
            <a:prstDash val="sysDot"/>
            <a:round/>
            <a:headEnd type="none" w="sm" len="sm"/>
            <a:tailEnd type="none" w="sm" len="sm"/>
          </a:ln>
          <a:effectLst/>
        </p:spPr>
      </p:cxnSp>
      <p:sp>
        <p:nvSpPr>
          <p:cNvPr id="19" name="TextBox 18">
            <a:extLst>
              <a:ext uri="{FF2B5EF4-FFF2-40B4-BE49-F238E27FC236}">
                <a16:creationId xmlns:a16="http://schemas.microsoft.com/office/drawing/2014/main" id="{83EE93B7-4AE7-44A3-BEBF-202080ED02CA}"/>
              </a:ext>
            </a:extLst>
          </p:cNvPr>
          <p:cNvSpPr txBox="1"/>
          <p:nvPr/>
        </p:nvSpPr>
        <p:spPr>
          <a:xfrm>
            <a:off x="4117798" y="1119689"/>
            <a:ext cx="1257074"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charset="0"/>
              </a:rPr>
              <a:t>Non-Hazardous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charset="0"/>
              </a:rPr>
              <a:t>area</a:t>
            </a:r>
          </a:p>
        </p:txBody>
      </p:sp>
      <p:sp>
        <p:nvSpPr>
          <p:cNvPr id="20" name="TextBox 19">
            <a:extLst>
              <a:ext uri="{FF2B5EF4-FFF2-40B4-BE49-F238E27FC236}">
                <a16:creationId xmlns:a16="http://schemas.microsoft.com/office/drawing/2014/main" id="{F38C8CD1-E46C-4923-B10C-C00E288640E5}"/>
              </a:ext>
            </a:extLst>
          </p:cNvPr>
          <p:cNvSpPr txBox="1"/>
          <p:nvPr/>
        </p:nvSpPr>
        <p:spPr>
          <a:xfrm>
            <a:off x="6848523" y="1119689"/>
            <a:ext cx="925253"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charset="0"/>
              </a:rPr>
              <a:t>Hazardous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charset="0"/>
              </a:rPr>
              <a:t>area</a:t>
            </a:r>
          </a:p>
        </p:txBody>
      </p:sp>
      <p:pic>
        <p:nvPicPr>
          <p:cNvPr id="5" name="Picture 4">
            <a:extLst>
              <a:ext uri="{FF2B5EF4-FFF2-40B4-BE49-F238E27FC236}">
                <a16:creationId xmlns:a16="http://schemas.microsoft.com/office/drawing/2014/main" id="{58B76D90-1035-4144-A6C1-09C98217D1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815" y="1462679"/>
            <a:ext cx="2932229" cy="2057663"/>
          </a:xfrm>
          <a:prstGeom prst="rect">
            <a:avLst/>
          </a:prstGeom>
        </p:spPr>
      </p:pic>
      <p:sp>
        <p:nvSpPr>
          <p:cNvPr id="22" name="TextBox 21">
            <a:extLst>
              <a:ext uri="{FF2B5EF4-FFF2-40B4-BE49-F238E27FC236}">
                <a16:creationId xmlns:a16="http://schemas.microsoft.com/office/drawing/2014/main" id="{F8F2E27D-8086-4830-B208-28CD5F33BD9E}"/>
              </a:ext>
            </a:extLst>
          </p:cNvPr>
          <p:cNvSpPr txBox="1"/>
          <p:nvPr/>
        </p:nvSpPr>
        <p:spPr>
          <a:xfrm>
            <a:off x="344958" y="1304355"/>
            <a:ext cx="513908" cy="27699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43449"/>
                </a:solidFill>
                <a:effectLst/>
                <a:uLnTx/>
                <a:uFillTx/>
                <a:latin typeface="Arial"/>
                <a:ea typeface="MS PGothic" pitchFamily="34" charset="-128"/>
                <a:cs typeface="Arial" charset="0"/>
              </a:rPr>
              <a:t>VSD</a:t>
            </a:r>
          </a:p>
        </p:txBody>
      </p:sp>
      <p:cxnSp>
        <p:nvCxnSpPr>
          <p:cNvPr id="23" name="60Hz UP">
            <a:extLst>
              <a:ext uri="{FF2B5EF4-FFF2-40B4-BE49-F238E27FC236}">
                <a16:creationId xmlns:a16="http://schemas.microsoft.com/office/drawing/2014/main" id="{1BB3BE00-F41C-45E3-86FA-EEABB3186A10}"/>
              </a:ext>
            </a:extLst>
          </p:cNvPr>
          <p:cNvCxnSpPr>
            <a:cxnSpLocks/>
          </p:cNvCxnSpPr>
          <p:nvPr/>
        </p:nvCxnSpPr>
        <p:spPr bwMode="auto">
          <a:xfrm>
            <a:off x="684593" y="1581354"/>
            <a:ext cx="460466" cy="414388"/>
          </a:xfrm>
          <a:prstGeom prst="straightConnector1">
            <a:avLst/>
          </a:prstGeom>
          <a:solidFill>
            <a:schemeClr val="accent1"/>
          </a:solidFill>
          <a:ln w="31750" cap="flat" cmpd="sng" algn="ctr">
            <a:solidFill>
              <a:srgbClr val="FF6600"/>
            </a:solidFill>
            <a:prstDash val="dash"/>
            <a:round/>
            <a:headEnd type="oval" w="sm" len="sm"/>
            <a:tailEnd type="triangle"/>
          </a:ln>
          <a:effectLst/>
        </p:spPr>
      </p:cxnSp>
      <p:sp>
        <p:nvSpPr>
          <p:cNvPr id="21" name="Rectangle 20">
            <a:extLst>
              <a:ext uri="{FF2B5EF4-FFF2-40B4-BE49-F238E27FC236}">
                <a16:creationId xmlns:a16="http://schemas.microsoft.com/office/drawing/2014/main" id="{293BAA6B-0208-4FCD-B020-AB27112BD675}"/>
              </a:ext>
            </a:extLst>
          </p:cNvPr>
          <p:cNvSpPr/>
          <p:nvPr/>
        </p:nvSpPr>
        <p:spPr>
          <a:xfrm>
            <a:off x="8225752" y="6433594"/>
            <a:ext cx="473206" cy="184666"/>
          </a:xfrm>
          <a:prstGeom prst="rect">
            <a:avLst/>
          </a:prstGeom>
        </p:spPr>
        <p:txBody>
          <a:bodyPr wrap="none">
            <a:spAutoFit/>
          </a:bodyPr>
          <a:lstStyle/>
          <a:p>
            <a:r>
              <a:rPr lang="de-DE" sz="600" dirty="0">
                <a:solidFill>
                  <a:srgbClr val="000000"/>
                </a:solidFill>
                <a:latin typeface="Arial" charset="0"/>
              </a:rPr>
              <a:t>Page 11</a:t>
            </a:r>
            <a:endParaRPr lang="en-US" sz="600" dirty="0"/>
          </a:p>
        </p:txBody>
      </p:sp>
    </p:spTree>
    <p:extLst>
      <p:ext uri="{BB962C8B-B14F-4D97-AF65-F5344CB8AC3E}">
        <p14:creationId xmlns:p14="http://schemas.microsoft.com/office/powerpoint/2010/main" val="167718222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1000"/>
                                        <p:tgtEl>
                                          <p:spTgt spid="13">
                                            <p:txEl>
                                              <p:pRg st="1" end="1"/>
                                            </p:txEl>
                                          </p:spTgt>
                                        </p:tgtEl>
                                      </p:cBhvr>
                                    </p:animEffect>
                                    <p:anim calcmode="lin" valueType="num">
                                      <p:cBhvr>
                                        <p:cTn id="13"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1000"/>
                                        <p:tgtEl>
                                          <p:spTgt spid="13">
                                            <p:txEl>
                                              <p:pRg st="2" end="2"/>
                                            </p:txEl>
                                          </p:spTgt>
                                        </p:tgtEl>
                                      </p:cBhvr>
                                    </p:animEffect>
                                    <p:anim calcmode="lin" valueType="num">
                                      <p:cBhvr>
                                        <p:cTn id="18"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E9DA07-67D5-4E7D-AE18-B7999A2FB049}"/>
              </a:ext>
            </a:extLst>
          </p:cNvPr>
          <p:cNvSpPr>
            <a:spLocks noGrp="1"/>
          </p:cNvSpPr>
          <p:nvPr>
            <p:ph type="body" sz="quarter" idx="13"/>
          </p:nvPr>
        </p:nvSpPr>
        <p:spPr/>
        <p:txBody>
          <a:bodyPr/>
          <a:lstStyle/>
          <a:p>
            <a:r>
              <a:rPr lang="en-US" dirty="0"/>
              <a:t>VSD on Vacuum Equipment</a:t>
            </a:r>
          </a:p>
        </p:txBody>
      </p:sp>
      <p:sp>
        <p:nvSpPr>
          <p:cNvPr id="3" name="Text Placeholder 2">
            <a:extLst>
              <a:ext uri="{FF2B5EF4-FFF2-40B4-BE49-F238E27FC236}">
                <a16:creationId xmlns:a16="http://schemas.microsoft.com/office/drawing/2014/main" id="{DDD99AB6-6D1C-4FEF-AE96-21C18F3ECBD3}"/>
              </a:ext>
            </a:extLst>
          </p:cNvPr>
          <p:cNvSpPr>
            <a:spLocks noGrp="1"/>
          </p:cNvSpPr>
          <p:nvPr>
            <p:ph type="body" sz="quarter" idx="14"/>
          </p:nvPr>
        </p:nvSpPr>
        <p:spPr/>
        <p:txBody>
          <a:bodyPr/>
          <a:lstStyle/>
          <a:p>
            <a:r>
              <a:rPr lang="en-US" dirty="0"/>
              <a:t>TIP 4 – Consider Central Vacuum Systems with VSD!</a:t>
            </a:r>
          </a:p>
        </p:txBody>
      </p:sp>
      <p:sp>
        <p:nvSpPr>
          <p:cNvPr id="11" name="Text Placeholder 6">
            <a:extLst>
              <a:ext uri="{FF2B5EF4-FFF2-40B4-BE49-F238E27FC236}">
                <a16:creationId xmlns:a16="http://schemas.microsoft.com/office/drawing/2014/main" id="{314080F5-34F1-4C5F-BBF3-11DB1ECDF095}"/>
              </a:ext>
            </a:extLst>
          </p:cNvPr>
          <p:cNvSpPr>
            <a:spLocks noGrp="1"/>
          </p:cNvSpPr>
          <p:nvPr>
            <p:ph type="body" sz="quarter" idx="15"/>
          </p:nvPr>
        </p:nvSpPr>
        <p:spPr>
          <a:xfrm>
            <a:off x="455360" y="5106612"/>
            <a:ext cx="8221663" cy="1145850"/>
          </a:xfrm>
        </p:spPr>
        <p:txBody>
          <a:bodyPr/>
          <a:lstStyle/>
          <a:p>
            <a:pPr marL="0" indent="0">
              <a:lnSpc>
                <a:spcPct val="150000"/>
              </a:lnSpc>
              <a:buNone/>
            </a:pPr>
            <a:r>
              <a:rPr lang="en-US" sz="1500" dirty="0"/>
              <a:t>Why is this important? </a:t>
            </a:r>
          </a:p>
          <a:p>
            <a:pPr>
              <a:lnSpc>
                <a:spcPct val="150000"/>
              </a:lnSpc>
            </a:pPr>
            <a:r>
              <a:rPr lang="en-US" sz="1500" dirty="0"/>
              <a:t>Centralized VSD can “trim” system performance to match the demand.</a:t>
            </a:r>
          </a:p>
          <a:p>
            <a:pPr>
              <a:lnSpc>
                <a:spcPct val="150000"/>
              </a:lnSpc>
            </a:pPr>
            <a:r>
              <a:rPr lang="en-US" sz="1500" dirty="0"/>
              <a:t>Reduced noise, heat and footprint in production area. </a:t>
            </a:r>
          </a:p>
          <a:p>
            <a:endParaRPr lang="en-US" dirty="0"/>
          </a:p>
        </p:txBody>
      </p:sp>
      <p:sp>
        <p:nvSpPr>
          <p:cNvPr id="82" name="Text Box 7"/>
          <p:cNvSpPr txBox="1">
            <a:spLocks noChangeArrowheads="1"/>
          </p:cNvSpPr>
          <p:nvPr/>
        </p:nvSpPr>
        <p:spPr bwMode="auto">
          <a:xfrm>
            <a:off x="1633825" y="2026987"/>
            <a:ext cx="1367609" cy="4334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50000"/>
              </a:lnSpc>
              <a:spcBef>
                <a:spcPct val="50000"/>
              </a:spcBef>
              <a:spcAft>
                <a:spcPct val="0"/>
              </a:spcAft>
              <a:buClrTx/>
              <a:buSzTx/>
              <a:buFontTx/>
              <a:buNone/>
              <a:tabLst/>
              <a:defRPr/>
            </a:pPr>
            <a:r>
              <a:rPr kumimoji="0" lang="en-US" altLang="en-US" sz="1400" b="0" i="0" u="none" strike="noStrike" kern="1200" cap="none" spc="0" normalizeH="0" baseline="0" noProof="0" dirty="0">
                <a:ln>
                  <a:noFill/>
                </a:ln>
                <a:solidFill>
                  <a:srgbClr val="003AB1"/>
                </a:solidFill>
                <a:effectLst/>
                <a:uLnTx/>
                <a:uFillTx/>
                <a:latin typeface="Arial"/>
                <a:ea typeface="MS PGothic" pitchFamily="34" charset="-128"/>
                <a:cs typeface="Arial" panose="020B0604020202020204" pitchFamily="34" charset="0"/>
              </a:rPr>
              <a:t>POU Vacuum</a:t>
            </a:r>
          </a:p>
          <a:p>
            <a:pPr marL="0" marR="0" lvl="0" indent="0" algn="l" defTabSz="914400" rtl="0" eaLnBrk="1" fontAlgn="base" latinLnBrk="0" hangingPunct="1">
              <a:lnSpc>
                <a:spcPct val="50000"/>
              </a:lnSpc>
              <a:spcBef>
                <a:spcPct val="50000"/>
              </a:spcBef>
              <a:spcAft>
                <a:spcPct val="0"/>
              </a:spcAft>
              <a:buClrTx/>
              <a:buSzTx/>
              <a:buFontTx/>
              <a:buNone/>
              <a:tabLst/>
              <a:defRPr/>
            </a:pPr>
            <a:r>
              <a:rPr kumimoji="0" lang="en-US" altLang="en-US" sz="1400" b="0" i="0" u="none" strike="noStrike" kern="1200" cap="none" spc="0" normalizeH="0" baseline="0" noProof="0" dirty="0">
                <a:ln>
                  <a:noFill/>
                </a:ln>
                <a:solidFill>
                  <a:srgbClr val="003AB1"/>
                </a:solidFill>
                <a:effectLst/>
                <a:uLnTx/>
                <a:uFillTx/>
                <a:latin typeface="Arial"/>
                <a:ea typeface="MS PGothic" pitchFamily="34" charset="-128"/>
                <a:cs typeface="Arial" panose="020B0604020202020204" pitchFamily="34" charset="0"/>
              </a:rPr>
              <a:t>Source(s)</a:t>
            </a:r>
          </a:p>
        </p:txBody>
      </p:sp>
      <p:sp>
        <p:nvSpPr>
          <p:cNvPr id="83" name="Text Box 8"/>
          <p:cNvSpPr txBox="1">
            <a:spLocks noChangeArrowheads="1"/>
          </p:cNvSpPr>
          <p:nvPr/>
        </p:nvSpPr>
        <p:spPr bwMode="auto">
          <a:xfrm>
            <a:off x="874943" y="1405218"/>
            <a:ext cx="1957294" cy="4334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50000"/>
              </a:lnSpc>
              <a:spcBef>
                <a:spcPct val="50000"/>
              </a:spcBef>
              <a:spcAft>
                <a:spcPct val="0"/>
              </a:spcAft>
              <a:buClrTx/>
              <a:buSzTx/>
              <a:buFontTx/>
              <a:buNone/>
              <a:tabLst/>
              <a:defRPr/>
            </a:pPr>
            <a:r>
              <a:rPr kumimoji="0" lang="en-US" altLang="en-US" sz="1400" b="0" i="0" u="none" strike="noStrike" kern="1200" cap="none" spc="0" normalizeH="0" baseline="0" noProof="0" dirty="0">
                <a:ln>
                  <a:noFill/>
                </a:ln>
                <a:solidFill>
                  <a:srgbClr val="C00000"/>
                </a:solidFill>
                <a:effectLst/>
                <a:uLnTx/>
                <a:uFillTx/>
                <a:latin typeface="Arial"/>
                <a:ea typeface="MS PGothic" pitchFamily="34" charset="-128"/>
                <a:cs typeface="Arial" panose="020B0604020202020204" pitchFamily="34" charset="0"/>
              </a:rPr>
              <a:t>POU </a:t>
            </a:r>
          </a:p>
          <a:p>
            <a:pPr marL="0" marR="0" lvl="0" indent="0" algn="l" defTabSz="914400" rtl="0" eaLnBrk="1" fontAlgn="base" latinLnBrk="0" hangingPunct="1">
              <a:lnSpc>
                <a:spcPct val="50000"/>
              </a:lnSpc>
              <a:spcBef>
                <a:spcPct val="50000"/>
              </a:spcBef>
              <a:spcAft>
                <a:spcPct val="0"/>
              </a:spcAft>
              <a:buClrTx/>
              <a:buSzTx/>
              <a:buFontTx/>
              <a:buNone/>
              <a:tabLst/>
              <a:defRPr/>
            </a:pPr>
            <a:r>
              <a:rPr kumimoji="0" lang="en-US" altLang="en-US" sz="1400" b="0" i="0" u="none" strike="noStrike" kern="1200" cap="none" spc="0" normalizeH="0" baseline="0" noProof="0" dirty="0">
                <a:ln>
                  <a:noFill/>
                </a:ln>
                <a:solidFill>
                  <a:srgbClr val="C00000"/>
                </a:solidFill>
                <a:effectLst/>
                <a:uLnTx/>
                <a:uFillTx/>
                <a:latin typeface="Arial"/>
                <a:ea typeface="MS PGothic" pitchFamily="34" charset="-128"/>
                <a:cs typeface="Arial" panose="020B0604020202020204" pitchFamily="34" charset="0"/>
              </a:rPr>
              <a:t>Application(s)</a:t>
            </a:r>
          </a:p>
        </p:txBody>
      </p:sp>
      <p:sp>
        <p:nvSpPr>
          <p:cNvPr id="84" name="Rectangle 83"/>
          <p:cNvSpPr>
            <a:spLocks noChangeArrowheads="1"/>
          </p:cNvSpPr>
          <p:nvPr/>
        </p:nvSpPr>
        <p:spPr bwMode="auto">
          <a:xfrm>
            <a:off x="621585" y="1303979"/>
            <a:ext cx="3486792" cy="3599269"/>
          </a:xfrm>
          <a:prstGeom prst="rect">
            <a:avLst/>
          </a:prstGeom>
          <a:noFill/>
          <a:ln w="57150" cmpd="thinThick">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85" name="Text Box 18"/>
          <p:cNvSpPr txBox="1">
            <a:spLocks noChangeArrowheads="1"/>
          </p:cNvSpPr>
          <p:nvPr/>
        </p:nvSpPr>
        <p:spPr bwMode="auto">
          <a:xfrm>
            <a:off x="643353" y="4584875"/>
            <a:ext cx="3451411"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Customer’s Facility</a:t>
            </a:r>
          </a:p>
        </p:txBody>
      </p:sp>
      <p:sp>
        <p:nvSpPr>
          <p:cNvPr id="86" name="Rectangle 85"/>
          <p:cNvSpPr>
            <a:spLocks noChangeArrowheads="1"/>
          </p:cNvSpPr>
          <p:nvPr/>
        </p:nvSpPr>
        <p:spPr bwMode="auto">
          <a:xfrm>
            <a:off x="4329217" y="1299865"/>
            <a:ext cx="3486792" cy="3621216"/>
          </a:xfrm>
          <a:prstGeom prst="rect">
            <a:avLst/>
          </a:prstGeom>
          <a:noFill/>
          <a:ln w="57150" cmpd="thinThick">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87" name="Text Box 56"/>
          <p:cNvSpPr txBox="1">
            <a:spLocks noChangeArrowheads="1"/>
          </p:cNvSpPr>
          <p:nvPr/>
        </p:nvSpPr>
        <p:spPr bwMode="auto">
          <a:xfrm>
            <a:off x="6570559" y="1294379"/>
            <a:ext cx="1215081"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Remote location</a:t>
            </a:r>
          </a:p>
        </p:txBody>
      </p:sp>
      <p:sp>
        <p:nvSpPr>
          <p:cNvPr id="88" name="Rectangle 87"/>
          <p:cNvSpPr>
            <a:spLocks noChangeArrowheads="1"/>
          </p:cNvSpPr>
          <p:nvPr/>
        </p:nvSpPr>
        <p:spPr bwMode="auto">
          <a:xfrm>
            <a:off x="6714554" y="1541279"/>
            <a:ext cx="916277" cy="746190"/>
          </a:xfrm>
          <a:prstGeom prst="rect">
            <a:avLst/>
          </a:prstGeom>
          <a:noFill/>
          <a:ln w="9525">
            <a:solidFill>
              <a:schemeClr val="tx1"/>
            </a:solidFill>
            <a:prstDash val="lgDashDotDot"/>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89" name="Text Box 58"/>
          <p:cNvSpPr txBox="1">
            <a:spLocks noChangeArrowheads="1"/>
          </p:cNvSpPr>
          <p:nvPr/>
        </p:nvSpPr>
        <p:spPr bwMode="auto">
          <a:xfrm>
            <a:off x="6641717" y="1526068"/>
            <a:ext cx="1080966"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a:ln>
                  <a:noFill/>
                </a:ln>
                <a:solidFill>
                  <a:srgbClr val="003AB1"/>
                </a:solidFill>
                <a:effectLst/>
                <a:uLnTx/>
                <a:uFillTx/>
                <a:latin typeface="Arial"/>
                <a:ea typeface="MS PGothic" pitchFamily="34" charset="-128"/>
                <a:cs typeface="Arial" panose="020B0604020202020204" pitchFamily="34" charset="0"/>
              </a:rPr>
              <a:t>Centralized Vacuum Unit with VSD</a:t>
            </a:r>
          </a:p>
        </p:txBody>
      </p:sp>
      <p:sp>
        <p:nvSpPr>
          <p:cNvPr id="90" name="Line 59"/>
          <p:cNvSpPr>
            <a:spLocks noChangeShapeType="1"/>
          </p:cNvSpPr>
          <p:nvPr/>
        </p:nvSpPr>
        <p:spPr bwMode="auto">
          <a:xfrm flipH="1">
            <a:off x="5937386" y="2011292"/>
            <a:ext cx="779110" cy="0"/>
          </a:xfrm>
          <a:prstGeom prst="line">
            <a:avLst/>
          </a:prstGeom>
          <a:noFill/>
          <a:ln w="28575">
            <a:solidFill>
              <a:srgbClr val="672A6A"/>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91" name="Line 60"/>
          <p:cNvSpPr>
            <a:spLocks noChangeShapeType="1"/>
          </p:cNvSpPr>
          <p:nvPr/>
        </p:nvSpPr>
        <p:spPr bwMode="auto">
          <a:xfrm>
            <a:off x="5946418" y="1996436"/>
            <a:ext cx="0" cy="2052022"/>
          </a:xfrm>
          <a:prstGeom prst="line">
            <a:avLst/>
          </a:prstGeom>
          <a:noFill/>
          <a:ln w="28575">
            <a:solidFill>
              <a:srgbClr val="672A6A"/>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92" name="Line 61"/>
          <p:cNvSpPr>
            <a:spLocks noChangeShapeType="1"/>
          </p:cNvSpPr>
          <p:nvPr/>
        </p:nvSpPr>
        <p:spPr bwMode="auto">
          <a:xfrm>
            <a:off x="5024654" y="4037485"/>
            <a:ext cx="1876448" cy="0"/>
          </a:xfrm>
          <a:prstGeom prst="line">
            <a:avLst/>
          </a:prstGeom>
          <a:noFill/>
          <a:ln w="28575">
            <a:solidFill>
              <a:srgbClr val="672A6A"/>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93" name="Line 62"/>
          <p:cNvSpPr>
            <a:spLocks noChangeShapeType="1"/>
          </p:cNvSpPr>
          <p:nvPr/>
        </p:nvSpPr>
        <p:spPr bwMode="auto">
          <a:xfrm flipV="1">
            <a:off x="5950301" y="2940147"/>
            <a:ext cx="1338753" cy="0"/>
          </a:xfrm>
          <a:prstGeom prst="line">
            <a:avLst/>
          </a:prstGeom>
          <a:noFill/>
          <a:ln w="28575">
            <a:solidFill>
              <a:srgbClr val="672A6A"/>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94" name="Line 63"/>
          <p:cNvSpPr>
            <a:spLocks noChangeShapeType="1"/>
          </p:cNvSpPr>
          <p:nvPr/>
        </p:nvSpPr>
        <p:spPr bwMode="auto">
          <a:xfrm>
            <a:off x="5024654" y="4026512"/>
            <a:ext cx="0" cy="219468"/>
          </a:xfrm>
          <a:prstGeom prst="line">
            <a:avLst/>
          </a:prstGeom>
          <a:noFill/>
          <a:ln w="9525">
            <a:solidFill>
              <a:srgbClr val="672A6A"/>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95" name="Line 64"/>
          <p:cNvSpPr>
            <a:spLocks noChangeShapeType="1"/>
          </p:cNvSpPr>
          <p:nvPr/>
        </p:nvSpPr>
        <p:spPr bwMode="auto">
          <a:xfrm>
            <a:off x="6898739" y="4026512"/>
            <a:ext cx="0" cy="449909"/>
          </a:xfrm>
          <a:prstGeom prst="line">
            <a:avLst/>
          </a:prstGeom>
          <a:noFill/>
          <a:ln w="9525">
            <a:solidFill>
              <a:srgbClr val="672A6A"/>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96" name="Line 65"/>
          <p:cNvSpPr>
            <a:spLocks noChangeShapeType="1"/>
          </p:cNvSpPr>
          <p:nvPr/>
        </p:nvSpPr>
        <p:spPr bwMode="auto">
          <a:xfrm flipV="1">
            <a:off x="5825711" y="4026512"/>
            <a:ext cx="0" cy="482829"/>
          </a:xfrm>
          <a:prstGeom prst="line">
            <a:avLst/>
          </a:prstGeom>
          <a:noFill/>
          <a:ln w="9525">
            <a:solidFill>
              <a:srgbClr val="672A6A"/>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97" name="Line 66"/>
          <p:cNvSpPr>
            <a:spLocks noChangeShapeType="1"/>
          </p:cNvSpPr>
          <p:nvPr/>
        </p:nvSpPr>
        <p:spPr bwMode="auto">
          <a:xfrm flipH="1" flipV="1">
            <a:off x="4838486" y="2000310"/>
            <a:ext cx="1108312" cy="0"/>
          </a:xfrm>
          <a:prstGeom prst="line">
            <a:avLst/>
          </a:prstGeom>
          <a:noFill/>
          <a:ln w="9525">
            <a:solidFill>
              <a:srgbClr val="672A6A"/>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98" name="Line 67"/>
          <p:cNvSpPr>
            <a:spLocks noChangeShapeType="1"/>
          </p:cNvSpPr>
          <p:nvPr/>
        </p:nvSpPr>
        <p:spPr bwMode="auto">
          <a:xfrm>
            <a:off x="4796748" y="2654839"/>
            <a:ext cx="1144944" cy="0"/>
          </a:xfrm>
          <a:prstGeom prst="line">
            <a:avLst/>
          </a:prstGeom>
          <a:noFill/>
          <a:ln w="9525">
            <a:solidFill>
              <a:srgbClr val="672A6A"/>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99" name="Line 68"/>
          <p:cNvSpPr>
            <a:spLocks noChangeShapeType="1"/>
          </p:cNvSpPr>
          <p:nvPr/>
        </p:nvSpPr>
        <p:spPr bwMode="auto">
          <a:xfrm>
            <a:off x="6857208" y="2940147"/>
            <a:ext cx="0" cy="230441"/>
          </a:xfrm>
          <a:prstGeom prst="line">
            <a:avLst/>
          </a:prstGeom>
          <a:noFill/>
          <a:ln w="9525">
            <a:solidFill>
              <a:srgbClr val="672A6A"/>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100" name="Line 69"/>
          <p:cNvSpPr>
            <a:spLocks noChangeShapeType="1"/>
          </p:cNvSpPr>
          <p:nvPr/>
        </p:nvSpPr>
        <p:spPr bwMode="auto">
          <a:xfrm>
            <a:off x="7284327" y="2938205"/>
            <a:ext cx="0" cy="219468"/>
          </a:xfrm>
          <a:prstGeom prst="line">
            <a:avLst/>
          </a:prstGeom>
          <a:noFill/>
          <a:ln w="9525">
            <a:solidFill>
              <a:srgbClr val="672A6A"/>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101" name="Text Box 70"/>
          <p:cNvSpPr txBox="1">
            <a:spLocks noChangeArrowheads="1"/>
          </p:cNvSpPr>
          <p:nvPr/>
        </p:nvSpPr>
        <p:spPr bwMode="auto">
          <a:xfrm>
            <a:off x="5012234" y="2959204"/>
            <a:ext cx="1053616" cy="7386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dirty="0">
                <a:ln>
                  <a:noFill/>
                </a:ln>
                <a:solidFill>
                  <a:srgbClr val="003AB1"/>
                </a:solidFill>
                <a:effectLst/>
                <a:uLnTx/>
                <a:uFillTx/>
                <a:latin typeface="Arial"/>
                <a:ea typeface="MS PGothic" pitchFamily="34" charset="-128"/>
                <a:cs typeface="Arial" panose="020B0604020202020204" pitchFamily="34" charset="0"/>
              </a:rPr>
              <a:t>Common Vacuum Header</a:t>
            </a:r>
          </a:p>
        </p:txBody>
      </p:sp>
      <p:sp>
        <p:nvSpPr>
          <p:cNvPr id="102" name="Text Box 71"/>
          <p:cNvSpPr txBox="1">
            <a:spLocks noChangeArrowheads="1"/>
          </p:cNvSpPr>
          <p:nvPr/>
        </p:nvSpPr>
        <p:spPr bwMode="auto">
          <a:xfrm>
            <a:off x="495980" y="1005033"/>
            <a:ext cx="3548529" cy="3191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Point-of-Use Vacuum Pumps</a:t>
            </a:r>
          </a:p>
        </p:txBody>
      </p:sp>
      <p:sp>
        <p:nvSpPr>
          <p:cNvPr id="103" name="Text Box 72"/>
          <p:cNvSpPr txBox="1">
            <a:spLocks noChangeArrowheads="1"/>
          </p:cNvSpPr>
          <p:nvPr/>
        </p:nvSpPr>
        <p:spPr bwMode="auto">
          <a:xfrm>
            <a:off x="4265349" y="1005106"/>
            <a:ext cx="3533588" cy="3168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Centralized Vacuum</a:t>
            </a:r>
          </a:p>
        </p:txBody>
      </p:sp>
      <p:sp>
        <p:nvSpPr>
          <p:cNvPr id="104" name="Line 54"/>
          <p:cNvSpPr>
            <a:spLocks noChangeShapeType="1"/>
          </p:cNvSpPr>
          <p:nvPr/>
        </p:nvSpPr>
        <p:spPr bwMode="auto">
          <a:xfrm>
            <a:off x="2811343" y="1310838"/>
            <a:ext cx="1372" cy="1179639"/>
          </a:xfrm>
          <a:prstGeom prst="line">
            <a:avLst/>
          </a:prstGeom>
          <a:noFill/>
          <a:ln w="38100" cmpd="dbl">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105" name="Line 55"/>
          <p:cNvSpPr>
            <a:spLocks noChangeShapeType="1"/>
          </p:cNvSpPr>
          <p:nvPr/>
        </p:nvSpPr>
        <p:spPr bwMode="auto">
          <a:xfrm>
            <a:off x="2826632" y="2470563"/>
            <a:ext cx="1254447" cy="0"/>
          </a:xfrm>
          <a:prstGeom prst="line">
            <a:avLst/>
          </a:prstGeom>
          <a:noFill/>
          <a:ln w="38100" cmpd="dbl">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106" name="AutoShape 1116"/>
          <p:cNvSpPr>
            <a:spLocks noChangeAspect="1" noChangeArrowheads="1"/>
          </p:cNvSpPr>
          <p:nvPr/>
        </p:nvSpPr>
        <p:spPr bwMode="auto">
          <a:xfrm>
            <a:off x="1209870" y="4065484"/>
            <a:ext cx="228912" cy="228912"/>
          </a:xfrm>
          <a:prstGeom prst="cube">
            <a:avLst>
              <a:gd name="adj" fmla="val 25000"/>
            </a:avLst>
          </a:prstGeom>
          <a:solidFill>
            <a:schemeClr val="accent1"/>
          </a:solidFill>
          <a:ln w="6350" cmpd="sng">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3AB1"/>
              </a:solidFill>
              <a:effectLst/>
              <a:uLnTx/>
              <a:uFillTx/>
              <a:latin typeface="Arial"/>
              <a:ea typeface="MS PGothic" pitchFamily="34" charset="-128"/>
              <a:cs typeface="Arial" charset="0"/>
            </a:endParaRPr>
          </a:p>
        </p:txBody>
      </p:sp>
      <p:sp>
        <p:nvSpPr>
          <p:cNvPr id="107" name="AutoShape 25"/>
          <p:cNvSpPr>
            <a:spLocks noChangeAspect="1" noChangeArrowheads="1"/>
          </p:cNvSpPr>
          <p:nvPr/>
        </p:nvSpPr>
        <p:spPr bwMode="auto">
          <a:xfrm rot="16200000">
            <a:off x="1189457" y="3943079"/>
            <a:ext cx="272963" cy="37036"/>
          </a:xfrm>
          <a:prstGeom prst="leftArrow">
            <a:avLst>
              <a:gd name="adj1" fmla="val 50000"/>
              <a:gd name="adj2" fmla="val 184257"/>
            </a:avLst>
          </a:prstGeom>
          <a:solidFill>
            <a:srgbClr val="003AB1"/>
          </a:solidFill>
          <a:ln w="6350" cmpd="sng">
            <a:solidFill>
              <a:schemeClr val="tx1"/>
            </a:solidFill>
            <a:miter lim="800000"/>
            <a:headEnd/>
            <a:tailEnd/>
          </a:ln>
          <a:effectLs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3CC"/>
              </a:solidFill>
              <a:effectLst/>
              <a:uLnTx/>
              <a:uFillTx/>
              <a:latin typeface="Arial"/>
              <a:ea typeface="MS PGothic" pitchFamily="34" charset="-128"/>
              <a:cs typeface="Arial" panose="020B0604020202020204" pitchFamily="34" charset="0"/>
            </a:endParaRPr>
          </a:p>
        </p:txBody>
      </p:sp>
      <p:grpSp>
        <p:nvGrpSpPr>
          <p:cNvPr id="108" name="Group 107"/>
          <p:cNvGrpSpPr/>
          <p:nvPr/>
        </p:nvGrpSpPr>
        <p:grpSpPr>
          <a:xfrm>
            <a:off x="1195806" y="3583700"/>
            <a:ext cx="263361" cy="263361"/>
            <a:chOff x="3220573" y="4055776"/>
            <a:chExt cx="263361" cy="263361"/>
          </a:xfrm>
        </p:grpSpPr>
        <p:sp>
          <p:nvSpPr>
            <p:cNvPr id="109" name="Oval 108"/>
            <p:cNvSpPr>
              <a:spLocks noChangeArrowheads="1"/>
            </p:cNvSpPr>
            <p:nvPr/>
          </p:nvSpPr>
          <p:spPr bwMode="auto">
            <a:xfrm>
              <a:off x="3220573" y="4055776"/>
              <a:ext cx="263361" cy="263361"/>
            </a:xfrm>
            <a:prstGeom prst="ellipse">
              <a:avLst/>
            </a:prstGeom>
            <a:solidFill>
              <a:schemeClr val="bg1"/>
            </a:solidFill>
            <a:ln w="12700" cmpd="sng">
              <a:solidFill>
                <a:srgbClr val="4E2050"/>
              </a:solidFill>
              <a:round/>
              <a:headEnd/>
              <a:tailEnd/>
            </a:ln>
            <a:effectLs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110" name="Line 27"/>
            <p:cNvSpPr>
              <a:spLocks noChangeShapeType="1"/>
            </p:cNvSpPr>
            <p:nvPr/>
          </p:nvSpPr>
          <p:spPr bwMode="auto">
            <a:xfrm flipV="1">
              <a:off x="3267076" y="4064000"/>
              <a:ext cx="50800" cy="222250"/>
            </a:xfrm>
            <a:prstGeom prst="line">
              <a:avLst/>
            </a:prstGeom>
            <a:noFill/>
            <a:ln w="9525">
              <a:solidFill>
                <a:srgbClr val="4E205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111" name="Line 28"/>
            <p:cNvSpPr>
              <a:spLocks noChangeShapeType="1"/>
            </p:cNvSpPr>
            <p:nvPr/>
          </p:nvSpPr>
          <p:spPr bwMode="auto">
            <a:xfrm flipH="1" flipV="1">
              <a:off x="3390661" y="4059458"/>
              <a:ext cx="47863" cy="233141"/>
            </a:xfrm>
            <a:prstGeom prst="line">
              <a:avLst/>
            </a:prstGeom>
            <a:noFill/>
            <a:ln w="9525">
              <a:solidFill>
                <a:srgbClr val="4E205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grpSp>
      <p:sp>
        <p:nvSpPr>
          <p:cNvPr id="112" name="AutoShape 1116"/>
          <p:cNvSpPr>
            <a:spLocks noChangeAspect="1" noChangeArrowheads="1"/>
          </p:cNvSpPr>
          <p:nvPr/>
        </p:nvSpPr>
        <p:spPr bwMode="auto">
          <a:xfrm>
            <a:off x="2020948" y="4308290"/>
            <a:ext cx="228912" cy="228912"/>
          </a:xfrm>
          <a:prstGeom prst="cube">
            <a:avLst>
              <a:gd name="adj" fmla="val 25000"/>
            </a:avLst>
          </a:prstGeom>
          <a:solidFill>
            <a:schemeClr val="accent1"/>
          </a:solidFill>
          <a:ln w="6350" cmpd="sng">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3AB1"/>
              </a:solidFill>
              <a:effectLst/>
              <a:uLnTx/>
              <a:uFillTx/>
              <a:latin typeface="Arial"/>
              <a:ea typeface="MS PGothic" pitchFamily="34" charset="-128"/>
              <a:cs typeface="Arial" charset="0"/>
            </a:endParaRPr>
          </a:p>
        </p:txBody>
      </p:sp>
      <p:sp>
        <p:nvSpPr>
          <p:cNvPr id="113" name="AutoShape 25"/>
          <p:cNvSpPr>
            <a:spLocks noChangeAspect="1" noChangeArrowheads="1"/>
          </p:cNvSpPr>
          <p:nvPr/>
        </p:nvSpPr>
        <p:spPr bwMode="auto">
          <a:xfrm rot="16200000">
            <a:off x="2000535" y="4185885"/>
            <a:ext cx="272963" cy="37036"/>
          </a:xfrm>
          <a:prstGeom prst="leftArrow">
            <a:avLst>
              <a:gd name="adj1" fmla="val 50000"/>
              <a:gd name="adj2" fmla="val 184257"/>
            </a:avLst>
          </a:prstGeom>
          <a:solidFill>
            <a:srgbClr val="003AB1"/>
          </a:solidFill>
          <a:ln w="6350" cmpd="sng">
            <a:solidFill>
              <a:schemeClr val="tx1"/>
            </a:solidFill>
            <a:miter lim="800000"/>
            <a:headEnd/>
            <a:tailEnd/>
          </a:ln>
          <a:effectLs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3CC"/>
              </a:solidFill>
              <a:effectLst/>
              <a:uLnTx/>
              <a:uFillTx/>
              <a:latin typeface="Arial"/>
              <a:ea typeface="MS PGothic" pitchFamily="34" charset="-128"/>
              <a:cs typeface="Arial" panose="020B0604020202020204" pitchFamily="34" charset="0"/>
            </a:endParaRPr>
          </a:p>
        </p:txBody>
      </p:sp>
      <p:grpSp>
        <p:nvGrpSpPr>
          <p:cNvPr id="114" name="Group 113"/>
          <p:cNvGrpSpPr/>
          <p:nvPr/>
        </p:nvGrpSpPr>
        <p:grpSpPr>
          <a:xfrm>
            <a:off x="2006884" y="3826506"/>
            <a:ext cx="263361" cy="263361"/>
            <a:chOff x="3220573" y="4055776"/>
            <a:chExt cx="263361" cy="263361"/>
          </a:xfrm>
        </p:grpSpPr>
        <p:sp>
          <p:nvSpPr>
            <p:cNvPr id="115" name="Oval 114"/>
            <p:cNvSpPr>
              <a:spLocks noChangeArrowheads="1"/>
            </p:cNvSpPr>
            <p:nvPr/>
          </p:nvSpPr>
          <p:spPr bwMode="auto">
            <a:xfrm>
              <a:off x="3220573" y="4055776"/>
              <a:ext cx="263361" cy="263361"/>
            </a:xfrm>
            <a:prstGeom prst="ellipse">
              <a:avLst/>
            </a:prstGeom>
            <a:solidFill>
              <a:schemeClr val="bg1"/>
            </a:solidFill>
            <a:ln w="12700" cmpd="sng">
              <a:solidFill>
                <a:srgbClr val="4E2050"/>
              </a:solidFill>
              <a:round/>
              <a:headEnd/>
              <a:tailEnd/>
            </a:ln>
            <a:effectLs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116" name="Line 27"/>
            <p:cNvSpPr>
              <a:spLocks noChangeShapeType="1"/>
            </p:cNvSpPr>
            <p:nvPr/>
          </p:nvSpPr>
          <p:spPr bwMode="auto">
            <a:xfrm flipV="1">
              <a:off x="3267076" y="4064000"/>
              <a:ext cx="50800" cy="222250"/>
            </a:xfrm>
            <a:prstGeom prst="line">
              <a:avLst/>
            </a:prstGeom>
            <a:noFill/>
            <a:ln w="9525">
              <a:solidFill>
                <a:srgbClr val="4E205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117" name="Line 28"/>
            <p:cNvSpPr>
              <a:spLocks noChangeShapeType="1"/>
            </p:cNvSpPr>
            <p:nvPr/>
          </p:nvSpPr>
          <p:spPr bwMode="auto">
            <a:xfrm flipH="1" flipV="1">
              <a:off x="3390661" y="4059458"/>
              <a:ext cx="47863" cy="233141"/>
            </a:xfrm>
            <a:prstGeom prst="line">
              <a:avLst/>
            </a:prstGeom>
            <a:noFill/>
            <a:ln w="9525">
              <a:solidFill>
                <a:srgbClr val="4E205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grpSp>
      <p:sp>
        <p:nvSpPr>
          <p:cNvPr id="118" name="AutoShape 1116"/>
          <p:cNvSpPr>
            <a:spLocks noChangeAspect="1" noChangeArrowheads="1"/>
          </p:cNvSpPr>
          <p:nvPr/>
        </p:nvSpPr>
        <p:spPr bwMode="auto">
          <a:xfrm>
            <a:off x="3077415" y="3070148"/>
            <a:ext cx="228912" cy="228912"/>
          </a:xfrm>
          <a:prstGeom prst="cube">
            <a:avLst>
              <a:gd name="adj" fmla="val 25000"/>
            </a:avLst>
          </a:prstGeom>
          <a:solidFill>
            <a:schemeClr val="accent1"/>
          </a:solidFill>
          <a:ln w="6350" cmpd="sng">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3AB1"/>
              </a:solidFill>
              <a:effectLst/>
              <a:uLnTx/>
              <a:uFillTx/>
              <a:latin typeface="Arial"/>
              <a:ea typeface="MS PGothic" pitchFamily="34" charset="-128"/>
              <a:cs typeface="Arial" charset="0"/>
            </a:endParaRPr>
          </a:p>
        </p:txBody>
      </p:sp>
      <p:sp>
        <p:nvSpPr>
          <p:cNvPr id="119" name="AutoShape 25"/>
          <p:cNvSpPr>
            <a:spLocks noChangeAspect="1" noChangeArrowheads="1"/>
          </p:cNvSpPr>
          <p:nvPr/>
        </p:nvSpPr>
        <p:spPr bwMode="auto">
          <a:xfrm rot="16200000">
            <a:off x="3057002" y="2947743"/>
            <a:ext cx="272963" cy="37036"/>
          </a:xfrm>
          <a:prstGeom prst="leftArrow">
            <a:avLst>
              <a:gd name="adj1" fmla="val 50000"/>
              <a:gd name="adj2" fmla="val 184257"/>
            </a:avLst>
          </a:prstGeom>
          <a:solidFill>
            <a:srgbClr val="003AB1"/>
          </a:solidFill>
          <a:ln w="6350" cmpd="sng">
            <a:solidFill>
              <a:schemeClr val="tx1"/>
            </a:solidFill>
            <a:miter lim="800000"/>
            <a:headEnd/>
            <a:tailEnd/>
          </a:ln>
          <a:effectLs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3CC"/>
              </a:solidFill>
              <a:effectLst/>
              <a:uLnTx/>
              <a:uFillTx/>
              <a:latin typeface="Arial"/>
              <a:ea typeface="MS PGothic" pitchFamily="34" charset="-128"/>
              <a:cs typeface="Arial" panose="020B0604020202020204" pitchFamily="34" charset="0"/>
            </a:endParaRPr>
          </a:p>
        </p:txBody>
      </p:sp>
      <p:grpSp>
        <p:nvGrpSpPr>
          <p:cNvPr id="120" name="Group 119"/>
          <p:cNvGrpSpPr/>
          <p:nvPr/>
        </p:nvGrpSpPr>
        <p:grpSpPr>
          <a:xfrm>
            <a:off x="3063351" y="2588364"/>
            <a:ext cx="263361" cy="263361"/>
            <a:chOff x="3220573" y="4055776"/>
            <a:chExt cx="263361" cy="263361"/>
          </a:xfrm>
        </p:grpSpPr>
        <p:sp>
          <p:nvSpPr>
            <p:cNvPr id="121" name="Oval 120"/>
            <p:cNvSpPr>
              <a:spLocks noChangeArrowheads="1"/>
            </p:cNvSpPr>
            <p:nvPr/>
          </p:nvSpPr>
          <p:spPr bwMode="auto">
            <a:xfrm>
              <a:off x="3220573" y="4055776"/>
              <a:ext cx="263361" cy="263361"/>
            </a:xfrm>
            <a:prstGeom prst="ellipse">
              <a:avLst/>
            </a:prstGeom>
            <a:solidFill>
              <a:schemeClr val="bg1"/>
            </a:solidFill>
            <a:ln w="12700" cmpd="sng">
              <a:solidFill>
                <a:srgbClr val="4E2050"/>
              </a:solidFill>
              <a:round/>
              <a:headEnd/>
              <a:tailEnd/>
            </a:ln>
            <a:effectLs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122" name="Line 27"/>
            <p:cNvSpPr>
              <a:spLocks noChangeShapeType="1"/>
            </p:cNvSpPr>
            <p:nvPr/>
          </p:nvSpPr>
          <p:spPr bwMode="auto">
            <a:xfrm flipV="1">
              <a:off x="3267076" y="4064000"/>
              <a:ext cx="50800" cy="222250"/>
            </a:xfrm>
            <a:prstGeom prst="line">
              <a:avLst/>
            </a:prstGeom>
            <a:noFill/>
            <a:ln w="9525">
              <a:solidFill>
                <a:srgbClr val="4E205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123" name="Line 28"/>
            <p:cNvSpPr>
              <a:spLocks noChangeShapeType="1"/>
            </p:cNvSpPr>
            <p:nvPr/>
          </p:nvSpPr>
          <p:spPr bwMode="auto">
            <a:xfrm flipH="1" flipV="1">
              <a:off x="3390661" y="4059458"/>
              <a:ext cx="47863" cy="233141"/>
            </a:xfrm>
            <a:prstGeom prst="line">
              <a:avLst/>
            </a:prstGeom>
            <a:noFill/>
            <a:ln w="9525">
              <a:solidFill>
                <a:srgbClr val="4E205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grpSp>
      <p:sp>
        <p:nvSpPr>
          <p:cNvPr id="124" name="AutoShape 1116"/>
          <p:cNvSpPr>
            <a:spLocks noChangeAspect="1" noChangeArrowheads="1"/>
          </p:cNvSpPr>
          <p:nvPr/>
        </p:nvSpPr>
        <p:spPr bwMode="auto">
          <a:xfrm>
            <a:off x="3501036" y="3067565"/>
            <a:ext cx="228912" cy="228912"/>
          </a:xfrm>
          <a:prstGeom prst="cube">
            <a:avLst>
              <a:gd name="adj" fmla="val 25000"/>
            </a:avLst>
          </a:prstGeom>
          <a:solidFill>
            <a:schemeClr val="accent1"/>
          </a:solidFill>
          <a:ln w="6350" cmpd="sng">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3AB1"/>
              </a:solidFill>
              <a:effectLst/>
              <a:uLnTx/>
              <a:uFillTx/>
              <a:latin typeface="Arial"/>
              <a:ea typeface="MS PGothic" pitchFamily="34" charset="-128"/>
              <a:cs typeface="Arial" charset="0"/>
            </a:endParaRPr>
          </a:p>
        </p:txBody>
      </p:sp>
      <p:sp>
        <p:nvSpPr>
          <p:cNvPr id="125" name="AutoShape 25"/>
          <p:cNvSpPr>
            <a:spLocks noChangeAspect="1" noChangeArrowheads="1"/>
          </p:cNvSpPr>
          <p:nvPr/>
        </p:nvSpPr>
        <p:spPr bwMode="auto">
          <a:xfrm rot="16200000">
            <a:off x="3480623" y="2945160"/>
            <a:ext cx="272963" cy="37036"/>
          </a:xfrm>
          <a:prstGeom prst="leftArrow">
            <a:avLst>
              <a:gd name="adj1" fmla="val 50000"/>
              <a:gd name="adj2" fmla="val 184257"/>
            </a:avLst>
          </a:prstGeom>
          <a:solidFill>
            <a:srgbClr val="003AB1"/>
          </a:solidFill>
          <a:ln w="6350" cmpd="sng">
            <a:solidFill>
              <a:schemeClr val="tx1"/>
            </a:solidFill>
            <a:miter lim="800000"/>
            <a:headEnd/>
            <a:tailEnd/>
          </a:ln>
          <a:effectLs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3CC"/>
              </a:solidFill>
              <a:effectLst/>
              <a:uLnTx/>
              <a:uFillTx/>
              <a:latin typeface="Arial"/>
              <a:ea typeface="MS PGothic" pitchFamily="34" charset="-128"/>
              <a:cs typeface="Arial" panose="020B0604020202020204" pitchFamily="34" charset="0"/>
            </a:endParaRPr>
          </a:p>
        </p:txBody>
      </p:sp>
      <p:grpSp>
        <p:nvGrpSpPr>
          <p:cNvPr id="126" name="Group 125"/>
          <p:cNvGrpSpPr/>
          <p:nvPr/>
        </p:nvGrpSpPr>
        <p:grpSpPr>
          <a:xfrm>
            <a:off x="3486972" y="2585781"/>
            <a:ext cx="263361" cy="263361"/>
            <a:chOff x="3220573" y="4055776"/>
            <a:chExt cx="263361" cy="263361"/>
          </a:xfrm>
        </p:grpSpPr>
        <p:sp>
          <p:nvSpPr>
            <p:cNvPr id="127" name="Oval 126"/>
            <p:cNvSpPr>
              <a:spLocks noChangeArrowheads="1"/>
            </p:cNvSpPr>
            <p:nvPr/>
          </p:nvSpPr>
          <p:spPr bwMode="auto">
            <a:xfrm>
              <a:off x="3220573" y="4055776"/>
              <a:ext cx="263361" cy="263361"/>
            </a:xfrm>
            <a:prstGeom prst="ellipse">
              <a:avLst/>
            </a:prstGeom>
            <a:solidFill>
              <a:schemeClr val="bg1"/>
            </a:solidFill>
            <a:ln w="12700" cmpd="sng">
              <a:solidFill>
                <a:srgbClr val="4E2050"/>
              </a:solidFill>
              <a:round/>
              <a:headEnd/>
              <a:tailEnd/>
            </a:ln>
            <a:effectLs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128" name="Line 27"/>
            <p:cNvSpPr>
              <a:spLocks noChangeShapeType="1"/>
            </p:cNvSpPr>
            <p:nvPr/>
          </p:nvSpPr>
          <p:spPr bwMode="auto">
            <a:xfrm flipV="1">
              <a:off x="3267076" y="4064000"/>
              <a:ext cx="50800" cy="222250"/>
            </a:xfrm>
            <a:prstGeom prst="line">
              <a:avLst/>
            </a:prstGeom>
            <a:noFill/>
            <a:ln w="9525">
              <a:solidFill>
                <a:srgbClr val="4E205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129" name="Line 28"/>
            <p:cNvSpPr>
              <a:spLocks noChangeShapeType="1"/>
            </p:cNvSpPr>
            <p:nvPr/>
          </p:nvSpPr>
          <p:spPr bwMode="auto">
            <a:xfrm flipH="1" flipV="1">
              <a:off x="3390661" y="4059458"/>
              <a:ext cx="47863" cy="233141"/>
            </a:xfrm>
            <a:prstGeom prst="line">
              <a:avLst/>
            </a:prstGeom>
            <a:noFill/>
            <a:ln w="9525">
              <a:solidFill>
                <a:srgbClr val="4E205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grpSp>
      <p:sp>
        <p:nvSpPr>
          <p:cNvPr id="130" name="AutoShape 1116"/>
          <p:cNvSpPr>
            <a:spLocks noChangeAspect="1" noChangeArrowheads="1"/>
          </p:cNvSpPr>
          <p:nvPr/>
        </p:nvSpPr>
        <p:spPr bwMode="auto">
          <a:xfrm>
            <a:off x="3067854" y="4298441"/>
            <a:ext cx="228912" cy="228912"/>
          </a:xfrm>
          <a:prstGeom prst="cube">
            <a:avLst>
              <a:gd name="adj" fmla="val 25000"/>
            </a:avLst>
          </a:prstGeom>
          <a:solidFill>
            <a:schemeClr val="accent1"/>
          </a:solidFill>
          <a:ln w="6350" cmpd="sng">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3AB1"/>
              </a:solidFill>
              <a:effectLst/>
              <a:uLnTx/>
              <a:uFillTx/>
              <a:latin typeface="Arial"/>
              <a:ea typeface="MS PGothic" pitchFamily="34" charset="-128"/>
              <a:cs typeface="Arial" charset="0"/>
            </a:endParaRPr>
          </a:p>
        </p:txBody>
      </p:sp>
      <p:sp>
        <p:nvSpPr>
          <p:cNvPr id="131" name="AutoShape 25"/>
          <p:cNvSpPr>
            <a:spLocks noChangeAspect="1" noChangeArrowheads="1"/>
          </p:cNvSpPr>
          <p:nvPr/>
        </p:nvSpPr>
        <p:spPr bwMode="auto">
          <a:xfrm>
            <a:off x="3264171" y="4395988"/>
            <a:ext cx="272963" cy="37036"/>
          </a:xfrm>
          <a:prstGeom prst="leftArrow">
            <a:avLst>
              <a:gd name="adj1" fmla="val 50000"/>
              <a:gd name="adj2" fmla="val 184257"/>
            </a:avLst>
          </a:prstGeom>
          <a:solidFill>
            <a:srgbClr val="003AB1"/>
          </a:solidFill>
          <a:ln w="6350" cmpd="sng">
            <a:solidFill>
              <a:schemeClr val="tx1"/>
            </a:solidFill>
            <a:miter lim="800000"/>
            <a:headEnd/>
            <a:tailEnd/>
          </a:ln>
          <a:effectLs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3CC"/>
              </a:solidFill>
              <a:effectLst/>
              <a:uLnTx/>
              <a:uFillTx/>
              <a:latin typeface="Arial"/>
              <a:ea typeface="MS PGothic" pitchFamily="34" charset="-128"/>
              <a:cs typeface="Arial" panose="020B0604020202020204" pitchFamily="34" charset="0"/>
            </a:endParaRPr>
          </a:p>
        </p:txBody>
      </p:sp>
      <p:grpSp>
        <p:nvGrpSpPr>
          <p:cNvPr id="132" name="Group 131"/>
          <p:cNvGrpSpPr/>
          <p:nvPr/>
        </p:nvGrpSpPr>
        <p:grpSpPr>
          <a:xfrm rot="5400000">
            <a:off x="3515189" y="4284374"/>
            <a:ext cx="263361" cy="263361"/>
            <a:chOff x="3220573" y="4055776"/>
            <a:chExt cx="263361" cy="263361"/>
          </a:xfrm>
        </p:grpSpPr>
        <p:sp>
          <p:nvSpPr>
            <p:cNvPr id="133" name="Oval 132"/>
            <p:cNvSpPr>
              <a:spLocks noChangeArrowheads="1"/>
            </p:cNvSpPr>
            <p:nvPr/>
          </p:nvSpPr>
          <p:spPr bwMode="auto">
            <a:xfrm>
              <a:off x="3220573" y="4055776"/>
              <a:ext cx="263361" cy="263361"/>
            </a:xfrm>
            <a:prstGeom prst="ellipse">
              <a:avLst/>
            </a:prstGeom>
            <a:solidFill>
              <a:schemeClr val="bg1"/>
            </a:solidFill>
            <a:ln w="12700" cmpd="sng">
              <a:solidFill>
                <a:srgbClr val="4E2050"/>
              </a:solidFill>
              <a:round/>
              <a:headEnd/>
              <a:tailEnd/>
            </a:ln>
            <a:effectLs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134" name="Line 27"/>
            <p:cNvSpPr>
              <a:spLocks noChangeShapeType="1"/>
            </p:cNvSpPr>
            <p:nvPr/>
          </p:nvSpPr>
          <p:spPr bwMode="auto">
            <a:xfrm flipV="1">
              <a:off x="3267076" y="4064000"/>
              <a:ext cx="50800" cy="222250"/>
            </a:xfrm>
            <a:prstGeom prst="line">
              <a:avLst/>
            </a:prstGeom>
            <a:noFill/>
            <a:ln w="9525">
              <a:solidFill>
                <a:srgbClr val="4E205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135" name="Line 28"/>
            <p:cNvSpPr>
              <a:spLocks noChangeShapeType="1"/>
            </p:cNvSpPr>
            <p:nvPr/>
          </p:nvSpPr>
          <p:spPr bwMode="auto">
            <a:xfrm flipH="1" flipV="1">
              <a:off x="3390661" y="4059458"/>
              <a:ext cx="47863" cy="233141"/>
            </a:xfrm>
            <a:prstGeom prst="line">
              <a:avLst/>
            </a:prstGeom>
            <a:noFill/>
            <a:ln w="9525">
              <a:solidFill>
                <a:srgbClr val="4E205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grpSp>
      <p:sp>
        <p:nvSpPr>
          <p:cNvPr id="136" name="AutoShape 1116"/>
          <p:cNvSpPr>
            <a:spLocks noChangeAspect="1" noChangeArrowheads="1"/>
          </p:cNvSpPr>
          <p:nvPr/>
        </p:nvSpPr>
        <p:spPr bwMode="auto">
          <a:xfrm>
            <a:off x="964389" y="1903252"/>
            <a:ext cx="228912" cy="228912"/>
          </a:xfrm>
          <a:prstGeom prst="cube">
            <a:avLst>
              <a:gd name="adj" fmla="val 25000"/>
            </a:avLst>
          </a:prstGeom>
          <a:solidFill>
            <a:schemeClr val="accent1"/>
          </a:solidFill>
          <a:ln w="6350" cmpd="sng">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3AB1"/>
              </a:solidFill>
              <a:effectLst/>
              <a:uLnTx/>
              <a:uFillTx/>
              <a:latin typeface="Arial"/>
              <a:ea typeface="MS PGothic" pitchFamily="34" charset="-128"/>
              <a:cs typeface="Arial" charset="0"/>
            </a:endParaRPr>
          </a:p>
        </p:txBody>
      </p:sp>
      <p:sp>
        <p:nvSpPr>
          <p:cNvPr id="137" name="AutoShape 25"/>
          <p:cNvSpPr>
            <a:spLocks noChangeAspect="1" noChangeArrowheads="1"/>
          </p:cNvSpPr>
          <p:nvPr/>
        </p:nvSpPr>
        <p:spPr bwMode="auto">
          <a:xfrm>
            <a:off x="1160706" y="2000801"/>
            <a:ext cx="272963" cy="37036"/>
          </a:xfrm>
          <a:prstGeom prst="leftArrow">
            <a:avLst>
              <a:gd name="adj1" fmla="val 50000"/>
              <a:gd name="adj2" fmla="val 184257"/>
            </a:avLst>
          </a:prstGeom>
          <a:solidFill>
            <a:srgbClr val="003AB1"/>
          </a:solidFill>
          <a:ln w="6350" cmpd="sng">
            <a:solidFill>
              <a:schemeClr val="tx1"/>
            </a:solidFill>
            <a:miter lim="800000"/>
            <a:headEnd/>
            <a:tailEnd/>
          </a:ln>
          <a:effectLs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3CC"/>
              </a:solidFill>
              <a:effectLst/>
              <a:uLnTx/>
              <a:uFillTx/>
              <a:latin typeface="Arial"/>
              <a:ea typeface="MS PGothic" pitchFamily="34" charset="-128"/>
              <a:cs typeface="Arial" panose="020B0604020202020204" pitchFamily="34" charset="0"/>
            </a:endParaRPr>
          </a:p>
        </p:txBody>
      </p:sp>
      <p:grpSp>
        <p:nvGrpSpPr>
          <p:cNvPr id="138" name="Group 137"/>
          <p:cNvGrpSpPr/>
          <p:nvPr/>
        </p:nvGrpSpPr>
        <p:grpSpPr>
          <a:xfrm rot="5400000">
            <a:off x="1411724" y="1889187"/>
            <a:ext cx="263361" cy="263361"/>
            <a:chOff x="3220573" y="4055776"/>
            <a:chExt cx="263361" cy="263361"/>
          </a:xfrm>
        </p:grpSpPr>
        <p:sp>
          <p:nvSpPr>
            <p:cNvPr id="139" name="Oval 138"/>
            <p:cNvSpPr>
              <a:spLocks noChangeArrowheads="1"/>
            </p:cNvSpPr>
            <p:nvPr/>
          </p:nvSpPr>
          <p:spPr bwMode="auto">
            <a:xfrm>
              <a:off x="3220573" y="4055776"/>
              <a:ext cx="263361" cy="263361"/>
            </a:xfrm>
            <a:prstGeom prst="ellipse">
              <a:avLst/>
            </a:prstGeom>
            <a:solidFill>
              <a:schemeClr val="bg1"/>
            </a:solidFill>
            <a:ln w="12700" cmpd="sng">
              <a:solidFill>
                <a:srgbClr val="4E2050"/>
              </a:solidFill>
              <a:round/>
              <a:headEnd/>
              <a:tailEnd/>
            </a:ln>
            <a:effectLs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140" name="Line 27"/>
            <p:cNvSpPr>
              <a:spLocks noChangeShapeType="1"/>
            </p:cNvSpPr>
            <p:nvPr/>
          </p:nvSpPr>
          <p:spPr bwMode="auto">
            <a:xfrm flipV="1">
              <a:off x="3267076" y="4064000"/>
              <a:ext cx="50800" cy="222250"/>
            </a:xfrm>
            <a:prstGeom prst="line">
              <a:avLst/>
            </a:prstGeom>
            <a:noFill/>
            <a:ln w="9525">
              <a:solidFill>
                <a:srgbClr val="4E205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141" name="Line 28"/>
            <p:cNvSpPr>
              <a:spLocks noChangeShapeType="1"/>
            </p:cNvSpPr>
            <p:nvPr/>
          </p:nvSpPr>
          <p:spPr bwMode="auto">
            <a:xfrm flipH="1" flipV="1">
              <a:off x="3390661" y="4059458"/>
              <a:ext cx="47863" cy="233141"/>
            </a:xfrm>
            <a:prstGeom prst="line">
              <a:avLst/>
            </a:prstGeom>
            <a:noFill/>
            <a:ln w="9525">
              <a:solidFill>
                <a:srgbClr val="4E205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grpSp>
      <p:sp>
        <p:nvSpPr>
          <p:cNvPr id="142" name="AutoShape 1116"/>
          <p:cNvSpPr>
            <a:spLocks noChangeAspect="1" noChangeArrowheads="1"/>
          </p:cNvSpPr>
          <p:nvPr/>
        </p:nvSpPr>
        <p:spPr bwMode="auto">
          <a:xfrm>
            <a:off x="966112" y="2335484"/>
            <a:ext cx="228912" cy="228912"/>
          </a:xfrm>
          <a:prstGeom prst="cube">
            <a:avLst>
              <a:gd name="adj" fmla="val 25000"/>
            </a:avLst>
          </a:prstGeom>
          <a:solidFill>
            <a:schemeClr val="accent1"/>
          </a:solidFill>
          <a:ln w="6350" cmpd="sng">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3AB1"/>
              </a:solidFill>
              <a:effectLst/>
              <a:uLnTx/>
              <a:uFillTx/>
              <a:latin typeface="Arial"/>
              <a:ea typeface="MS PGothic" pitchFamily="34" charset="-128"/>
              <a:cs typeface="Arial" charset="0"/>
            </a:endParaRPr>
          </a:p>
        </p:txBody>
      </p:sp>
      <p:sp>
        <p:nvSpPr>
          <p:cNvPr id="143" name="AutoShape 25"/>
          <p:cNvSpPr>
            <a:spLocks noChangeAspect="1" noChangeArrowheads="1"/>
          </p:cNvSpPr>
          <p:nvPr/>
        </p:nvSpPr>
        <p:spPr bwMode="auto">
          <a:xfrm>
            <a:off x="1162429" y="2433033"/>
            <a:ext cx="272963" cy="37036"/>
          </a:xfrm>
          <a:prstGeom prst="leftArrow">
            <a:avLst>
              <a:gd name="adj1" fmla="val 50000"/>
              <a:gd name="adj2" fmla="val 184257"/>
            </a:avLst>
          </a:prstGeom>
          <a:solidFill>
            <a:srgbClr val="003AB1"/>
          </a:solidFill>
          <a:ln w="6350" cmpd="sng">
            <a:solidFill>
              <a:schemeClr val="tx1"/>
            </a:solidFill>
            <a:miter lim="800000"/>
            <a:headEnd/>
            <a:tailEnd/>
          </a:ln>
          <a:effectLs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3CC"/>
              </a:solidFill>
              <a:effectLst/>
              <a:uLnTx/>
              <a:uFillTx/>
              <a:latin typeface="Arial"/>
              <a:ea typeface="MS PGothic" pitchFamily="34" charset="-128"/>
              <a:cs typeface="Arial" panose="020B0604020202020204" pitchFamily="34" charset="0"/>
            </a:endParaRPr>
          </a:p>
        </p:txBody>
      </p:sp>
      <p:grpSp>
        <p:nvGrpSpPr>
          <p:cNvPr id="144" name="Group 143"/>
          <p:cNvGrpSpPr/>
          <p:nvPr/>
        </p:nvGrpSpPr>
        <p:grpSpPr>
          <a:xfrm rot="5400000">
            <a:off x="1413447" y="2321419"/>
            <a:ext cx="263361" cy="263361"/>
            <a:chOff x="3220573" y="4055776"/>
            <a:chExt cx="263361" cy="263361"/>
          </a:xfrm>
        </p:grpSpPr>
        <p:sp>
          <p:nvSpPr>
            <p:cNvPr id="145" name="Oval 144"/>
            <p:cNvSpPr>
              <a:spLocks noChangeArrowheads="1"/>
            </p:cNvSpPr>
            <p:nvPr/>
          </p:nvSpPr>
          <p:spPr bwMode="auto">
            <a:xfrm>
              <a:off x="3220573" y="4055776"/>
              <a:ext cx="263361" cy="263361"/>
            </a:xfrm>
            <a:prstGeom prst="ellipse">
              <a:avLst/>
            </a:prstGeom>
            <a:solidFill>
              <a:schemeClr val="bg1"/>
            </a:solidFill>
            <a:ln w="12700" cmpd="sng">
              <a:solidFill>
                <a:srgbClr val="4E2050"/>
              </a:solidFill>
              <a:round/>
              <a:headEnd/>
              <a:tailEnd/>
            </a:ln>
            <a:effectLs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146" name="Line 27"/>
            <p:cNvSpPr>
              <a:spLocks noChangeShapeType="1"/>
            </p:cNvSpPr>
            <p:nvPr/>
          </p:nvSpPr>
          <p:spPr bwMode="auto">
            <a:xfrm flipV="1">
              <a:off x="3267076" y="4064000"/>
              <a:ext cx="50800" cy="222250"/>
            </a:xfrm>
            <a:prstGeom prst="line">
              <a:avLst/>
            </a:prstGeom>
            <a:noFill/>
            <a:ln w="9525">
              <a:solidFill>
                <a:srgbClr val="4E205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147" name="Line 28"/>
            <p:cNvSpPr>
              <a:spLocks noChangeShapeType="1"/>
            </p:cNvSpPr>
            <p:nvPr/>
          </p:nvSpPr>
          <p:spPr bwMode="auto">
            <a:xfrm flipH="1" flipV="1">
              <a:off x="3390661" y="4059458"/>
              <a:ext cx="47863" cy="233141"/>
            </a:xfrm>
            <a:prstGeom prst="line">
              <a:avLst/>
            </a:prstGeom>
            <a:noFill/>
            <a:ln w="9525">
              <a:solidFill>
                <a:srgbClr val="4E205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grpSp>
      <p:sp>
        <p:nvSpPr>
          <p:cNvPr id="148" name="AutoShape 1116"/>
          <p:cNvSpPr>
            <a:spLocks noChangeAspect="1" noChangeArrowheads="1"/>
          </p:cNvSpPr>
          <p:nvPr/>
        </p:nvSpPr>
        <p:spPr bwMode="auto">
          <a:xfrm>
            <a:off x="4626385" y="1890462"/>
            <a:ext cx="228912" cy="228912"/>
          </a:xfrm>
          <a:prstGeom prst="cube">
            <a:avLst>
              <a:gd name="adj" fmla="val 25000"/>
            </a:avLst>
          </a:prstGeom>
          <a:solidFill>
            <a:schemeClr val="accent1"/>
          </a:solidFill>
          <a:ln w="6350" cmpd="sng">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3AB1"/>
              </a:solidFill>
              <a:effectLst/>
              <a:uLnTx/>
              <a:uFillTx/>
              <a:latin typeface="Arial"/>
              <a:ea typeface="MS PGothic" pitchFamily="34" charset="-128"/>
              <a:cs typeface="Arial" charset="0"/>
            </a:endParaRPr>
          </a:p>
        </p:txBody>
      </p:sp>
      <p:sp>
        <p:nvSpPr>
          <p:cNvPr id="149" name="AutoShape 1116"/>
          <p:cNvSpPr>
            <a:spLocks noChangeAspect="1" noChangeArrowheads="1"/>
          </p:cNvSpPr>
          <p:nvPr/>
        </p:nvSpPr>
        <p:spPr bwMode="auto">
          <a:xfrm>
            <a:off x="4623802" y="2546556"/>
            <a:ext cx="228912" cy="228912"/>
          </a:xfrm>
          <a:prstGeom prst="cube">
            <a:avLst>
              <a:gd name="adj" fmla="val 25000"/>
            </a:avLst>
          </a:prstGeom>
          <a:solidFill>
            <a:schemeClr val="accent1"/>
          </a:solidFill>
          <a:ln w="6350" cmpd="sng">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3AB1"/>
              </a:solidFill>
              <a:effectLst/>
              <a:uLnTx/>
              <a:uFillTx/>
              <a:latin typeface="Arial"/>
              <a:ea typeface="MS PGothic" pitchFamily="34" charset="-128"/>
              <a:cs typeface="Arial" charset="0"/>
            </a:endParaRPr>
          </a:p>
        </p:txBody>
      </p:sp>
      <p:sp>
        <p:nvSpPr>
          <p:cNvPr id="150" name="AutoShape 1116"/>
          <p:cNvSpPr>
            <a:spLocks noChangeAspect="1" noChangeArrowheads="1"/>
          </p:cNvSpPr>
          <p:nvPr/>
        </p:nvSpPr>
        <p:spPr bwMode="auto">
          <a:xfrm>
            <a:off x="4910521" y="4218625"/>
            <a:ext cx="228912" cy="228912"/>
          </a:xfrm>
          <a:prstGeom prst="cube">
            <a:avLst>
              <a:gd name="adj" fmla="val 25000"/>
            </a:avLst>
          </a:prstGeom>
          <a:solidFill>
            <a:schemeClr val="accent1"/>
          </a:solidFill>
          <a:ln w="6350" cmpd="sng">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3AB1"/>
              </a:solidFill>
              <a:effectLst/>
              <a:uLnTx/>
              <a:uFillTx/>
              <a:latin typeface="Arial"/>
              <a:ea typeface="MS PGothic" pitchFamily="34" charset="-128"/>
              <a:cs typeface="Arial" charset="0"/>
            </a:endParaRPr>
          </a:p>
        </p:txBody>
      </p:sp>
      <p:sp>
        <p:nvSpPr>
          <p:cNvPr id="151" name="AutoShape 1116"/>
          <p:cNvSpPr>
            <a:spLocks noChangeAspect="1" noChangeArrowheads="1"/>
          </p:cNvSpPr>
          <p:nvPr/>
        </p:nvSpPr>
        <p:spPr bwMode="auto">
          <a:xfrm>
            <a:off x="5711266" y="4341062"/>
            <a:ext cx="228912" cy="228912"/>
          </a:xfrm>
          <a:prstGeom prst="cube">
            <a:avLst>
              <a:gd name="adj" fmla="val 25000"/>
            </a:avLst>
          </a:prstGeom>
          <a:solidFill>
            <a:schemeClr val="accent1"/>
          </a:solidFill>
          <a:ln w="6350" cmpd="sng">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3AB1"/>
              </a:solidFill>
              <a:effectLst/>
              <a:uLnTx/>
              <a:uFillTx/>
              <a:latin typeface="Arial"/>
              <a:ea typeface="MS PGothic" pitchFamily="34" charset="-128"/>
              <a:cs typeface="Arial" charset="0"/>
            </a:endParaRPr>
          </a:p>
        </p:txBody>
      </p:sp>
      <p:sp>
        <p:nvSpPr>
          <p:cNvPr id="152" name="AutoShape 1116"/>
          <p:cNvSpPr>
            <a:spLocks noChangeAspect="1" noChangeArrowheads="1"/>
          </p:cNvSpPr>
          <p:nvPr/>
        </p:nvSpPr>
        <p:spPr bwMode="auto">
          <a:xfrm>
            <a:off x="6784954" y="4342785"/>
            <a:ext cx="228912" cy="228912"/>
          </a:xfrm>
          <a:prstGeom prst="cube">
            <a:avLst>
              <a:gd name="adj" fmla="val 25000"/>
            </a:avLst>
          </a:prstGeom>
          <a:solidFill>
            <a:schemeClr val="accent1"/>
          </a:solidFill>
          <a:ln w="6350" cmpd="sng">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3AB1"/>
              </a:solidFill>
              <a:effectLst/>
              <a:uLnTx/>
              <a:uFillTx/>
              <a:latin typeface="Arial"/>
              <a:ea typeface="MS PGothic" pitchFamily="34" charset="-128"/>
              <a:cs typeface="Arial" charset="0"/>
            </a:endParaRPr>
          </a:p>
        </p:txBody>
      </p:sp>
      <p:sp>
        <p:nvSpPr>
          <p:cNvPr id="153" name="AutoShape 1116"/>
          <p:cNvSpPr>
            <a:spLocks noChangeAspect="1" noChangeArrowheads="1"/>
          </p:cNvSpPr>
          <p:nvPr/>
        </p:nvSpPr>
        <p:spPr bwMode="auto">
          <a:xfrm>
            <a:off x="6741903" y="3153575"/>
            <a:ext cx="228912" cy="228912"/>
          </a:xfrm>
          <a:prstGeom prst="cube">
            <a:avLst>
              <a:gd name="adj" fmla="val 25000"/>
            </a:avLst>
          </a:prstGeom>
          <a:solidFill>
            <a:schemeClr val="accent1"/>
          </a:solidFill>
          <a:ln w="6350" cmpd="sng">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3AB1"/>
              </a:solidFill>
              <a:effectLst/>
              <a:uLnTx/>
              <a:uFillTx/>
              <a:latin typeface="Arial"/>
              <a:ea typeface="MS PGothic" pitchFamily="34" charset="-128"/>
              <a:cs typeface="Arial" charset="0"/>
            </a:endParaRPr>
          </a:p>
        </p:txBody>
      </p:sp>
      <p:sp>
        <p:nvSpPr>
          <p:cNvPr id="154" name="AutoShape 1116"/>
          <p:cNvSpPr>
            <a:spLocks noChangeAspect="1" noChangeArrowheads="1"/>
          </p:cNvSpPr>
          <p:nvPr/>
        </p:nvSpPr>
        <p:spPr bwMode="auto">
          <a:xfrm>
            <a:off x="7168107" y="3153574"/>
            <a:ext cx="228912" cy="228912"/>
          </a:xfrm>
          <a:prstGeom prst="cube">
            <a:avLst>
              <a:gd name="adj" fmla="val 25000"/>
            </a:avLst>
          </a:prstGeom>
          <a:solidFill>
            <a:schemeClr val="accent1"/>
          </a:solidFill>
          <a:ln w="6350" cmpd="sng">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3AB1"/>
              </a:solidFill>
              <a:effectLst/>
              <a:uLnTx/>
              <a:uFillTx/>
              <a:latin typeface="Arial"/>
              <a:ea typeface="MS PGothic" pitchFamily="34" charset="-128"/>
              <a:cs typeface="Arial" charset="0"/>
            </a:endParaRPr>
          </a:p>
        </p:txBody>
      </p:sp>
      <p:sp>
        <p:nvSpPr>
          <p:cNvPr id="155" name="Line 54"/>
          <p:cNvSpPr>
            <a:spLocks noChangeShapeType="1"/>
          </p:cNvSpPr>
          <p:nvPr/>
        </p:nvSpPr>
        <p:spPr bwMode="auto">
          <a:xfrm>
            <a:off x="6554668" y="1310838"/>
            <a:ext cx="1372" cy="1179639"/>
          </a:xfrm>
          <a:prstGeom prst="line">
            <a:avLst/>
          </a:prstGeom>
          <a:noFill/>
          <a:ln w="38100" cmpd="dbl">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156" name="Line 55"/>
          <p:cNvSpPr>
            <a:spLocks noChangeShapeType="1"/>
          </p:cNvSpPr>
          <p:nvPr/>
        </p:nvSpPr>
        <p:spPr bwMode="auto">
          <a:xfrm>
            <a:off x="6569957" y="2470563"/>
            <a:ext cx="1254447" cy="0"/>
          </a:xfrm>
          <a:prstGeom prst="line">
            <a:avLst/>
          </a:prstGeom>
          <a:noFill/>
          <a:ln w="38100" cmpd="dbl">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157" name="Text Box 18"/>
          <p:cNvSpPr txBox="1">
            <a:spLocks noChangeArrowheads="1"/>
          </p:cNvSpPr>
          <p:nvPr/>
        </p:nvSpPr>
        <p:spPr bwMode="auto">
          <a:xfrm>
            <a:off x="4351958" y="4580393"/>
            <a:ext cx="3451411"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Customer’s Facility</a:t>
            </a:r>
          </a:p>
        </p:txBody>
      </p:sp>
      <p:sp>
        <p:nvSpPr>
          <p:cNvPr id="158" name="Text Box 8"/>
          <p:cNvSpPr txBox="1">
            <a:spLocks noChangeArrowheads="1"/>
          </p:cNvSpPr>
          <p:nvPr/>
        </p:nvSpPr>
        <p:spPr bwMode="auto">
          <a:xfrm>
            <a:off x="4516314" y="1408209"/>
            <a:ext cx="1957294" cy="4334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50000"/>
              </a:lnSpc>
              <a:spcBef>
                <a:spcPct val="50000"/>
              </a:spcBef>
              <a:spcAft>
                <a:spcPct val="0"/>
              </a:spcAft>
              <a:buClrTx/>
              <a:buSzTx/>
              <a:buFontTx/>
              <a:buNone/>
              <a:tabLst/>
              <a:defRPr/>
            </a:pPr>
            <a:r>
              <a:rPr kumimoji="0" lang="en-US" altLang="en-US" sz="1400" b="0" i="0" u="none" strike="noStrike" kern="1200" cap="none" spc="0" normalizeH="0" baseline="0" noProof="0" dirty="0">
                <a:ln>
                  <a:noFill/>
                </a:ln>
                <a:solidFill>
                  <a:srgbClr val="C00000"/>
                </a:solidFill>
                <a:effectLst/>
                <a:uLnTx/>
                <a:uFillTx/>
                <a:latin typeface="Arial"/>
                <a:ea typeface="MS PGothic" pitchFamily="34" charset="-128"/>
                <a:cs typeface="Arial" panose="020B0604020202020204" pitchFamily="34" charset="0"/>
              </a:rPr>
              <a:t>POU </a:t>
            </a:r>
          </a:p>
          <a:p>
            <a:pPr marL="0" marR="0" lvl="0" indent="0" algn="l" defTabSz="914400" rtl="0" eaLnBrk="1" fontAlgn="base" latinLnBrk="0" hangingPunct="1">
              <a:lnSpc>
                <a:spcPct val="50000"/>
              </a:lnSpc>
              <a:spcBef>
                <a:spcPct val="50000"/>
              </a:spcBef>
              <a:spcAft>
                <a:spcPct val="0"/>
              </a:spcAft>
              <a:buClrTx/>
              <a:buSzTx/>
              <a:buFontTx/>
              <a:buNone/>
              <a:tabLst/>
              <a:defRPr/>
            </a:pPr>
            <a:r>
              <a:rPr kumimoji="0" lang="en-US" altLang="en-US" sz="1400" b="0" i="0" u="none" strike="noStrike" kern="1200" cap="none" spc="0" normalizeH="0" baseline="0" noProof="0" dirty="0">
                <a:ln>
                  <a:noFill/>
                </a:ln>
                <a:solidFill>
                  <a:srgbClr val="C00000"/>
                </a:solidFill>
                <a:effectLst/>
                <a:uLnTx/>
                <a:uFillTx/>
                <a:latin typeface="Arial"/>
                <a:ea typeface="MS PGothic" pitchFamily="34" charset="-128"/>
                <a:cs typeface="Arial" panose="020B0604020202020204" pitchFamily="34" charset="0"/>
              </a:rPr>
              <a:t>Application(s)</a:t>
            </a:r>
          </a:p>
        </p:txBody>
      </p:sp>
      <p:sp>
        <p:nvSpPr>
          <p:cNvPr id="159" name="Rectangle 158">
            <a:extLst>
              <a:ext uri="{FF2B5EF4-FFF2-40B4-BE49-F238E27FC236}">
                <a16:creationId xmlns:a16="http://schemas.microsoft.com/office/drawing/2014/main" id="{BD2C823A-1A8D-41B6-8E49-14B7092D902E}"/>
              </a:ext>
            </a:extLst>
          </p:cNvPr>
          <p:cNvSpPr/>
          <p:nvPr/>
        </p:nvSpPr>
        <p:spPr>
          <a:xfrm>
            <a:off x="8225752" y="6433594"/>
            <a:ext cx="473206" cy="184666"/>
          </a:xfrm>
          <a:prstGeom prst="rect">
            <a:avLst/>
          </a:prstGeom>
        </p:spPr>
        <p:txBody>
          <a:bodyPr wrap="none">
            <a:spAutoFit/>
          </a:bodyPr>
          <a:lstStyle/>
          <a:p>
            <a:r>
              <a:rPr lang="de-DE" sz="600" dirty="0">
                <a:solidFill>
                  <a:srgbClr val="000000"/>
                </a:solidFill>
                <a:latin typeface="Arial" charset="0"/>
              </a:rPr>
              <a:t>Page 12</a:t>
            </a:r>
            <a:endParaRPr lang="en-US" sz="600" dirty="0"/>
          </a:p>
        </p:txBody>
      </p:sp>
    </p:spTree>
    <p:extLst>
      <p:ext uri="{BB962C8B-B14F-4D97-AF65-F5344CB8AC3E}">
        <p14:creationId xmlns:p14="http://schemas.microsoft.com/office/powerpoint/2010/main" val="222446048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7"/>
                                        </p:tgtEl>
                                        <p:attrNameLst>
                                          <p:attrName>style.visibility</p:attrName>
                                        </p:attrNameLst>
                                      </p:cBhvr>
                                      <p:to>
                                        <p:strVal val="visible"/>
                                      </p:to>
                                    </p:set>
                                    <p:animEffect transition="in" filter="fade">
                                      <p:cBhvr>
                                        <p:cTn id="10" dur="500"/>
                                        <p:tgtEl>
                                          <p:spTgt spid="8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8"/>
                                        </p:tgtEl>
                                        <p:attrNameLst>
                                          <p:attrName>style.visibility</p:attrName>
                                        </p:attrNameLst>
                                      </p:cBhvr>
                                      <p:to>
                                        <p:strVal val="visible"/>
                                      </p:to>
                                    </p:set>
                                    <p:animEffect transition="in" filter="fade">
                                      <p:cBhvr>
                                        <p:cTn id="13" dur="500"/>
                                        <p:tgtEl>
                                          <p:spTgt spid="8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9"/>
                                        </p:tgtEl>
                                        <p:attrNameLst>
                                          <p:attrName>style.visibility</p:attrName>
                                        </p:attrNameLst>
                                      </p:cBhvr>
                                      <p:to>
                                        <p:strVal val="visible"/>
                                      </p:to>
                                    </p:set>
                                    <p:animEffect transition="in" filter="fade">
                                      <p:cBhvr>
                                        <p:cTn id="16" dur="500"/>
                                        <p:tgtEl>
                                          <p:spTgt spid="8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fade">
                                      <p:cBhvr>
                                        <p:cTn id="19" dur="500"/>
                                        <p:tgtEl>
                                          <p:spTgt spid="9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1"/>
                                        </p:tgtEl>
                                        <p:attrNameLst>
                                          <p:attrName>style.visibility</p:attrName>
                                        </p:attrNameLst>
                                      </p:cBhvr>
                                      <p:to>
                                        <p:strVal val="visible"/>
                                      </p:to>
                                    </p:set>
                                    <p:animEffect transition="in" filter="fade">
                                      <p:cBhvr>
                                        <p:cTn id="22" dur="500"/>
                                        <p:tgtEl>
                                          <p:spTgt spid="9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2"/>
                                        </p:tgtEl>
                                        <p:attrNameLst>
                                          <p:attrName>style.visibility</p:attrName>
                                        </p:attrNameLst>
                                      </p:cBhvr>
                                      <p:to>
                                        <p:strVal val="visible"/>
                                      </p:to>
                                    </p:set>
                                    <p:animEffect transition="in" filter="fade">
                                      <p:cBhvr>
                                        <p:cTn id="25" dur="500"/>
                                        <p:tgtEl>
                                          <p:spTgt spid="9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3"/>
                                        </p:tgtEl>
                                        <p:attrNameLst>
                                          <p:attrName>style.visibility</p:attrName>
                                        </p:attrNameLst>
                                      </p:cBhvr>
                                      <p:to>
                                        <p:strVal val="visible"/>
                                      </p:to>
                                    </p:set>
                                    <p:animEffect transition="in" filter="fade">
                                      <p:cBhvr>
                                        <p:cTn id="28" dur="500"/>
                                        <p:tgtEl>
                                          <p:spTgt spid="9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fade">
                                      <p:cBhvr>
                                        <p:cTn id="31" dur="500"/>
                                        <p:tgtEl>
                                          <p:spTgt spid="9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5"/>
                                        </p:tgtEl>
                                        <p:attrNameLst>
                                          <p:attrName>style.visibility</p:attrName>
                                        </p:attrNameLst>
                                      </p:cBhvr>
                                      <p:to>
                                        <p:strVal val="visible"/>
                                      </p:to>
                                    </p:set>
                                    <p:animEffect transition="in" filter="fade">
                                      <p:cBhvr>
                                        <p:cTn id="34" dur="500"/>
                                        <p:tgtEl>
                                          <p:spTgt spid="9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6"/>
                                        </p:tgtEl>
                                        <p:attrNameLst>
                                          <p:attrName>style.visibility</p:attrName>
                                        </p:attrNameLst>
                                      </p:cBhvr>
                                      <p:to>
                                        <p:strVal val="visible"/>
                                      </p:to>
                                    </p:set>
                                    <p:animEffect transition="in" filter="fade">
                                      <p:cBhvr>
                                        <p:cTn id="37" dur="500"/>
                                        <p:tgtEl>
                                          <p:spTgt spid="9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7"/>
                                        </p:tgtEl>
                                        <p:attrNameLst>
                                          <p:attrName>style.visibility</p:attrName>
                                        </p:attrNameLst>
                                      </p:cBhvr>
                                      <p:to>
                                        <p:strVal val="visible"/>
                                      </p:to>
                                    </p:set>
                                    <p:animEffect transition="in" filter="fade">
                                      <p:cBhvr>
                                        <p:cTn id="40" dur="500"/>
                                        <p:tgtEl>
                                          <p:spTgt spid="9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8"/>
                                        </p:tgtEl>
                                        <p:attrNameLst>
                                          <p:attrName>style.visibility</p:attrName>
                                        </p:attrNameLst>
                                      </p:cBhvr>
                                      <p:to>
                                        <p:strVal val="visible"/>
                                      </p:to>
                                    </p:set>
                                    <p:animEffect transition="in" filter="fade">
                                      <p:cBhvr>
                                        <p:cTn id="43" dur="500"/>
                                        <p:tgtEl>
                                          <p:spTgt spid="9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9"/>
                                        </p:tgtEl>
                                        <p:attrNameLst>
                                          <p:attrName>style.visibility</p:attrName>
                                        </p:attrNameLst>
                                      </p:cBhvr>
                                      <p:to>
                                        <p:strVal val="visible"/>
                                      </p:to>
                                    </p:set>
                                    <p:animEffect transition="in" filter="fade">
                                      <p:cBhvr>
                                        <p:cTn id="46" dur="500"/>
                                        <p:tgtEl>
                                          <p:spTgt spid="9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0"/>
                                        </p:tgtEl>
                                        <p:attrNameLst>
                                          <p:attrName>style.visibility</p:attrName>
                                        </p:attrNameLst>
                                      </p:cBhvr>
                                      <p:to>
                                        <p:strVal val="visible"/>
                                      </p:to>
                                    </p:set>
                                    <p:animEffect transition="in" filter="fade">
                                      <p:cBhvr>
                                        <p:cTn id="49" dur="500"/>
                                        <p:tgtEl>
                                          <p:spTgt spid="10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1"/>
                                        </p:tgtEl>
                                        <p:attrNameLst>
                                          <p:attrName>style.visibility</p:attrName>
                                        </p:attrNameLst>
                                      </p:cBhvr>
                                      <p:to>
                                        <p:strVal val="visible"/>
                                      </p:to>
                                    </p:set>
                                    <p:animEffect transition="in" filter="fade">
                                      <p:cBhvr>
                                        <p:cTn id="52" dur="500"/>
                                        <p:tgtEl>
                                          <p:spTgt spid="10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3"/>
                                        </p:tgtEl>
                                        <p:attrNameLst>
                                          <p:attrName>style.visibility</p:attrName>
                                        </p:attrNameLst>
                                      </p:cBhvr>
                                      <p:to>
                                        <p:strVal val="visible"/>
                                      </p:to>
                                    </p:set>
                                    <p:animEffect transition="in" filter="fade">
                                      <p:cBhvr>
                                        <p:cTn id="55" dur="500"/>
                                        <p:tgtEl>
                                          <p:spTgt spid="10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48"/>
                                        </p:tgtEl>
                                        <p:attrNameLst>
                                          <p:attrName>style.visibility</p:attrName>
                                        </p:attrNameLst>
                                      </p:cBhvr>
                                      <p:to>
                                        <p:strVal val="visible"/>
                                      </p:to>
                                    </p:set>
                                    <p:animEffect transition="in" filter="fade">
                                      <p:cBhvr>
                                        <p:cTn id="58" dur="500"/>
                                        <p:tgtEl>
                                          <p:spTgt spid="14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49"/>
                                        </p:tgtEl>
                                        <p:attrNameLst>
                                          <p:attrName>style.visibility</p:attrName>
                                        </p:attrNameLst>
                                      </p:cBhvr>
                                      <p:to>
                                        <p:strVal val="visible"/>
                                      </p:to>
                                    </p:set>
                                    <p:animEffect transition="in" filter="fade">
                                      <p:cBhvr>
                                        <p:cTn id="61" dur="500"/>
                                        <p:tgtEl>
                                          <p:spTgt spid="14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50"/>
                                        </p:tgtEl>
                                        <p:attrNameLst>
                                          <p:attrName>style.visibility</p:attrName>
                                        </p:attrNameLst>
                                      </p:cBhvr>
                                      <p:to>
                                        <p:strVal val="visible"/>
                                      </p:to>
                                    </p:set>
                                    <p:animEffect transition="in" filter="fade">
                                      <p:cBhvr>
                                        <p:cTn id="64" dur="500"/>
                                        <p:tgtEl>
                                          <p:spTgt spid="15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51"/>
                                        </p:tgtEl>
                                        <p:attrNameLst>
                                          <p:attrName>style.visibility</p:attrName>
                                        </p:attrNameLst>
                                      </p:cBhvr>
                                      <p:to>
                                        <p:strVal val="visible"/>
                                      </p:to>
                                    </p:set>
                                    <p:animEffect transition="in" filter="fade">
                                      <p:cBhvr>
                                        <p:cTn id="67" dur="500"/>
                                        <p:tgtEl>
                                          <p:spTgt spid="15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52"/>
                                        </p:tgtEl>
                                        <p:attrNameLst>
                                          <p:attrName>style.visibility</p:attrName>
                                        </p:attrNameLst>
                                      </p:cBhvr>
                                      <p:to>
                                        <p:strVal val="visible"/>
                                      </p:to>
                                    </p:set>
                                    <p:animEffect transition="in" filter="fade">
                                      <p:cBhvr>
                                        <p:cTn id="70" dur="500"/>
                                        <p:tgtEl>
                                          <p:spTgt spid="15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53"/>
                                        </p:tgtEl>
                                        <p:attrNameLst>
                                          <p:attrName>style.visibility</p:attrName>
                                        </p:attrNameLst>
                                      </p:cBhvr>
                                      <p:to>
                                        <p:strVal val="visible"/>
                                      </p:to>
                                    </p:set>
                                    <p:animEffect transition="in" filter="fade">
                                      <p:cBhvr>
                                        <p:cTn id="73" dur="500"/>
                                        <p:tgtEl>
                                          <p:spTgt spid="15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54"/>
                                        </p:tgtEl>
                                        <p:attrNameLst>
                                          <p:attrName>style.visibility</p:attrName>
                                        </p:attrNameLst>
                                      </p:cBhvr>
                                      <p:to>
                                        <p:strVal val="visible"/>
                                      </p:to>
                                    </p:set>
                                    <p:animEffect transition="in" filter="fade">
                                      <p:cBhvr>
                                        <p:cTn id="76" dur="500"/>
                                        <p:tgtEl>
                                          <p:spTgt spid="15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55"/>
                                        </p:tgtEl>
                                        <p:attrNameLst>
                                          <p:attrName>style.visibility</p:attrName>
                                        </p:attrNameLst>
                                      </p:cBhvr>
                                      <p:to>
                                        <p:strVal val="visible"/>
                                      </p:to>
                                    </p:set>
                                    <p:animEffect transition="in" filter="fade">
                                      <p:cBhvr>
                                        <p:cTn id="79" dur="500"/>
                                        <p:tgtEl>
                                          <p:spTgt spid="15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56"/>
                                        </p:tgtEl>
                                        <p:attrNameLst>
                                          <p:attrName>style.visibility</p:attrName>
                                        </p:attrNameLst>
                                      </p:cBhvr>
                                      <p:to>
                                        <p:strVal val="visible"/>
                                      </p:to>
                                    </p:set>
                                    <p:animEffect transition="in" filter="fade">
                                      <p:cBhvr>
                                        <p:cTn id="82" dur="500"/>
                                        <p:tgtEl>
                                          <p:spTgt spid="15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57"/>
                                        </p:tgtEl>
                                        <p:attrNameLst>
                                          <p:attrName>style.visibility</p:attrName>
                                        </p:attrNameLst>
                                      </p:cBhvr>
                                      <p:to>
                                        <p:strVal val="visible"/>
                                      </p:to>
                                    </p:set>
                                    <p:animEffect transition="in" filter="fade">
                                      <p:cBhvr>
                                        <p:cTn id="85" dur="500"/>
                                        <p:tgtEl>
                                          <p:spTgt spid="15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58"/>
                                        </p:tgtEl>
                                        <p:attrNameLst>
                                          <p:attrName>style.visibility</p:attrName>
                                        </p:attrNameLst>
                                      </p:cBhvr>
                                      <p:to>
                                        <p:strVal val="visible"/>
                                      </p:to>
                                    </p:set>
                                    <p:animEffect transition="in" filter="fade">
                                      <p:cBhvr>
                                        <p:cTn id="88" dur="500"/>
                                        <p:tgtEl>
                                          <p:spTgt spid="158"/>
                                        </p:tgtEl>
                                      </p:cBhvr>
                                    </p:animEffect>
                                  </p:childTnLst>
                                </p:cTn>
                              </p:par>
                            </p:childTnLst>
                          </p:cTn>
                        </p:par>
                        <p:par>
                          <p:cTn id="89" fill="hold">
                            <p:stCondLst>
                              <p:cond delay="500"/>
                            </p:stCondLst>
                            <p:childTnLst>
                              <p:par>
                                <p:cTn id="90" presetID="42" presetClass="entr" presetSubtype="0" fill="hold" grpId="0" nodeType="afterEffect">
                                  <p:stCondLst>
                                    <p:cond delay="3000"/>
                                  </p:stCondLst>
                                  <p:childTnLst>
                                    <p:set>
                                      <p:cBhvr>
                                        <p:cTn id="91" dur="1" fill="hold">
                                          <p:stCondLst>
                                            <p:cond delay="0"/>
                                          </p:stCondLst>
                                        </p:cTn>
                                        <p:tgtEl>
                                          <p:spTgt spid="11">
                                            <p:txEl>
                                              <p:pRg st="0" end="0"/>
                                            </p:txEl>
                                          </p:spTgt>
                                        </p:tgtEl>
                                        <p:attrNameLst>
                                          <p:attrName>style.visibility</p:attrName>
                                        </p:attrNameLst>
                                      </p:cBhvr>
                                      <p:to>
                                        <p:strVal val="visible"/>
                                      </p:to>
                                    </p:set>
                                    <p:animEffect transition="in" filter="fade">
                                      <p:cBhvr>
                                        <p:cTn id="92" dur="1000"/>
                                        <p:tgtEl>
                                          <p:spTgt spid="11">
                                            <p:txEl>
                                              <p:pRg st="0" end="0"/>
                                            </p:txEl>
                                          </p:spTgt>
                                        </p:tgtEl>
                                      </p:cBhvr>
                                    </p:animEffect>
                                    <p:anim calcmode="lin" valueType="num">
                                      <p:cBhvr>
                                        <p:cTn id="9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4"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3000"/>
                                  </p:stCondLst>
                                  <p:childTnLst>
                                    <p:set>
                                      <p:cBhvr>
                                        <p:cTn id="96" dur="1" fill="hold">
                                          <p:stCondLst>
                                            <p:cond delay="0"/>
                                          </p:stCondLst>
                                        </p:cTn>
                                        <p:tgtEl>
                                          <p:spTgt spid="11">
                                            <p:txEl>
                                              <p:pRg st="1" end="1"/>
                                            </p:txEl>
                                          </p:spTgt>
                                        </p:tgtEl>
                                        <p:attrNameLst>
                                          <p:attrName>style.visibility</p:attrName>
                                        </p:attrNameLst>
                                      </p:cBhvr>
                                      <p:to>
                                        <p:strVal val="visible"/>
                                      </p:to>
                                    </p:set>
                                    <p:animEffect transition="in" filter="fade">
                                      <p:cBhvr>
                                        <p:cTn id="97" dur="1000"/>
                                        <p:tgtEl>
                                          <p:spTgt spid="11">
                                            <p:txEl>
                                              <p:pRg st="1" end="1"/>
                                            </p:txEl>
                                          </p:spTgt>
                                        </p:tgtEl>
                                      </p:cBhvr>
                                    </p:animEffect>
                                    <p:anim calcmode="lin" valueType="num">
                                      <p:cBhvr>
                                        <p:cTn id="9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99"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3000"/>
                                  </p:stCondLst>
                                  <p:childTnLst>
                                    <p:set>
                                      <p:cBhvr>
                                        <p:cTn id="101" dur="1" fill="hold">
                                          <p:stCondLst>
                                            <p:cond delay="0"/>
                                          </p:stCondLst>
                                        </p:cTn>
                                        <p:tgtEl>
                                          <p:spTgt spid="11">
                                            <p:txEl>
                                              <p:pRg st="2" end="2"/>
                                            </p:txEl>
                                          </p:spTgt>
                                        </p:tgtEl>
                                        <p:attrNameLst>
                                          <p:attrName>style.visibility</p:attrName>
                                        </p:attrNameLst>
                                      </p:cBhvr>
                                      <p:to>
                                        <p:strVal val="visible"/>
                                      </p:to>
                                    </p:set>
                                    <p:animEffect transition="in" filter="fade">
                                      <p:cBhvr>
                                        <p:cTn id="102" dur="1000"/>
                                        <p:tgtEl>
                                          <p:spTgt spid="11">
                                            <p:txEl>
                                              <p:pRg st="2" end="2"/>
                                            </p:txEl>
                                          </p:spTgt>
                                        </p:tgtEl>
                                      </p:cBhvr>
                                    </p:animEffect>
                                    <p:anim calcmode="lin" valueType="num">
                                      <p:cBhvr>
                                        <p:cTn id="103"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04"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86" grpId="0" animBg="1"/>
      <p:bldP spid="87" grpId="0"/>
      <p:bldP spid="88" grpId="0" animBg="1"/>
      <p:bldP spid="89" grpId="0"/>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p:bldP spid="103" grpId="0"/>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p:bldP spid="158"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E9DA07-67D5-4E7D-AE18-B7999A2FB049}"/>
              </a:ext>
            </a:extLst>
          </p:cNvPr>
          <p:cNvSpPr>
            <a:spLocks noGrp="1"/>
          </p:cNvSpPr>
          <p:nvPr>
            <p:ph type="body" sz="quarter" idx="13"/>
          </p:nvPr>
        </p:nvSpPr>
        <p:spPr/>
        <p:txBody>
          <a:bodyPr/>
          <a:lstStyle/>
          <a:p>
            <a:r>
              <a:rPr lang="en-US" dirty="0"/>
              <a:t>VSD on Vacuum Equipment</a:t>
            </a:r>
          </a:p>
        </p:txBody>
      </p:sp>
      <p:sp>
        <p:nvSpPr>
          <p:cNvPr id="3" name="Text Placeholder 2">
            <a:extLst>
              <a:ext uri="{FF2B5EF4-FFF2-40B4-BE49-F238E27FC236}">
                <a16:creationId xmlns:a16="http://schemas.microsoft.com/office/drawing/2014/main" id="{DDD99AB6-6D1C-4FEF-AE96-21C18F3ECBD3}"/>
              </a:ext>
            </a:extLst>
          </p:cNvPr>
          <p:cNvSpPr>
            <a:spLocks noGrp="1"/>
          </p:cNvSpPr>
          <p:nvPr>
            <p:ph type="body" sz="quarter" idx="14"/>
          </p:nvPr>
        </p:nvSpPr>
        <p:spPr/>
        <p:txBody>
          <a:bodyPr/>
          <a:lstStyle/>
          <a:p>
            <a:r>
              <a:rPr lang="en-US" dirty="0"/>
              <a:t>TIP 5 – Use Modern Day Features and Options </a:t>
            </a:r>
          </a:p>
        </p:txBody>
      </p:sp>
      <p:sp>
        <p:nvSpPr>
          <p:cNvPr id="12" name="Text Box 42">
            <a:extLst>
              <a:ext uri="{FF2B5EF4-FFF2-40B4-BE49-F238E27FC236}">
                <a16:creationId xmlns:a16="http://schemas.microsoft.com/office/drawing/2014/main" id="{8FFDA22A-5B6E-4E68-B1BD-11909182EA72}"/>
              </a:ext>
            </a:extLst>
          </p:cNvPr>
          <p:cNvSpPr txBox="1">
            <a:spLocks noChangeArrowheads="1"/>
          </p:cNvSpPr>
          <p:nvPr/>
        </p:nvSpPr>
        <p:spPr bwMode="auto">
          <a:xfrm>
            <a:off x="5149455" y="1150622"/>
            <a:ext cx="3694490"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500" b="1" i="0" u="none" strike="noStrike" kern="1200" cap="none" spc="0" normalizeH="0" baseline="0" noProof="0" dirty="0">
                <a:ln>
                  <a:noFill/>
                </a:ln>
                <a:solidFill>
                  <a:srgbClr val="4C3745"/>
                </a:solidFill>
                <a:effectLst/>
                <a:uLnTx/>
                <a:uFillTx/>
                <a:latin typeface="Arial" panose="020B0604020202020204" pitchFamily="34" charset="0"/>
                <a:ea typeface="+mn-ea"/>
                <a:cs typeface="Arial" panose="020B0604020202020204" pitchFamily="34" charset="0"/>
              </a:rPr>
              <a:t>Control Panel w/ VSD &amp; Sensor</a:t>
            </a:r>
          </a:p>
        </p:txBody>
      </p:sp>
      <p:pic>
        <p:nvPicPr>
          <p:cNvPr id="13" name="Picture 12">
            <a:extLst>
              <a:ext uri="{FF2B5EF4-FFF2-40B4-BE49-F238E27FC236}">
                <a16:creationId xmlns:a16="http://schemas.microsoft.com/office/drawing/2014/main" id="{6C938250-DAF2-49E8-A0A0-FD099334AFB0}"/>
              </a:ext>
            </a:extLst>
          </p:cNvPr>
          <p:cNvPicPr>
            <a:picLocks noChangeAspect="1"/>
          </p:cNvPicPr>
          <p:nvPr/>
        </p:nvPicPr>
        <p:blipFill>
          <a:blip r:embed="rId2"/>
          <a:stretch>
            <a:fillRect/>
          </a:stretch>
        </p:blipFill>
        <p:spPr>
          <a:xfrm flipH="1">
            <a:off x="647366" y="2010852"/>
            <a:ext cx="896833" cy="1617887"/>
          </a:xfrm>
          <a:prstGeom prst="rect">
            <a:avLst/>
          </a:prstGeom>
        </p:spPr>
      </p:pic>
      <p:pic>
        <p:nvPicPr>
          <p:cNvPr id="21" name="Picture 2">
            <a:extLst>
              <a:ext uri="{FF2B5EF4-FFF2-40B4-BE49-F238E27FC236}">
                <a16:creationId xmlns:a16="http://schemas.microsoft.com/office/drawing/2014/main" id="{B19EA3F1-7F12-417B-85D1-3D727BCE93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8597" y="1769358"/>
            <a:ext cx="3844802" cy="2531309"/>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a:ext uri="{909E8E84-426E-40dd-AFC4-6F175D3DCCD1}">
              <a14:hiddenFill xmlns="" xmlns:a14="http://schemas.microsoft.com/office/drawing/2010/main">
                <a:solidFill>
                  <a:schemeClr val="accent1"/>
                </a:solidFill>
              </a14:hiddenFill>
            </a:ext>
          </a:extLst>
        </p:spPr>
      </p:pic>
      <p:pic>
        <p:nvPicPr>
          <p:cNvPr id="22" name="Picture 21">
            <a:extLst>
              <a:ext uri="{FF2B5EF4-FFF2-40B4-BE49-F238E27FC236}">
                <a16:creationId xmlns:a16="http://schemas.microsoft.com/office/drawing/2014/main" id="{61D20F6E-7D9C-4A71-B74D-DA6153471D43}"/>
              </a:ext>
            </a:extLst>
          </p:cNvPr>
          <p:cNvPicPr/>
          <p:nvPr/>
        </p:nvPicPr>
        <p:blipFill>
          <a:blip r:embed="rId4"/>
          <a:stretch>
            <a:fillRect/>
          </a:stretch>
        </p:blipFill>
        <p:spPr>
          <a:xfrm>
            <a:off x="6450998" y="2541672"/>
            <a:ext cx="1764924" cy="920182"/>
          </a:xfrm>
          <a:prstGeom prst="rect">
            <a:avLst/>
          </a:prstGeom>
          <a:ln w="25400">
            <a:solidFill>
              <a:schemeClr val="tx1"/>
            </a:solidFill>
          </a:ln>
        </p:spPr>
      </p:pic>
      <p:pic>
        <p:nvPicPr>
          <p:cNvPr id="23" name="Picture 22">
            <a:extLst>
              <a:ext uri="{FF2B5EF4-FFF2-40B4-BE49-F238E27FC236}">
                <a16:creationId xmlns:a16="http://schemas.microsoft.com/office/drawing/2014/main" id="{0B357B1A-EE1F-46DD-A5F7-FEFB755B03BC}"/>
              </a:ext>
            </a:extLst>
          </p:cNvPr>
          <p:cNvPicPr/>
          <p:nvPr/>
        </p:nvPicPr>
        <p:blipFill>
          <a:blip r:embed="rId5"/>
          <a:stretch>
            <a:fillRect/>
          </a:stretch>
        </p:blipFill>
        <p:spPr>
          <a:xfrm>
            <a:off x="5022221" y="3189156"/>
            <a:ext cx="1666587" cy="964701"/>
          </a:xfrm>
          <a:prstGeom prst="rect">
            <a:avLst/>
          </a:prstGeom>
          <a:ln w="25400">
            <a:solidFill>
              <a:schemeClr val="tx1"/>
            </a:solidFill>
          </a:ln>
        </p:spPr>
      </p:pic>
      <p:sp>
        <p:nvSpPr>
          <p:cNvPr id="15" name="Text Box 42">
            <a:extLst>
              <a:ext uri="{FF2B5EF4-FFF2-40B4-BE49-F238E27FC236}">
                <a16:creationId xmlns:a16="http://schemas.microsoft.com/office/drawing/2014/main" id="{F3DF039D-18BF-4CC4-B5FB-E1E2E133326B}"/>
              </a:ext>
            </a:extLst>
          </p:cNvPr>
          <p:cNvSpPr txBox="1">
            <a:spLocks noChangeArrowheads="1"/>
          </p:cNvSpPr>
          <p:nvPr/>
        </p:nvSpPr>
        <p:spPr bwMode="auto">
          <a:xfrm>
            <a:off x="-299637" y="1150622"/>
            <a:ext cx="3694490"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500" b="1" i="0" u="none" strike="noStrike" kern="1200" cap="none" spc="0" normalizeH="0" baseline="0" noProof="0" dirty="0">
                <a:ln>
                  <a:noFill/>
                </a:ln>
                <a:solidFill>
                  <a:srgbClr val="4C3745"/>
                </a:solidFill>
                <a:effectLst/>
                <a:uLnTx/>
                <a:uFillTx/>
                <a:latin typeface="Arial" panose="020B0604020202020204" pitchFamily="34" charset="0"/>
                <a:ea typeface="+mn-ea"/>
                <a:cs typeface="Arial" panose="020B0604020202020204" pitchFamily="34" charset="0"/>
              </a:rPr>
              <a:t>VSD with Sensor</a:t>
            </a:r>
          </a:p>
        </p:txBody>
      </p:sp>
      <p:pic>
        <p:nvPicPr>
          <p:cNvPr id="6" name="Picture 5">
            <a:extLst>
              <a:ext uri="{FF2B5EF4-FFF2-40B4-BE49-F238E27FC236}">
                <a16:creationId xmlns:a16="http://schemas.microsoft.com/office/drawing/2014/main" id="{6F79C76D-4ED5-412C-ADA2-08564AEE2A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2128" y="1619638"/>
            <a:ext cx="3674654" cy="2216056"/>
          </a:xfrm>
          <a:prstGeom prst="rect">
            <a:avLst/>
          </a:prstGeom>
        </p:spPr>
      </p:pic>
      <p:pic>
        <p:nvPicPr>
          <p:cNvPr id="7" name="Picture 6">
            <a:extLst>
              <a:ext uri="{FF2B5EF4-FFF2-40B4-BE49-F238E27FC236}">
                <a16:creationId xmlns:a16="http://schemas.microsoft.com/office/drawing/2014/main" id="{6912398A-75B3-44B9-A8F4-DB048BC9A5ED}"/>
              </a:ext>
            </a:extLst>
          </p:cNvPr>
          <p:cNvPicPr>
            <a:picLocks noChangeAspect="1"/>
          </p:cNvPicPr>
          <p:nvPr/>
        </p:nvPicPr>
        <p:blipFill>
          <a:blip r:embed="rId7"/>
          <a:stretch>
            <a:fillRect/>
          </a:stretch>
        </p:blipFill>
        <p:spPr>
          <a:xfrm>
            <a:off x="2283646" y="2010852"/>
            <a:ext cx="320919" cy="940565"/>
          </a:xfrm>
          <a:prstGeom prst="rect">
            <a:avLst/>
          </a:prstGeom>
        </p:spPr>
      </p:pic>
      <p:cxnSp>
        <p:nvCxnSpPr>
          <p:cNvPr id="19" name="Connector: Elbow 18">
            <a:extLst>
              <a:ext uri="{FF2B5EF4-FFF2-40B4-BE49-F238E27FC236}">
                <a16:creationId xmlns:a16="http://schemas.microsoft.com/office/drawing/2014/main" id="{2FF2D0F6-4315-48FB-BAA4-86597792E33B}"/>
              </a:ext>
            </a:extLst>
          </p:cNvPr>
          <p:cNvCxnSpPr>
            <a:cxnSpLocks/>
            <a:stCxn id="7" idx="1"/>
          </p:cNvCxnSpPr>
          <p:nvPr/>
        </p:nvCxnSpPr>
        <p:spPr bwMode="auto">
          <a:xfrm rot="10800000" flipV="1">
            <a:off x="1462990" y="2481135"/>
            <a:ext cx="820657" cy="470282"/>
          </a:xfrm>
          <a:prstGeom prst="bentConnector3">
            <a:avLst>
              <a:gd name="adj1" fmla="val 50000"/>
            </a:avLst>
          </a:prstGeom>
          <a:ln w="50800" cap="flat" cmpd="sng" algn="ctr">
            <a:solidFill>
              <a:srgbClr val="FF6600"/>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7" name="Text Placeholder 6">
            <a:extLst>
              <a:ext uri="{FF2B5EF4-FFF2-40B4-BE49-F238E27FC236}">
                <a16:creationId xmlns:a16="http://schemas.microsoft.com/office/drawing/2014/main" id="{9DD0FB02-BEBC-42FD-861D-3EE0F691B3C1}"/>
              </a:ext>
            </a:extLst>
          </p:cNvPr>
          <p:cNvSpPr>
            <a:spLocks noGrp="1"/>
          </p:cNvSpPr>
          <p:nvPr>
            <p:ph type="body" sz="quarter" idx="15"/>
          </p:nvPr>
        </p:nvSpPr>
        <p:spPr>
          <a:xfrm>
            <a:off x="381397" y="4365025"/>
            <a:ext cx="8294399" cy="1295816"/>
          </a:xfrm>
        </p:spPr>
        <p:txBody>
          <a:bodyPr/>
          <a:lstStyle/>
          <a:p>
            <a:pPr marL="0" indent="0">
              <a:lnSpc>
                <a:spcPct val="150000"/>
              </a:lnSpc>
              <a:buNone/>
            </a:pPr>
            <a:r>
              <a:rPr lang="en-US" sz="1500" dirty="0"/>
              <a:t>Why is this important?</a:t>
            </a:r>
          </a:p>
          <a:p>
            <a:pPr>
              <a:lnSpc>
                <a:spcPct val="150000"/>
              </a:lnSpc>
            </a:pPr>
            <a:r>
              <a:rPr lang="en-US" sz="1500" dirty="0"/>
              <a:t>Control Panel with Programmable Logic Controller (PLC) simplifies coordination of multiple pumps and optimizing efficiencies.</a:t>
            </a:r>
          </a:p>
          <a:p>
            <a:pPr>
              <a:lnSpc>
                <a:spcPct val="150000"/>
              </a:lnSpc>
            </a:pPr>
            <a:r>
              <a:rPr lang="en-US" sz="1500" dirty="0"/>
              <a:t>USB connectivity makes communication, programing and monitoring easy.</a:t>
            </a:r>
          </a:p>
          <a:p>
            <a:pPr>
              <a:lnSpc>
                <a:spcPct val="150000"/>
              </a:lnSpc>
            </a:pPr>
            <a:r>
              <a:rPr lang="en-US" sz="1500" dirty="0"/>
              <a:t>Many standard VSD enclosure types to choose from: NEMA 1, 12, 4, 4X etc.</a:t>
            </a:r>
          </a:p>
          <a:p>
            <a:endParaRPr lang="en-US" dirty="0"/>
          </a:p>
          <a:p>
            <a:endParaRPr lang="en-US" dirty="0"/>
          </a:p>
          <a:p>
            <a:endParaRPr lang="en-US" dirty="0"/>
          </a:p>
          <a:p>
            <a:endParaRPr lang="en-US" dirty="0"/>
          </a:p>
        </p:txBody>
      </p:sp>
      <p:sp>
        <p:nvSpPr>
          <p:cNvPr id="14" name="Rectangle 13">
            <a:extLst>
              <a:ext uri="{FF2B5EF4-FFF2-40B4-BE49-F238E27FC236}">
                <a16:creationId xmlns:a16="http://schemas.microsoft.com/office/drawing/2014/main" id="{39BB5DC6-3EC9-4909-AC17-21E7E9C0AD66}"/>
              </a:ext>
            </a:extLst>
          </p:cNvPr>
          <p:cNvSpPr/>
          <p:nvPr/>
        </p:nvSpPr>
        <p:spPr>
          <a:xfrm>
            <a:off x="8225752" y="6433594"/>
            <a:ext cx="473206" cy="184666"/>
          </a:xfrm>
          <a:prstGeom prst="rect">
            <a:avLst/>
          </a:prstGeom>
        </p:spPr>
        <p:txBody>
          <a:bodyPr wrap="none">
            <a:spAutoFit/>
          </a:bodyPr>
          <a:lstStyle/>
          <a:p>
            <a:r>
              <a:rPr lang="de-DE" sz="600" dirty="0">
                <a:solidFill>
                  <a:srgbClr val="000000"/>
                </a:solidFill>
                <a:latin typeface="Arial" charset="0"/>
              </a:rPr>
              <a:t>Page 13</a:t>
            </a:r>
            <a:endParaRPr lang="en-US" sz="600" dirty="0"/>
          </a:p>
        </p:txBody>
      </p:sp>
    </p:spTree>
    <p:extLst>
      <p:ext uri="{BB962C8B-B14F-4D97-AF65-F5344CB8AC3E}">
        <p14:creationId xmlns:p14="http://schemas.microsoft.com/office/powerpoint/2010/main" val="379661605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1000"/>
                                        <p:tgtEl>
                                          <p:spTgt spid="27">
                                            <p:txEl>
                                              <p:pRg st="0" end="0"/>
                                            </p:txEl>
                                          </p:spTgt>
                                        </p:tgtEl>
                                      </p:cBhvr>
                                    </p:animEffect>
                                    <p:anim calcmode="lin" valueType="num">
                                      <p:cBhvr>
                                        <p:cTn id="8"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1000"/>
                                        <p:tgtEl>
                                          <p:spTgt spid="27">
                                            <p:txEl>
                                              <p:pRg st="1" end="1"/>
                                            </p:txEl>
                                          </p:spTgt>
                                        </p:tgtEl>
                                      </p:cBhvr>
                                    </p:animEffect>
                                    <p:anim calcmode="lin" valueType="num">
                                      <p:cBhvr>
                                        <p:cTn id="13" dur="1000" fill="hold"/>
                                        <p:tgtEl>
                                          <p:spTgt spid="2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1000"/>
                                        <p:tgtEl>
                                          <p:spTgt spid="27">
                                            <p:txEl>
                                              <p:pRg st="2" end="2"/>
                                            </p:txEl>
                                          </p:spTgt>
                                        </p:tgtEl>
                                      </p:cBhvr>
                                    </p:animEffect>
                                    <p:anim calcmode="lin" valueType="num">
                                      <p:cBhvr>
                                        <p:cTn id="18" dur="1000" fill="hold"/>
                                        <p:tgtEl>
                                          <p:spTgt spid="2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1000"/>
                                        <p:tgtEl>
                                          <p:spTgt spid="27">
                                            <p:txEl>
                                              <p:pRg st="3" end="3"/>
                                            </p:txEl>
                                          </p:spTgt>
                                        </p:tgtEl>
                                      </p:cBhvr>
                                    </p:animEffect>
                                    <p:anim calcmode="lin" valueType="num">
                                      <p:cBhvr>
                                        <p:cTn id="23" dur="1000" fill="hold"/>
                                        <p:tgtEl>
                                          <p:spTgt spid="27">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ubtitle 2"/>
          <p:cNvSpPr>
            <a:spLocks noGrp="1"/>
          </p:cNvSpPr>
          <p:nvPr>
            <p:ph type="subTitle" idx="1"/>
          </p:nvPr>
        </p:nvSpPr>
        <p:spPr>
          <a:xfrm>
            <a:off x="1371600" y="2662656"/>
            <a:ext cx="6400800" cy="992188"/>
          </a:xfrm>
        </p:spPr>
        <p:txBody>
          <a:bodyPr/>
          <a:lstStyle/>
          <a:p>
            <a:r>
              <a:rPr lang="en-US" altLang="en-US" dirty="0">
                <a:cs typeface="Arial" panose="020B0604020202020204" pitchFamily="34" charset="0"/>
              </a:rPr>
              <a:t>Introduction by </a:t>
            </a:r>
            <a:r>
              <a:rPr lang="en-US" altLang="en-US" i="1" dirty="0">
                <a:cs typeface="Arial" panose="020B0604020202020204" pitchFamily="34" charset="0"/>
              </a:rPr>
              <a:t>Rod Smith</a:t>
            </a:r>
            <a:r>
              <a:rPr lang="en-US" altLang="en-US" dirty="0">
                <a:cs typeface="Arial" panose="020B0604020202020204" pitchFamily="34" charset="0"/>
              </a:rPr>
              <a:t>, Publisher </a:t>
            </a:r>
          </a:p>
          <a:p>
            <a:r>
              <a:rPr lang="en-US" altLang="en-US" sz="2000" dirty="0">
                <a:cs typeface="Arial" panose="020B0604020202020204" pitchFamily="34" charset="0"/>
              </a:rPr>
              <a:t>Blower &amp; Vacuum Best Practices Magazine</a:t>
            </a:r>
          </a:p>
          <a:p>
            <a:endParaRPr lang="en-US" altLang="en-US" sz="2800" dirty="0">
              <a:cs typeface="Arial" panose="020B0604020202020204" pitchFamily="34" charset="0"/>
            </a:endParaRPr>
          </a:p>
        </p:txBody>
      </p:sp>
      <p:sp>
        <p:nvSpPr>
          <p:cNvPr id="6" name="Title 1">
            <a:extLst>
              <a:ext uri="{FF2B5EF4-FFF2-40B4-BE49-F238E27FC236}">
                <a16:creationId xmlns:a16="http://schemas.microsoft.com/office/drawing/2014/main" id="{50CF5E72-34D8-481A-B26A-12DECB634F5C}"/>
              </a:ext>
            </a:extLst>
          </p:cNvPr>
          <p:cNvSpPr>
            <a:spLocks noGrp="1"/>
          </p:cNvSpPr>
          <p:nvPr>
            <p:ph type="ctrTitle"/>
          </p:nvPr>
        </p:nvSpPr>
        <p:spPr>
          <a:xfrm>
            <a:off x="268224" y="1772039"/>
            <a:ext cx="8607552" cy="599159"/>
          </a:xfrm>
        </p:spPr>
        <p:txBody>
          <a:bodyPr rtlCol="0">
            <a:normAutofit/>
          </a:bodyPr>
          <a:lstStyle/>
          <a:p>
            <a:pPr fontAlgn="auto">
              <a:spcAft>
                <a:spcPts val="0"/>
              </a:spcAft>
              <a:defRPr/>
            </a:pPr>
            <a:r>
              <a:rPr lang="en-US" sz="2800" b="1" dirty="0">
                <a:solidFill>
                  <a:srgbClr val="008640"/>
                </a:solidFill>
                <a:latin typeface="Calibri" panose="020F0502020204030204"/>
                <a:cs typeface="Arial"/>
              </a:rPr>
              <a:t>5 Tips on Optimizing VSD Vacuum Pumps</a:t>
            </a:r>
            <a:endParaRPr lang="en-US" sz="2800" b="1" dirty="0">
              <a:solidFill>
                <a:srgbClr val="85214B"/>
              </a:solidFill>
              <a:latin typeface="+mn-lt"/>
              <a:cs typeface="Arial"/>
            </a:endParaRPr>
          </a:p>
        </p:txBody>
      </p:sp>
      <p:pic>
        <p:nvPicPr>
          <p:cNvPr id="7" name="Picture 6">
            <a:extLst>
              <a:ext uri="{FF2B5EF4-FFF2-40B4-BE49-F238E27FC236}">
                <a16:creationId xmlns:a16="http://schemas.microsoft.com/office/drawing/2014/main" id="{621E0E4A-A8D1-4B9A-81DB-544E4FA0F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185" y="429491"/>
            <a:ext cx="4419630" cy="1013915"/>
          </a:xfrm>
          <a:prstGeom prst="rect">
            <a:avLst/>
          </a:prstGeom>
        </p:spPr>
      </p:pic>
      <p:sp>
        <p:nvSpPr>
          <p:cNvPr id="8" name="TextBox 12">
            <a:extLst>
              <a:ext uri="{FF2B5EF4-FFF2-40B4-BE49-F238E27FC236}">
                <a16:creationId xmlns:a16="http://schemas.microsoft.com/office/drawing/2014/main" id="{35C9103C-1FDC-4BCF-8E8D-39FEEDF1679F}"/>
              </a:ext>
            </a:extLst>
          </p:cNvPr>
          <p:cNvSpPr txBox="1">
            <a:spLocks noChangeArrowheads="1"/>
          </p:cNvSpPr>
          <p:nvPr/>
        </p:nvSpPr>
        <p:spPr bwMode="auto">
          <a:xfrm>
            <a:off x="585803" y="5670565"/>
            <a:ext cx="61960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For your free subscription, please visit </a:t>
            </a:r>
            <a:r>
              <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hlinkClick r:id="rId3"/>
              </a:rPr>
              <a:t>www.</a:t>
            </a:r>
            <a:r>
              <a:rPr lang="en-US" altLang="en-US" dirty="0" err="1">
                <a:solidFill>
                  <a:prstClr val="black"/>
                </a:solidFill>
                <a:cs typeface="Arial" panose="020B0604020202020204" pitchFamily="34" charset="0"/>
                <a:hlinkClick r:id="rId3"/>
              </a:rPr>
              <a:t>blowervacuum</a:t>
            </a:r>
            <a:r>
              <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hlinkClick r:id="rId3"/>
              </a:rPr>
              <a:t>bestpractices.com/magazine/subscription</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p>
        </p:txBody>
      </p:sp>
      <p:sp>
        <p:nvSpPr>
          <p:cNvPr id="9" name="TextBox 8">
            <a:extLst>
              <a:ext uri="{FF2B5EF4-FFF2-40B4-BE49-F238E27FC236}">
                <a16:creationId xmlns:a16="http://schemas.microsoft.com/office/drawing/2014/main" id="{E80E58FB-037F-4F62-8A72-07B37C544814}"/>
              </a:ext>
            </a:extLst>
          </p:cNvPr>
          <p:cNvSpPr txBox="1">
            <a:spLocks noChangeArrowheads="1"/>
          </p:cNvSpPr>
          <p:nvPr/>
        </p:nvSpPr>
        <p:spPr bwMode="auto">
          <a:xfrm>
            <a:off x="7082482" y="3817928"/>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10" name="Picture 9">
            <a:extLst>
              <a:ext uri="{FF2B5EF4-FFF2-40B4-BE49-F238E27FC236}">
                <a16:creationId xmlns:a16="http://schemas.microsoft.com/office/drawing/2014/main" id="{C6EFF18D-0AE3-42D2-B1D3-450A3318E5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9815" y="5046280"/>
            <a:ext cx="1602405" cy="776321"/>
          </a:xfrm>
          <a:prstGeom prst="rect">
            <a:avLst/>
          </a:prstGeom>
        </p:spPr>
      </p:pic>
      <p:pic>
        <p:nvPicPr>
          <p:cNvPr id="11" name="Picture 10">
            <a:extLst>
              <a:ext uri="{FF2B5EF4-FFF2-40B4-BE49-F238E27FC236}">
                <a16:creationId xmlns:a16="http://schemas.microsoft.com/office/drawing/2014/main" id="{BDA591D2-FEEE-4D4F-BC98-DFE4E82FF3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3839" y="4156482"/>
            <a:ext cx="1634358" cy="776321"/>
          </a:xfrm>
          <a:prstGeom prst="rect">
            <a:avLst/>
          </a:prstGeom>
        </p:spPr>
      </p:pic>
    </p:spTree>
    <p:extLst>
      <p:ext uri="{BB962C8B-B14F-4D97-AF65-F5344CB8AC3E}">
        <p14:creationId xmlns:p14="http://schemas.microsoft.com/office/powerpoint/2010/main" val="150074417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E9DA07-67D5-4E7D-AE18-B7999A2FB049}"/>
              </a:ext>
            </a:extLst>
          </p:cNvPr>
          <p:cNvSpPr>
            <a:spLocks noGrp="1"/>
          </p:cNvSpPr>
          <p:nvPr>
            <p:ph type="body" sz="quarter" idx="13"/>
          </p:nvPr>
        </p:nvSpPr>
        <p:spPr/>
        <p:txBody>
          <a:bodyPr/>
          <a:lstStyle/>
          <a:p>
            <a:r>
              <a:rPr lang="en-US" dirty="0"/>
              <a:t>VSD on Vacuum Equipment</a:t>
            </a:r>
          </a:p>
        </p:txBody>
      </p:sp>
      <p:sp>
        <p:nvSpPr>
          <p:cNvPr id="3" name="Text Placeholder 2">
            <a:extLst>
              <a:ext uri="{FF2B5EF4-FFF2-40B4-BE49-F238E27FC236}">
                <a16:creationId xmlns:a16="http://schemas.microsoft.com/office/drawing/2014/main" id="{DDD99AB6-6D1C-4FEF-AE96-21C18F3ECBD3}"/>
              </a:ext>
            </a:extLst>
          </p:cNvPr>
          <p:cNvSpPr>
            <a:spLocks noGrp="1"/>
          </p:cNvSpPr>
          <p:nvPr>
            <p:ph type="body" sz="quarter" idx="14"/>
          </p:nvPr>
        </p:nvSpPr>
        <p:spPr/>
        <p:txBody>
          <a:bodyPr/>
          <a:lstStyle/>
          <a:p>
            <a:r>
              <a:rPr lang="en-US" dirty="0"/>
              <a:t>TIP 5 (continued…) – Sensor Location</a:t>
            </a:r>
          </a:p>
        </p:txBody>
      </p:sp>
      <p:sp>
        <p:nvSpPr>
          <p:cNvPr id="12" name="Text Box 42">
            <a:extLst>
              <a:ext uri="{FF2B5EF4-FFF2-40B4-BE49-F238E27FC236}">
                <a16:creationId xmlns:a16="http://schemas.microsoft.com/office/drawing/2014/main" id="{8FFDA22A-5B6E-4E68-B1BD-11909182EA72}"/>
              </a:ext>
            </a:extLst>
          </p:cNvPr>
          <p:cNvSpPr txBox="1">
            <a:spLocks noChangeArrowheads="1"/>
          </p:cNvSpPr>
          <p:nvPr/>
        </p:nvSpPr>
        <p:spPr bwMode="auto">
          <a:xfrm>
            <a:off x="4928633" y="1413325"/>
            <a:ext cx="3694490"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500" b="1" i="0" u="none" strike="noStrike" kern="1200" cap="none" spc="0" normalizeH="0" baseline="0" noProof="0" dirty="0">
                <a:ln>
                  <a:noFill/>
                </a:ln>
                <a:solidFill>
                  <a:srgbClr val="4C3745"/>
                </a:solidFill>
                <a:effectLst/>
                <a:uLnTx/>
                <a:uFillTx/>
                <a:latin typeface="Arial" panose="020B0604020202020204" pitchFamily="34" charset="0"/>
                <a:ea typeface="+mn-ea"/>
                <a:cs typeface="Arial" panose="020B0604020202020204" pitchFamily="34" charset="0"/>
              </a:rPr>
              <a:t>Sensor on Process (away from pump)</a:t>
            </a:r>
          </a:p>
        </p:txBody>
      </p:sp>
      <p:sp>
        <p:nvSpPr>
          <p:cNvPr id="15" name="Text Box 42">
            <a:extLst>
              <a:ext uri="{FF2B5EF4-FFF2-40B4-BE49-F238E27FC236}">
                <a16:creationId xmlns:a16="http://schemas.microsoft.com/office/drawing/2014/main" id="{F3DF039D-18BF-4CC4-B5FB-E1E2E133326B}"/>
              </a:ext>
            </a:extLst>
          </p:cNvPr>
          <p:cNvSpPr txBox="1">
            <a:spLocks noChangeArrowheads="1"/>
          </p:cNvSpPr>
          <p:nvPr/>
        </p:nvSpPr>
        <p:spPr bwMode="auto">
          <a:xfrm>
            <a:off x="370387" y="1413325"/>
            <a:ext cx="3694490"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500" b="1" i="0" u="none" strike="noStrike" kern="1200" cap="none" spc="0" normalizeH="0" baseline="0" noProof="0" dirty="0">
                <a:ln>
                  <a:noFill/>
                </a:ln>
                <a:solidFill>
                  <a:srgbClr val="4C3745"/>
                </a:solidFill>
                <a:effectLst/>
                <a:uLnTx/>
                <a:uFillTx/>
                <a:latin typeface="Arial" panose="020B0604020202020204" pitchFamily="34" charset="0"/>
                <a:ea typeface="+mn-ea"/>
                <a:cs typeface="Arial" panose="020B0604020202020204" pitchFamily="34" charset="0"/>
              </a:rPr>
              <a:t>Sensor on Vacuum Pump Suction</a:t>
            </a:r>
          </a:p>
        </p:txBody>
      </p:sp>
      <p:sp>
        <p:nvSpPr>
          <p:cNvPr id="27" name="Text Placeholder 6">
            <a:extLst>
              <a:ext uri="{FF2B5EF4-FFF2-40B4-BE49-F238E27FC236}">
                <a16:creationId xmlns:a16="http://schemas.microsoft.com/office/drawing/2014/main" id="{9DD0FB02-BEBC-42FD-861D-3EE0F691B3C1}"/>
              </a:ext>
            </a:extLst>
          </p:cNvPr>
          <p:cNvSpPr>
            <a:spLocks noGrp="1"/>
          </p:cNvSpPr>
          <p:nvPr>
            <p:ph type="body" sz="quarter" idx="15"/>
          </p:nvPr>
        </p:nvSpPr>
        <p:spPr>
          <a:xfrm>
            <a:off x="281996" y="4887037"/>
            <a:ext cx="8294399" cy="1478049"/>
          </a:xfrm>
        </p:spPr>
        <p:txBody>
          <a:bodyPr/>
          <a:lstStyle/>
          <a:p>
            <a:pPr marL="0" indent="0">
              <a:lnSpc>
                <a:spcPct val="150000"/>
              </a:lnSpc>
              <a:buNone/>
            </a:pPr>
            <a:r>
              <a:rPr lang="en-US" sz="1500" dirty="0"/>
              <a:t>Why is this important?</a:t>
            </a:r>
          </a:p>
          <a:p>
            <a:pPr>
              <a:lnSpc>
                <a:spcPct val="150000"/>
              </a:lnSpc>
            </a:pPr>
            <a:r>
              <a:rPr lang="en-US" sz="1500" dirty="0"/>
              <a:t>Sensor provides real time feedback to VSD from a location that is critical to the process.</a:t>
            </a:r>
          </a:p>
          <a:p>
            <a:pPr>
              <a:lnSpc>
                <a:spcPct val="150000"/>
              </a:lnSpc>
            </a:pPr>
            <a:r>
              <a:rPr lang="en-US" sz="1500" dirty="0"/>
              <a:t>If sensor is installed at process, VSD can respond faster to demand changes.</a:t>
            </a:r>
          </a:p>
          <a:p>
            <a:endParaRPr lang="en-US" dirty="0"/>
          </a:p>
          <a:p>
            <a:endParaRPr lang="en-US" dirty="0"/>
          </a:p>
          <a:p>
            <a:endParaRPr lang="en-US" dirty="0"/>
          </a:p>
          <a:p>
            <a:endParaRPr lang="en-US" dirty="0"/>
          </a:p>
        </p:txBody>
      </p:sp>
      <p:sp>
        <p:nvSpPr>
          <p:cNvPr id="11" name="Oval 10">
            <a:extLst>
              <a:ext uri="{FF2B5EF4-FFF2-40B4-BE49-F238E27FC236}">
                <a16:creationId xmlns:a16="http://schemas.microsoft.com/office/drawing/2014/main" id="{E21E2A6F-8691-4F6C-B1BD-64DB7C449C1B}"/>
              </a:ext>
            </a:extLst>
          </p:cNvPr>
          <p:cNvSpPr/>
          <p:nvPr/>
        </p:nvSpPr>
        <p:spPr bwMode="auto">
          <a:xfrm>
            <a:off x="1150055" y="3375926"/>
            <a:ext cx="992459" cy="959005"/>
          </a:xfrm>
          <a:prstGeom prst="ellipse">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charset="0"/>
              <a:ea typeface="MS PGothic" pitchFamily="34" charset="-128"/>
              <a:cs typeface="Arial" charset="0"/>
            </a:endParaRPr>
          </a:p>
        </p:txBody>
      </p:sp>
      <p:cxnSp>
        <p:nvCxnSpPr>
          <p:cNvPr id="26" name="Straight Connector 25">
            <a:extLst>
              <a:ext uri="{FF2B5EF4-FFF2-40B4-BE49-F238E27FC236}">
                <a16:creationId xmlns:a16="http://schemas.microsoft.com/office/drawing/2014/main" id="{2CCFD9E6-BFB2-411B-915F-BB00F13CA25D}"/>
              </a:ext>
            </a:extLst>
          </p:cNvPr>
          <p:cNvCxnSpPr>
            <a:cxnSpLocks/>
            <a:stCxn id="11" idx="1"/>
          </p:cNvCxnSpPr>
          <p:nvPr/>
        </p:nvCxnSpPr>
        <p:spPr bwMode="auto">
          <a:xfrm>
            <a:off x="1295397" y="3516369"/>
            <a:ext cx="158612" cy="785296"/>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9" name="Straight Connector 28">
            <a:extLst>
              <a:ext uri="{FF2B5EF4-FFF2-40B4-BE49-F238E27FC236}">
                <a16:creationId xmlns:a16="http://schemas.microsoft.com/office/drawing/2014/main" id="{97D558C2-927C-43A4-8697-493BDD53CCF8}"/>
              </a:ext>
            </a:extLst>
          </p:cNvPr>
          <p:cNvCxnSpPr>
            <a:cxnSpLocks/>
            <a:stCxn id="11" idx="7"/>
          </p:cNvCxnSpPr>
          <p:nvPr/>
        </p:nvCxnSpPr>
        <p:spPr bwMode="auto">
          <a:xfrm flipH="1">
            <a:off x="1837390" y="3516369"/>
            <a:ext cx="159782" cy="785296"/>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32" name="Rectangle 31">
            <a:extLst>
              <a:ext uri="{FF2B5EF4-FFF2-40B4-BE49-F238E27FC236}">
                <a16:creationId xmlns:a16="http://schemas.microsoft.com/office/drawing/2014/main" id="{060D9A96-7CDE-456C-95DB-CF24842A701E}"/>
              </a:ext>
            </a:extLst>
          </p:cNvPr>
          <p:cNvSpPr/>
          <p:nvPr/>
        </p:nvSpPr>
        <p:spPr bwMode="auto">
          <a:xfrm>
            <a:off x="281996" y="3436412"/>
            <a:ext cx="641674" cy="838031"/>
          </a:xfrm>
          <a:prstGeom prst="rect">
            <a:avLst/>
          </a:prstGeom>
          <a:solidFill>
            <a:srgbClr val="FF66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S PGothic" pitchFamily="34" charset="-128"/>
                <a:cs typeface="Arial" charset="0"/>
              </a:rPr>
              <a:t>VSD</a:t>
            </a:r>
          </a:p>
        </p:txBody>
      </p:sp>
      <p:cxnSp>
        <p:nvCxnSpPr>
          <p:cNvPr id="37" name="Straight Connector 36">
            <a:extLst>
              <a:ext uri="{FF2B5EF4-FFF2-40B4-BE49-F238E27FC236}">
                <a16:creationId xmlns:a16="http://schemas.microsoft.com/office/drawing/2014/main" id="{A084BA3D-97FA-40A9-86E0-49EE046BC684}"/>
              </a:ext>
            </a:extLst>
          </p:cNvPr>
          <p:cNvCxnSpPr>
            <a:stCxn id="32" idx="3"/>
            <a:endCxn id="11" idx="2"/>
          </p:cNvCxnSpPr>
          <p:nvPr/>
        </p:nvCxnSpPr>
        <p:spPr bwMode="auto">
          <a:xfrm>
            <a:off x="923670" y="3855428"/>
            <a:ext cx="226385" cy="1"/>
          </a:xfrm>
          <a:prstGeom prst="line">
            <a:avLst/>
          </a:prstGeom>
          <a:solidFill>
            <a:schemeClr val="accent1"/>
          </a:solidFill>
          <a:ln w="38100" cap="flat" cmpd="sng" algn="ctr">
            <a:solidFill>
              <a:schemeClr val="tx1"/>
            </a:solidFill>
            <a:prstDash val="solid"/>
            <a:round/>
            <a:headEnd type="none" w="sm" len="sm"/>
            <a:tailEnd type="none" w="sm" len="sm"/>
          </a:ln>
          <a:effectLst/>
        </p:spPr>
      </p:cxnSp>
      <p:sp>
        <p:nvSpPr>
          <p:cNvPr id="38" name="Oval 37">
            <a:extLst>
              <a:ext uri="{FF2B5EF4-FFF2-40B4-BE49-F238E27FC236}">
                <a16:creationId xmlns:a16="http://schemas.microsoft.com/office/drawing/2014/main" id="{BBEE6292-3F74-4DBA-BD03-DD913592741D}"/>
              </a:ext>
            </a:extLst>
          </p:cNvPr>
          <p:cNvSpPr/>
          <p:nvPr/>
        </p:nvSpPr>
        <p:spPr bwMode="auto">
          <a:xfrm>
            <a:off x="2108845" y="2970540"/>
            <a:ext cx="394910" cy="361038"/>
          </a:xfrm>
          <a:prstGeom prst="ellipse">
            <a:avLst/>
          </a:prstGeom>
          <a:solidFill>
            <a:srgbClr val="543449"/>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charset="0"/>
              <a:ea typeface="MS PGothic" pitchFamily="34" charset="-128"/>
              <a:cs typeface="Arial" charset="0"/>
            </a:endParaRPr>
          </a:p>
        </p:txBody>
      </p:sp>
      <p:sp>
        <p:nvSpPr>
          <p:cNvPr id="39" name="Flowchart: Multidocument 38">
            <a:extLst>
              <a:ext uri="{FF2B5EF4-FFF2-40B4-BE49-F238E27FC236}">
                <a16:creationId xmlns:a16="http://schemas.microsoft.com/office/drawing/2014/main" id="{3F9F3B5A-0F01-4530-A8E3-A946D3559790}"/>
              </a:ext>
            </a:extLst>
          </p:cNvPr>
          <p:cNvSpPr/>
          <p:nvPr/>
        </p:nvSpPr>
        <p:spPr bwMode="auto">
          <a:xfrm>
            <a:off x="3379600" y="2207833"/>
            <a:ext cx="834106" cy="811805"/>
          </a:xfrm>
          <a:prstGeom prst="flowChartMultidocument">
            <a:avLst/>
          </a:prstGeom>
          <a:noFill/>
          <a:ln w="254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charset="0"/>
              <a:ea typeface="MS PGothic" pitchFamily="34" charset="-128"/>
              <a:cs typeface="Arial" charset="0"/>
            </a:endParaRPr>
          </a:p>
        </p:txBody>
      </p:sp>
      <p:cxnSp>
        <p:nvCxnSpPr>
          <p:cNvPr id="41" name="Connector: Elbow 40">
            <a:extLst>
              <a:ext uri="{FF2B5EF4-FFF2-40B4-BE49-F238E27FC236}">
                <a16:creationId xmlns:a16="http://schemas.microsoft.com/office/drawing/2014/main" id="{40AD323D-41FC-4084-84B0-BBB8899774E9}"/>
              </a:ext>
            </a:extLst>
          </p:cNvPr>
          <p:cNvCxnSpPr>
            <a:stCxn id="11" idx="0"/>
            <a:endCxn id="39" idx="1"/>
          </p:cNvCxnSpPr>
          <p:nvPr/>
        </p:nvCxnSpPr>
        <p:spPr bwMode="auto">
          <a:xfrm rot="5400000" flipH="1" flipV="1">
            <a:off x="2131847" y="2128174"/>
            <a:ext cx="762190" cy="1733315"/>
          </a:xfrm>
          <a:prstGeom prst="bentConnector2">
            <a:avLst/>
          </a:prstGeom>
          <a:solidFill>
            <a:schemeClr val="accent1"/>
          </a:solidFill>
          <a:ln w="50800" cap="flat" cmpd="sng" algn="ctr">
            <a:solidFill>
              <a:srgbClr val="FF6600"/>
            </a:solidFill>
            <a:prstDash val="sysDot"/>
            <a:round/>
            <a:headEnd type="none" w="sm" len="sm"/>
            <a:tailEnd type="none" w="sm" len="sm"/>
          </a:ln>
          <a:effectLst/>
        </p:spPr>
      </p:cxnSp>
      <p:cxnSp>
        <p:nvCxnSpPr>
          <p:cNvPr id="45" name="Connector: Elbow 44">
            <a:extLst>
              <a:ext uri="{FF2B5EF4-FFF2-40B4-BE49-F238E27FC236}">
                <a16:creationId xmlns:a16="http://schemas.microsoft.com/office/drawing/2014/main" id="{B4993236-D41A-414F-AD70-47C28F2724C2}"/>
              </a:ext>
            </a:extLst>
          </p:cNvPr>
          <p:cNvCxnSpPr>
            <a:stCxn id="38" idx="4"/>
            <a:endCxn id="11" idx="6"/>
          </p:cNvCxnSpPr>
          <p:nvPr/>
        </p:nvCxnSpPr>
        <p:spPr bwMode="auto">
          <a:xfrm rot="5400000">
            <a:off x="1962482" y="3511610"/>
            <a:ext cx="523851" cy="163786"/>
          </a:xfrm>
          <a:prstGeom prst="bentConnector2">
            <a:avLst/>
          </a:prstGeom>
          <a:solidFill>
            <a:schemeClr val="accent1"/>
          </a:solidFill>
          <a:ln w="38100" cap="flat" cmpd="sng" algn="ctr">
            <a:solidFill>
              <a:schemeClr val="tx1"/>
            </a:solidFill>
            <a:prstDash val="solid"/>
            <a:round/>
            <a:headEnd type="none" w="sm" len="sm"/>
            <a:tailEnd type="none" w="sm" len="sm"/>
          </a:ln>
          <a:effectLst/>
        </p:spPr>
      </p:cxnSp>
      <p:sp>
        <p:nvSpPr>
          <p:cNvPr id="47" name="TextBox 46">
            <a:extLst>
              <a:ext uri="{FF2B5EF4-FFF2-40B4-BE49-F238E27FC236}">
                <a16:creationId xmlns:a16="http://schemas.microsoft.com/office/drawing/2014/main" id="{E9E87E66-180F-475E-AC3B-0CD6712E848C}"/>
              </a:ext>
            </a:extLst>
          </p:cNvPr>
          <p:cNvSpPr txBox="1"/>
          <p:nvPr/>
        </p:nvSpPr>
        <p:spPr>
          <a:xfrm>
            <a:off x="2382844" y="3201351"/>
            <a:ext cx="752129"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charset="0"/>
              </a:rPr>
              <a:t>Sensor</a:t>
            </a:r>
          </a:p>
        </p:txBody>
      </p:sp>
      <p:sp>
        <p:nvSpPr>
          <p:cNvPr id="48" name="TextBox 47">
            <a:extLst>
              <a:ext uri="{FF2B5EF4-FFF2-40B4-BE49-F238E27FC236}">
                <a16:creationId xmlns:a16="http://schemas.microsoft.com/office/drawing/2014/main" id="{F9EBC54F-C5B7-4A37-9DF0-DE8B396D9901}"/>
              </a:ext>
            </a:extLst>
          </p:cNvPr>
          <p:cNvSpPr txBox="1"/>
          <p:nvPr/>
        </p:nvSpPr>
        <p:spPr>
          <a:xfrm>
            <a:off x="1903915" y="4181451"/>
            <a:ext cx="1346331"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charset="0"/>
              </a:rPr>
              <a:t>Vacuum Pump</a:t>
            </a:r>
          </a:p>
        </p:txBody>
      </p:sp>
      <p:sp>
        <p:nvSpPr>
          <p:cNvPr id="49" name="TextBox 48">
            <a:extLst>
              <a:ext uri="{FF2B5EF4-FFF2-40B4-BE49-F238E27FC236}">
                <a16:creationId xmlns:a16="http://schemas.microsoft.com/office/drawing/2014/main" id="{DDAE6726-4409-4E39-AF3A-7FCB9F08D8DA}"/>
              </a:ext>
            </a:extLst>
          </p:cNvPr>
          <p:cNvSpPr txBox="1"/>
          <p:nvPr/>
        </p:nvSpPr>
        <p:spPr>
          <a:xfrm>
            <a:off x="3653599" y="2997778"/>
            <a:ext cx="832279"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charset="0"/>
              </a:rPr>
              <a:t>Process</a:t>
            </a:r>
          </a:p>
        </p:txBody>
      </p:sp>
      <p:sp>
        <p:nvSpPr>
          <p:cNvPr id="50" name="Oval 49">
            <a:extLst>
              <a:ext uri="{FF2B5EF4-FFF2-40B4-BE49-F238E27FC236}">
                <a16:creationId xmlns:a16="http://schemas.microsoft.com/office/drawing/2014/main" id="{C1BC1764-F092-4B13-9D92-3828803DC84E}"/>
              </a:ext>
            </a:extLst>
          </p:cNvPr>
          <p:cNvSpPr/>
          <p:nvPr/>
        </p:nvSpPr>
        <p:spPr bwMode="auto">
          <a:xfrm>
            <a:off x="5627936" y="3375925"/>
            <a:ext cx="992459" cy="959005"/>
          </a:xfrm>
          <a:prstGeom prst="ellipse">
            <a:avLst/>
          </a:prstGeom>
          <a:solidFill>
            <a:srgbClr val="B3B3B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charset="0"/>
              <a:ea typeface="MS PGothic" pitchFamily="34" charset="-128"/>
              <a:cs typeface="Arial" charset="0"/>
            </a:endParaRPr>
          </a:p>
        </p:txBody>
      </p:sp>
      <p:cxnSp>
        <p:nvCxnSpPr>
          <p:cNvPr id="51" name="Straight Connector 50">
            <a:extLst>
              <a:ext uri="{FF2B5EF4-FFF2-40B4-BE49-F238E27FC236}">
                <a16:creationId xmlns:a16="http://schemas.microsoft.com/office/drawing/2014/main" id="{0F86CB4B-28D6-447F-83C1-99FC9EE6BE9C}"/>
              </a:ext>
            </a:extLst>
          </p:cNvPr>
          <p:cNvCxnSpPr>
            <a:cxnSpLocks/>
            <a:stCxn id="50" idx="1"/>
          </p:cNvCxnSpPr>
          <p:nvPr/>
        </p:nvCxnSpPr>
        <p:spPr bwMode="auto">
          <a:xfrm>
            <a:off x="5773278" y="3516368"/>
            <a:ext cx="158612" cy="785296"/>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52" name="Straight Connector 51">
            <a:extLst>
              <a:ext uri="{FF2B5EF4-FFF2-40B4-BE49-F238E27FC236}">
                <a16:creationId xmlns:a16="http://schemas.microsoft.com/office/drawing/2014/main" id="{FA70DE59-0AA4-4741-81C4-C69DD3453B6B}"/>
              </a:ext>
            </a:extLst>
          </p:cNvPr>
          <p:cNvCxnSpPr>
            <a:cxnSpLocks/>
            <a:stCxn id="50" idx="7"/>
          </p:cNvCxnSpPr>
          <p:nvPr/>
        </p:nvCxnSpPr>
        <p:spPr bwMode="auto">
          <a:xfrm flipH="1">
            <a:off x="6315271" y="3516368"/>
            <a:ext cx="159782" cy="785296"/>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53" name="Rectangle 52">
            <a:extLst>
              <a:ext uri="{FF2B5EF4-FFF2-40B4-BE49-F238E27FC236}">
                <a16:creationId xmlns:a16="http://schemas.microsoft.com/office/drawing/2014/main" id="{91D7A108-9C03-4C34-A10D-10EC3A775095}"/>
              </a:ext>
            </a:extLst>
          </p:cNvPr>
          <p:cNvSpPr/>
          <p:nvPr/>
        </p:nvSpPr>
        <p:spPr bwMode="auto">
          <a:xfrm>
            <a:off x="4759877" y="3436411"/>
            <a:ext cx="641674" cy="838031"/>
          </a:xfrm>
          <a:prstGeom prst="rect">
            <a:avLst/>
          </a:prstGeom>
          <a:solidFill>
            <a:srgbClr val="FF66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S PGothic" pitchFamily="34" charset="-128"/>
                <a:cs typeface="Arial" charset="0"/>
              </a:rPr>
              <a:t>VSD</a:t>
            </a:r>
          </a:p>
        </p:txBody>
      </p:sp>
      <p:cxnSp>
        <p:nvCxnSpPr>
          <p:cNvPr id="54" name="Straight Connector 53">
            <a:extLst>
              <a:ext uri="{FF2B5EF4-FFF2-40B4-BE49-F238E27FC236}">
                <a16:creationId xmlns:a16="http://schemas.microsoft.com/office/drawing/2014/main" id="{E7198E0A-CDE6-4E5F-A1C8-7DEB76E3E177}"/>
              </a:ext>
            </a:extLst>
          </p:cNvPr>
          <p:cNvCxnSpPr>
            <a:stCxn id="53" idx="3"/>
            <a:endCxn id="50" idx="2"/>
          </p:cNvCxnSpPr>
          <p:nvPr/>
        </p:nvCxnSpPr>
        <p:spPr bwMode="auto">
          <a:xfrm>
            <a:off x="5401551" y="3855427"/>
            <a:ext cx="226385" cy="1"/>
          </a:xfrm>
          <a:prstGeom prst="line">
            <a:avLst/>
          </a:prstGeom>
          <a:solidFill>
            <a:schemeClr val="accent1"/>
          </a:solidFill>
          <a:ln w="38100" cap="flat" cmpd="sng" algn="ctr">
            <a:solidFill>
              <a:schemeClr val="tx1"/>
            </a:solidFill>
            <a:prstDash val="solid"/>
            <a:round/>
            <a:headEnd type="none" w="sm" len="sm"/>
            <a:tailEnd type="none" w="sm" len="sm"/>
          </a:ln>
          <a:effectLst/>
        </p:spPr>
      </p:cxnSp>
      <p:sp>
        <p:nvSpPr>
          <p:cNvPr id="55" name="Oval 54">
            <a:extLst>
              <a:ext uri="{FF2B5EF4-FFF2-40B4-BE49-F238E27FC236}">
                <a16:creationId xmlns:a16="http://schemas.microsoft.com/office/drawing/2014/main" id="{32AAB770-AA44-4387-BAA0-C5AD50F9F135}"/>
              </a:ext>
            </a:extLst>
          </p:cNvPr>
          <p:cNvSpPr/>
          <p:nvPr/>
        </p:nvSpPr>
        <p:spPr bwMode="auto">
          <a:xfrm>
            <a:off x="8425668" y="1975019"/>
            <a:ext cx="394910" cy="361038"/>
          </a:xfrm>
          <a:prstGeom prst="ellipse">
            <a:avLst/>
          </a:prstGeom>
          <a:solidFill>
            <a:srgbClr val="543449"/>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charset="0"/>
              <a:ea typeface="MS PGothic" pitchFamily="34" charset="-128"/>
              <a:cs typeface="Arial" charset="0"/>
            </a:endParaRPr>
          </a:p>
        </p:txBody>
      </p:sp>
      <p:sp>
        <p:nvSpPr>
          <p:cNvPr id="56" name="Flowchart: Multidocument 55">
            <a:extLst>
              <a:ext uri="{FF2B5EF4-FFF2-40B4-BE49-F238E27FC236}">
                <a16:creationId xmlns:a16="http://schemas.microsoft.com/office/drawing/2014/main" id="{3FD5AA7B-444D-4298-B8D3-4EA7635122F7}"/>
              </a:ext>
            </a:extLst>
          </p:cNvPr>
          <p:cNvSpPr/>
          <p:nvPr/>
        </p:nvSpPr>
        <p:spPr bwMode="auto">
          <a:xfrm>
            <a:off x="7441141" y="2148142"/>
            <a:ext cx="834106" cy="811805"/>
          </a:xfrm>
          <a:prstGeom prst="flowChartMultidocument">
            <a:avLst/>
          </a:prstGeom>
          <a:noFill/>
          <a:ln w="254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charset="0"/>
              <a:ea typeface="MS PGothic" pitchFamily="34" charset="-128"/>
              <a:cs typeface="Arial" charset="0"/>
            </a:endParaRPr>
          </a:p>
        </p:txBody>
      </p:sp>
      <p:cxnSp>
        <p:nvCxnSpPr>
          <p:cNvPr id="57" name="Connector: Elbow 56">
            <a:extLst>
              <a:ext uri="{FF2B5EF4-FFF2-40B4-BE49-F238E27FC236}">
                <a16:creationId xmlns:a16="http://schemas.microsoft.com/office/drawing/2014/main" id="{75E59549-CB6C-4E52-8916-C126B8A7A47B}"/>
              </a:ext>
            </a:extLst>
          </p:cNvPr>
          <p:cNvCxnSpPr>
            <a:stCxn id="50" idx="0"/>
            <a:endCxn id="56" idx="1"/>
          </p:cNvCxnSpPr>
          <p:nvPr/>
        </p:nvCxnSpPr>
        <p:spPr bwMode="auto">
          <a:xfrm rot="5400000" flipH="1" flipV="1">
            <a:off x="6371713" y="2306498"/>
            <a:ext cx="821880" cy="1316975"/>
          </a:xfrm>
          <a:prstGeom prst="bentConnector2">
            <a:avLst/>
          </a:prstGeom>
          <a:solidFill>
            <a:schemeClr val="accent1"/>
          </a:solidFill>
          <a:ln w="50800" cap="flat" cmpd="sng" algn="ctr">
            <a:solidFill>
              <a:srgbClr val="FF6600"/>
            </a:solidFill>
            <a:prstDash val="sysDot"/>
            <a:round/>
            <a:headEnd type="none" w="sm" len="sm"/>
            <a:tailEnd type="none" w="sm" len="sm"/>
          </a:ln>
          <a:effectLst/>
        </p:spPr>
      </p:cxnSp>
      <p:sp>
        <p:nvSpPr>
          <p:cNvPr id="59" name="TextBox 58">
            <a:extLst>
              <a:ext uri="{FF2B5EF4-FFF2-40B4-BE49-F238E27FC236}">
                <a16:creationId xmlns:a16="http://schemas.microsoft.com/office/drawing/2014/main" id="{D9A1B8BD-903B-49EA-9D3B-3BC9D6FFACBF}"/>
              </a:ext>
            </a:extLst>
          </p:cNvPr>
          <p:cNvSpPr txBox="1"/>
          <p:nvPr/>
        </p:nvSpPr>
        <p:spPr>
          <a:xfrm>
            <a:off x="8275247" y="2662763"/>
            <a:ext cx="752129"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charset="0"/>
              </a:rPr>
              <a:t>Sensor</a:t>
            </a:r>
          </a:p>
        </p:txBody>
      </p:sp>
      <p:cxnSp>
        <p:nvCxnSpPr>
          <p:cNvPr id="67" name="Connector: Elbow 66">
            <a:extLst>
              <a:ext uri="{FF2B5EF4-FFF2-40B4-BE49-F238E27FC236}">
                <a16:creationId xmlns:a16="http://schemas.microsoft.com/office/drawing/2014/main" id="{DA81CBBE-8642-4783-B9E1-511ACEDD50EB}"/>
              </a:ext>
            </a:extLst>
          </p:cNvPr>
          <p:cNvCxnSpPr>
            <a:stCxn id="55" idx="4"/>
            <a:endCxn id="56" idx="3"/>
          </p:cNvCxnSpPr>
          <p:nvPr/>
        </p:nvCxnSpPr>
        <p:spPr bwMode="auto">
          <a:xfrm rot="5400000">
            <a:off x="8340191" y="2271113"/>
            <a:ext cx="217988" cy="347876"/>
          </a:xfrm>
          <a:prstGeom prst="bentConnector2">
            <a:avLst/>
          </a:prstGeom>
          <a:solidFill>
            <a:schemeClr val="accent1"/>
          </a:solidFill>
          <a:ln w="38100" cap="flat" cmpd="sng" algn="ctr">
            <a:solidFill>
              <a:schemeClr val="tx1"/>
            </a:solidFill>
            <a:prstDash val="solid"/>
            <a:round/>
            <a:headEnd type="none" w="sm" len="sm"/>
            <a:tailEnd type="none" w="sm" len="sm"/>
          </a:ln>
          <a:effectLst/>
        </p:spPr>
      </p:cxnSp>
      <p:sp>
        <p:nvSpPr>
          <p:cNvPr id="30" name="Rectangle 29">
            <a:extLst>
              <a:ext uri="{FF2B5EF4-FFF2-40B4-BE49-F238E27FC236}">
                <a16:creationId xmlns:a16="http://schemas.microsoft.com/office/drawing/2014/main" id="{C4F300B2-0856-4EAC-8CFE-5A72D02A349F}"/>
              </a:ext>
            </a:extLst>
          </p:cNvPr>
          <p:cNvSpPr/>
          <p:nvPr/>
        </p:nvSpPr>
        <p:spPr>
          <a:xfrm>
            <a:off x="8225752" y="6433594"/>
            <a:ext cx="473206" cy="184666"/>
          </a:xfrm>
          <a:prstGeom prst="rect">
            <a:avLst/>
          </a:prstGeom>
        </p:spPr>
        <p:txBody>
          <a:bodyPr wrap="none">
            <a:spAutoFit/>
          </a:bodyPr>
          <a:lstStyle/>
          <a:p>
            <a:r>
              <a:rPr lang="de-DE" sz="600" dirty="0">
                <a:solidFill>
                  <a:srgbClr val="000000"/>
                </a:solidFill>
                <a:latin typeface="Arial" charset="0"/>
              </a:rPr>
              <a:t>Page 14</a:t>
            </a:r>
            <a:endParaRPr lang="en-US" sz="600" dirty="0"/>
          </a:p>
        </p:txBody>
      </p:sp>
    </p:spTree>
    <p:extLst>
      <p:ext uri="{BB962C8B-B14F-4D97-AF65-F5344CB8AC3E}">
        <p14:creationId xmlns:p14="http://schemas.microsoft.com/office/powerpoint/2010/main" val="365624507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par>
                                <p:cTn id="14" presetID="10" presetClass="entr" presetSubtype="0"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par>
                                <p:cTn id="20" presetID="10" presetClass="entr" presetSubtype="0"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childTnLst>
                                </p:cTn>
                              </p:par>
                              <p:par>
                                <p:cTn id="26" presetID="10" presetClass="entr" presetSubtype="0" fill="hold"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additive="base">
                                        <p:cTn id="33" dur="1000" fill="hold"/>
                                        <p:tgtEl>
                                          <p:spTgt spid="55"/>
                                        </p:tgtEl>
                                        <p:attrNameLst>
                                          <p:attrName>ppt_x</p:attrName>
                                        </p:attrNameLst>
                                      </p:cBhvr>
                                      <p:tavLst>
                                        <p:tav tm="0">
                                          <p:val>
                                            <p:strVal val="0-#ppt_w/2"/>
                                          </p:val>
                                        </p:tav>
                                        <p:tav tm="100000">
                                          <p:val>
                                            <p:strVal val="#ppt_x"/>
                                          </p:val>
                                        </p:tav>
                                      </p:tavLst>
                                    </p:anim>
                                    <p:anim calcmode="lin" valueType="num">
                                      <p:cBhvr additive="base">
                                        <p:cTn id="34" dur="1000" fill="hold"/>
                                        <p:tgtEl>
                                          <p:spTgt spid="55"/>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anim calcmode="lin" valueType="num">
                                      <p:cBhvr additive="base">
                                        <p:cTn id="37" dur="1000" fill="hold"/>
                                        <p:tgtEl>
                                          <p:spTgt spid="67"/>
                                        </p:tgtEl>
                                        <p:attrNameLst>
                                          <p:attrName>ppt_x</p:attrName>
                                        </p:attrNameLst>
                                      </p:cBhvr>
                                      <p:tavLst>
                                        <p:tav tm="0">
                                          <p:val>
                                            <p:strVal val="0-#ppt_w/2"/>
                                          </p:val>
                                        </p:tav>
                                        <p:tav tm="100000">
                                          <p:val>
                                            <p:strVal val="#ppt_x"/>
                                          </p:val>
                                        </p:tav>
                                      </p:tavLst>
                                    </p:anim>
                                    <p:anim calcmode="lin" valueType="num">
                                      <p:cBhvr additive="base">
                                        <p:cTn id="38" dur="1000" fill="hold"/>
                                        <p:tgtEl>
                                          <p:spTgt spid="67"/>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59"/>
                                        </p:tgtEl>
                                        <p:attrNameLst>
                                          <p:attrName>style.visibility</p:attrName>
                                        </p:attrNameLst>
                                      </p:cBhvr>
                                      <p:to>
                                        <p:strVal val="visible"/>
                                      </p:to>
                                    </p:set>
                                    <p:anim calcmode="lin" valueType="num">
                                      <p:cBhvr additive="base">
                                        <p:cTn id="41" dur="1000" fill="hold"/>
                                        <p:tgtEl>
                                          <p:spTgt spid="59"/>
                                        </p:tgtEl>
                                        <p:attrNameLst>
                                          <p:attrName>ppt_x</p:attrName>
                                        </p:attrNameLst>
                                      </p:cBhvr>
                                      <p:tavLst>
                                        <p:tav tm="0">
                                          <p:val>
                                            <p:strVal val="0-#ppt_w/2"/>
                                          </p:val>
                                        </p:tav>
                                        <p:tav tm="100000">
                                          <p:val>
                                            <p:strVal val="#ppt_x"/>
                                          </p:val>
                                        </p:tav>
                                      </p:tavLst>
                                    </p:anim>
                                    <p:anim calcmode="lin" valueType="num">
                                      <p:cBhvr additive="base">
                                        <p:cTn id="42" dur="10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7">
                                            <p:txEl>
                                              <p:pRg st="0" end="0"/>
                                            </p:txEl>
                                          </p:spTgt>
                                        </p:tgtEl>
                                        <p:attrNameLst>
                                          <p:attrName>style.visibility</p:attrName>
                                        </p:attrNameLst>
                                      </p:cBhvr>
                                      <p:to>
                                        <p:strVal val="visible"/>
                                      </p:to>
                                    </p:set>
                                    <p:animEffect transition="in" filter="fade">
                                      <p:cBhvr>
                                        <p:cTn id="47" dur="1000"/>
                                        <p:tgtEl>
                                          <p:spTgt spid="27">
                                            <p:txEl>
                                              <p:pRg st="0" end="0"/>
                                            </p:txEl>
                                          </p:spTgt>
                                        </p:tgtEl>
                                      </p:cBhvr>
                                    </p:animEffect>
                                    <p:anim calcmode="lin" valueType="num">
                                      <p:cBhvr>
                                        <p:cTn id="48"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27">
                                            <p:txEl>
                                              <p:pRg st="0" end="0"/>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7">
                                            <p:txEl>
                                              <p:pRg st="1" end="1"/>
                                            </p:txEl>
                                          </p:spTgt>
                                        </p:tgtEl>
                                        <p:attrNameLst>
                                          <p:attrName>style.visibility</p:attrName>
                                        </p:attrNameLst>
                                      </p:cBhvr>
                                      <p:to>
                                        <p:strVal val="visible"/>
                                      </p:to>
                                    </p:set>
                                    <p:animEffect transition="in" filter="fade">
                                      <p:cBhvr>
                                        <p:cTn id="52" dur="1000"/>
                                        <p:tgtEl>
                                          <p:spTgt spid="27">
                                            <p:txEl>
                                              <p:pRg st="1" end="1"/>
                                            </p:txEl>
                                          </p:spTgt>
                                        </p:tgtEl>
                                      </p:cBhvr>
                                    </p:animEffect>
                                    <p:anim calcmode="lin" valueType="num">
                                      <p:cBhvr>
                                        <p:cTn id="53" dur="1000" fill="hold"/>
                                        <p:tgtEl>
                                          <p:spTgt spid="27">
                                            <p:txEl>
                                              <p:pRg st="1" end="1"/>
                                            </p:txEl>
                                          </p:spTgt>
                                        </p:tgtEl>
                                        <p:attrNameLst>
                                          <p:attrName>ppt_x</p:attrName>
                                        </p:attrNameLst>
                                      </p:cBhvr>
                                      <p:tavLst>
                                        <p:tav tm="0">
                                          <p:val>
                                            <p:strVal val="#ppt_x"/>
                                          </p:val>
                                        </p:tav>
                                        <p:tav tm="100000">
                                          <p:val>
                                            <p:strVal val="#ppt_x"/>
                                          </p:val>
                                        </p:tav>
                                      </p:tavLst>
                                    </p:anim>
                                    <p:anim calcmode="lin" valueType="num">
                                      <p:cBhvr>
                                        <p:cTn id="54" dur="1000" fill="hold"/>
                                        <p:tgtEl>
                                          <p:spTgt spid="27">
                                            <p:txEl>
                                              <p:pRg st="1" end="1"/>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7">
                                            <p:txEl>
                                              <p:pRg st="2" end="2"/>
                                            </p:txEl>
                                          </p:spTgt>
                                        </p:tgtEl>
                                        <p:attrNameLst>
                                          <p:attrName>style.visibility</p:attrName>
                                        </p:attrNameLst>
                                      </p:cBhvr>
                                      <p:to>
                                        <p:strVal val="visible"/>
                                      </p:to>
                                    </p:set>
                                    <p:animEffect transition="in" filter="fade">
                                      <p:cBhvr>
                                        <p:cTn id="57" dur="1000"/>
                                        <p:tgtEl>
                                          <p:spTgt spid="27">
                                            <p:txEl>
                                              <p:pRg st="2" end="2"/>
                                            </p:txEl>
                                          </p:spTgt>
                                        </p:tgtEl>
                                      </p:cBhvr>
                                    </p:animEffect>
                                    <p:anim calcmode="lin" valueType="num">
                                      <p:cBhvr>
                                        <p:cTn id="58" dur="1000" fill="hold"/>
                                        <p:tgtEl>
                                          <p:spTgt spid="27">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2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7" grpId="0" uiExpand="1" build="p"/>
      <p:bldP spid="50" grpId="0" animBg="1"/>
      <p:bldP spid="53" grpId="0" animBg="1"/>
      <p:bldP spid="55" grpId="0" animBg="1"/>
      <p:bldP spid="56" grpId="0" animBg="1"/>
      <p:bldP spid="5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en-GB" dirty="0"/>
              <a:t>VSD on Vacuum Equipment</a:t>
            </a:r>
          </a:p>
          <a:p>
            <a:endParaRPr lang="en-US" dirty="0"/>
          </a:p>
        </p:txBody>
      </p:sp>
      <p:sp>
        <p:nvSpPr>
          <p:cNvPr id="3" name="Textplatzhalter 2"/>
          <p:cNvSpPr>
            <a:spLocks noGrp="1"/>
          </p:cNvSpPr>
          <p:nvPr>
            <p:ph type="body" sz="quarter" idx="14"/>
          </p:nvPr>
        </p:nvSpPr>
        <p:spPr/>
        <p:txBody>
          <a:bodyPr/>
          <a:lstStyle/>
          <a:p>
            <a:r>
              <a:rPr lang="en-GB" dirty="0"/>
              <a:t>Summary</a:t>
            </a:r>
          </a:p>
          <a:p>
            <a:endParaRPr lang="en-US" dirty="0"/>
          </a:p>
        </p:txBody>
      </p:sp>
      <p:sp>
        <p:nvSpPr>
          <p:cNvPr id="33" name="Textplatzhalter 1"/>
          <p:cNvSpPr>
            <a:spLocks noGrp="1"/>
          </p:cNvSpPr>
          <p:nvPr>
            <p:ph type="body" sz="quarter" idx="15"/>
          </p:nvPr>
        </p:nvSpPr>
        <p:spPr>
          <a:xfrm>
            <a:off x="295323" y="1055372"/>
            <a:ext cx="8112078" cy="5309476"/>
          </a:xfrm>
        </p:spPr>
        <p:txBody>
          <a:bodyPr>
            <a:noAutofit/>
          </a:bodyPr>
          <a:lstStyle/>
          <a:p>
            <a:pPr lvl="1">
              <a:lnSpc>
                <a:spcPct val="150000"/>
              </a:lnSpc>
              <a:spcBef>
                <a:spcPct val="50000"/>
              </a:spcBef>
              <a:buBlip>
                <a:blip r:embed="rId3"/>
              </a:buBlip>
            </a:pPr>
            <a:r>
              <a:rPr lang="en-US" altLang="en-US" b="1" dirty="0"/>
              <a:t>Remember the Tips! </a:t>
            </a:r>
          </a:p>
          <a:p>
            <a:pPr lvl="1">
              <a:lnSpc>
                <a:spcPct val="150000"/>
              </a:lnSpc>
              <a:spcBef>
                <a:spcPct val="50000"/>
              </a:spcBef>
              <a:buBlip>
                <a:blip r:embed="rId3"/>
              </a:buBlip>
            </a:pPr>
            <a:r>
              <a:rPr lang="en-US" altLang="en-US" b="1" dirty="0"/>
              <a:t>Vacuum process evaluation: </a:t>
            </a:r>
          </a:p>
          <a:p>
            <a:pPr lvl="2">
              <a:lnSpc>
                <a:spcPct val="125000"/>
              </a:lnSpc>
              <a:spcBef>
                <a:spcPct val="50000"/>
              </a:spcBef>
            </a:pPr>
            <a:r>
              <a:rPr lang="en-US" altLang="en-US" sz="1100" dirty="0"/>
              <a:t>Does my process flow requirement match my pump’s capacity at 60Hz? </a:t>
            </a:r>
          </a:p>
          <a:p>
            <a:pPr lvl="2">
              <a:lnSpc>
                <a:spcPct val="125000"/>
              </a:lnSpc>
              <a:spcBef>
                <a:spcPct val="50000"/>
              </a:spcBef>
            </a:pPr>
            <a:r>
              <a:rPr lang="en-US" altLang="en-US" sz="1100" dirty="0"/>
              <a:t>Is there significant demand variation in my vacuum application? </a:t>
            </a:r>
          </a:p>
          <a:p>
            <a:pPr lvl="2">
              <a:lnSpc>
                <a:spcPct val="125000"/>
              </a:lnSpc>
              <a:spcBef>
                <a:spcPct val="50000"/>
              </a:spcBef>
            </a:pPr>
            <a:r>
              <a:rPr lang="en-US" altLang="en-US" sz="1100" dirty="0"/>
              <a:t>Am I using a closed loop pressure control system with automatic valves for pressure regulation?</a:t>
            </a:r>
          </a:p>
          <a:p>
            <a:pPr lvl="2">
              <a:lnSpc>
                <a:spcPct val="125000"/>
              </a:lnSpc>
              <a:spcBef>
                <a:spcPct val="50000"/>
              </a:spcBef>
            </a:pPr>
            <a:r>
              <a:rPr lang="en-US" altLang="en-US" sz="1100" dirty="0"/>
              <a:t>Can I benefit from Energy Savings or Rebates?</a:t>
            </a:r>
          </a:p>
          <a:p>
            <a:pPr lvl="2">
              <a:lnSpc>
                <a:spcPct val="125000"/>
              </a:lnSpc>
              <a:spcBef>
                <a:spcPct val="50000"/>
              </a:spcBef>
            </a:pPr>
            <a:r>
              <a:rPr lang="en-US" altLang="en-US" sz="1100" dirty="0"/>
              <a:t>Do I have process “idle” times? Are they substantial? </a:t>
            </a:r>
          </a:p>
          <a:p>
            <a:pPr lvl="2">
              <a:lnSpc>
                <a:spcPct val="125000"/>
              </a:lnSpc>
              <a:spcBef>
                <a:spcPct val="50000"/>
              </a:spcBef>
            </a:pPr>
            <a:r>
              <a:rPr lang="en-US" altLang="en-US" sz="1100" dirty="0"/>
              <a:t>Do I have in-house expertise to program and monitor VSDs or would I prefer a complete turn-key control panel?</a:t>
            </a:r>
          </a:p>
          <a:p>
            <a:pPr lvl="2">
              <a:lnSpc>
                <a:spcPct val="125000"/>
              </a:lnSpc>
              <a:spcBef>
                <a:spcPct val="50000"/>
              </a:spcBef>
            </a:pPr>
            <a:r>
              <a:rPr lang="en-US" altLang="en-US" sz="1100" dirty="0"/>
              <a:t>If a VSD is beneficial for me, do I have a preference on make/model to stay consistent with my existing plant equipment?    </a:t>
            </a:r>
          </a:p>
          <a:p>
            <a:pPr lvl="1">
              <a:lnSpc>
                <a:spcPct val="150000"/>
              </a:lnSpc>
              <a:spcBef>
                <a:spcPct val="50000"/>
              </a:spcBef>
              <a:buBlip>
                <a:blip r:embed="rId3"/>
              </a:buBlip>
            </a:pPr>
            <a:r>
              <a:rPr lang="en-US" altLang="en-US" b="1" dirty="0"/>
              <a:t>Choose the appropriate pump technology before implementing controls!</a:t>
            </a:r>
          </a:p>
          <a:p>
            <a:pPr lvl="1">
              <a:lnSpc>
                <a:spcPct val="150000"/>
              </a:lnSpc>
              <a:spcBef>
                <a:spcPct val="50000"/>
              </a:spcBef>
              <a:buBlip>
                <a:blip r:embed="rId3"/>
              </a:buBlip>
            </a:pPr>
            <a:r>
              <a:rPr lang="en-US" altLang="en-US" b="1" dirty="0"/>
              <a:t>Conduct a comprehensive vacuum optimization study (i.e. Busch’s 5-Elements of Efficiency program). </a:t>
            </a:r>
          </a:p>
          <a:p>
            <a:pPr lvl="1">
              <a:spcBef>
                <a:spcPct val="50000"/>
              </a:spcBef>
            </a:pPr>
            <a:endParaRPr lang="en-US" altLang="en-US" sz="1500" dirty="0"/>
          </a:p>
          <a:p>
            <a:pPr lvl="1">
              <a:spcBef>
                <a:spcPct val="50000"/>
              </a:spcBef>
            </a:pPr>
            <a:endParaRPr lang="en-US" altLang="en-US" sz="1500" dirty="0"/>
          </a:p>
          <a:p>
            <a:pPr lvl="1">
              <a:spcBef>
                <a:spcPct val="50000"/>
              </a:spcBef>
            </a:pPr>
            <a:endParaRPr lang="en-US" altLang="en-US" sz="1500" dirty="0"/>
          </a:p>
          <a:p>
            <a:pPr marL="0" indent="0">
              <a:spcBef>
                <a:spcPct val="50000"/>
              </a:spcBef>
              <a:buNone/>
            </a:pPr>
            <a:endParaRPr lang="en-US" altLang="en-US" sz="1500" dirty="0"/>
          </a:p>
        </p:txBody>
      </p:sp>
      <p:sp>
        <p:nvSpPr>
          <p:cNvPr id="5" name="Rectangle 4">
            <a:extLst>
              <a:ext uri="{FF2B5EF4-FFF2-40B4-BE49-F238E27FC236}">
                <a16:creationId xmlns:a16="http://schemas.microsoft.com/office/drawing/2014/main" id="{45E3D50D-0A08-4487-833E-E89D404829B5}"/>
              </a:ext>
            </a:extLst>
          </p:cNvPr>
          <p:cNvSpPr/>
          <p:nvPr/>
        </p:nvSpPr>
        <p:spPr>
          <a:xfrm>
            <a:off x="8225752" y="6433594"/>
            <a:ext cx="473206" cy="184666"/>
          </a:xfrm>
          <a:prstGeom prst="rect">
            <a:avLst/>
          </a:prstGeom>
        </p:spPr>
        <p:txBody>
          <a:bodyPr wrap="none">
            <a:spAutoFit/>
          </a:bodyPr>
          <a:lstStyle/>
          <a:p>
            <a:r>
              <a:rPr lang="de-DE" sz="600" dirty="0">
                <a:solidFill>
                  <a:srgbClr val="000000"/>
                </a:solidFill>
                <a:latin typeface="Arial" charset="0"/>
              </a:rPr>
              <a:t>Page 15</a:t>
            </a:r>
            <a:endParaRPr lang="en-US" sz="600" dirty="0"/>
          </a:p>
        </p:txBody>
      </p:sp>
    </p:spTree>
    <p:extLst>
      <p:ext uri="{BB962C8B-B14F-4D97-AF65-F5344CB8AC3E}">
        <p14:creationId xmlns:p14="http://schemas.microsoft.com/office/powerpoint/2010/main" val="28741489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fade">
                                      <p:cBhvr>
                                        <p:cTn id="7" dur="1000"/>
                                        <p:tgtEl>
                                          <p:spTgt spid="33">
                                            <p:txEl>
                                              <p:pRg st="0" end="0"/>
                                            </p:txEl>
                                          </p:spTgt>
                                        </p:tgtEl>
                                      </p:cBhvr>
                                    </p:animEffect>
                                    <p:anim calcmode="lin" valueType="num">
                                      <p:cBhvr>
                                        <p:cTn id="8"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3">
                                            <p:txEl>
                                              <p:pRg st="1" end="1"/>
                                            </p:txEl>
                                          </p:spTgt>
                                        </p:tgtEl>
                                        <p:attrNameLst>
                                          <p:attrName>style.visibility</p:attrName>
                                        </p:attrNameLst>
                                      </p:cBhvr>
                                      <p:to>
                                        <p:strVal val="visible"/>
                                      </p:to>
                                    </p:set>
                                    <p:animEffect transition="in" filter="fade">
                                      <p:cBhvr>
                                        <p:cTn id="14" dur="1000"/>
                                        <p:tgtEl>
                                          <p:spTgt spid="33">
                                            <p:txEl>
                                              <p:pRg st="1" end="1"/>
                                            </p:txEl>
                                          </p:spTgt>
                                        </p:tgtEl>
                                      </p:cBhvr>
                                    </p:animEffect>
                                    <p:anim calcmode="lin" valueType="num">
                                      <p:cBhvr>
                                        <p:cTn id="15" dur="1000" fill="hold"/>
                                        <p:tgtEl>
                                          <p:spTgt spid="3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3">
                                            <p:txEl>
                                              <p:pRg st="2" end="2"/>
                                            </p:txEl>
                                          </p:spTgt>
                                        </p:tgtEl>
                                        <p:attrNameLst>
                                          <p:attrName>style.visibility</p:attrName>
                                        </p:attrNameLst>
                                      </p:cBhvr>
                                      <p:to>
                                        <p:strVal val="visible"/>
                                      </p:to>
                                    </p:set>
                                    <p:animEffect transition="in" filter="fade">
                                      <p:cBhvr>
                                        <p:cTn id="19" dur="1000"/>
                                        <p:tgtEl>
                                          <p:spTgt spid="33">
                                            <p:txEl>
                                              <p:pRg st="2" end="2"/>
                                            </p:txEl>
                                          </p:spTgt>
                                        </p:tgtEl>
                                      </p:cBhvr>
                                    </p:animEffect>
                                    <p:anim calcmode="lin" valueType="num">
                                      <p:cBhvr>
                                        <p:cTn id="20" dur="1000" fill="hold"/>
                                        <p:tgtEl>
                                          <p:spTgt spid="3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3">
                                            <p:txEl>
                                              <p:pRg st="3" end="3"/>
                                            </p:txEl>
                                          </p:spTgt>
                                        </p:tgtEl>
                                        <p:attrNameLst>
                                          <p:attrName>style.visibility</p:attrName>
                                        </p:attrNameLst>
                                      </p:cBhvr>
                                      <p:to>
                                        <p:strVal val="visible"/>
                                      </p:to>
                                    </p:set>
                                    <p:animEffect transition="in" filter="fade">
                                      <p:cBhvr>
                                        <p:cTn id="24" dur="1000"/>
                                        <p:tgtEl>
                                          <p:spTgt spid="33">
                                            <p:txEl>
                                              <p:pRg st="3" end="3"/>
                                            </p:txEl>
                                          </p:spTgt>
                                        </p:tgtEl>
                                      </p:cBhvr>
                                    </p:animEffect>
                                    <p:anim calcmode="lin" valueType="num">
                                      <p:cBhvr>
                                        <p:cTn id="25" dur="1000" fill="hold"/>
                                        <p:tgtEl>
                                          <p:spTgt spid="3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3">
                                            <p:txEl>
                                              <p:pRg st="4" end="4"/>
                                            </p:txEl>
                                          </p:spTgt>
                                        </p:tgtEl>
                                        <p:attrNameLst>
                                          <p:attrName>style.visibility</p:attrName>
                                        </p:attrNameLst>
                                      </p:cBhvr>
                                      <p:to>
                                        <p:strVal val="visible"/>
                                      </p:to>
                                    </p:set>
                                    <p:animEffect transition="in" filter="fade">
                                      <p:cBhvr>
                                        <p:cTn id="29" dur="1000"/>
                                        <p:tgtEl>
                                          <p:spTgt spid="33">
                                            <p:txEl>
                                              <p:pRg st="4" end="4"/>
                                            </p:txEl>
                                          </p:spTgt>
                                        </p:tgtEl>
                                      </p:cBhvr>
                                    </p:animEffect>
                                    <p:anim calcmode="lin" valueType="num">
                                      <p:cBhvr>
                                        <p:cTn id="30" dur="1000" fill="hold"/>
                                        <p:tgtEl>
                                          <p:spTgt spid="3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3">
                                            <p:txEl>
                                              <p:pRg st="5" end="5"/>
                                            </p:txEl>
                                          </p:spTgt>
                                        </p:tgtEl>
                                        <p:attrNameLst>
                                          <p:attrName>style.visibility</p:attrName>
                                        </p:attrNameLst>
                                      </p:cBhvr>
                                      <p:to>
                                        <p:strVal val="visible"/>
                                      </p:to>
                                    </p:set>
                                    <p:animEffect transition="in" filter="fade">
                                      <p:cBhvr>
                                        <p:cTn id="34" dur="1000"/>
                                        <p:tgtEl>
                                          <p:spTgt spid="33">
                                            <p:txEl>
                                              <p:pRg st="5" end="5"/>
                                            </p:txEl>
                                          </p:spTgt>
                                        </p:tgtEl>
                                      </p:cBhvr>
                                    </p:animEffect>
                                    <p:anim calcmode="lin" valueType="num">
                                      <p:cBhvr>
                                        <p:cTn id="35" dur="1000" fill="hold"/>
                                        <p:tgtEl>
                                          <p:spTgt spid="3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3">
                                            <p:txEl>
                                              <p:pRg st="6" end="6"/>
                                            </p:txEl>
                                          </p:spTgt>
                                        </p:tgtEl>
                                        <p:attrNameLst>
                                          <p:attrName>style.visibility</p:attrName>
                                        </p:attrNameLst>
                                      </p:cBhvr>
                                      <p:to>
                                        <p:strVal val="visible"/>
                                      </p:to>
                                    </p:set>
                                    <p:animEffect transition="in" filter="fade">
                                      <p:cBhvr>
                                        <p:cTn id="39" dur="1000"/>
                                        <p:tgtEl>
                                          <p:spTgt spid="33">
                                            <p:txEl>
                                              <p:pRg st="6" end="6"/>
                                            </p:txEl>
                                          </p:spTgt>
                                        </p:tgtEl>
                                      </p:cBhvr>
                                    </p:animEffect>
                                    <p:anim calcmode="lin" valueType="num">
                                      <p:cBhvr>
                                        <p:cTn id="40" dur="1000" fill="hold"/>
                                        <p:tgtEl>
                                          <p:spTgt spid="3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3">
                                            <p:txEl>
                                              <p:pRg st="7" end="7"/>
                                            </p:txEl>
                                          </p:spTgt>
                                        </p:tgtEl>
                                        <p:attrNameLst>
                                          <p:attrName>style.visibility</p:attrName>
                                        </p:attrNameLst>
                                      </p:cBhvr>
                                      <p:to>
                                        <p:strVal val="visible"/>
                                      </p:to>
                                    </p:set>
                                    <p:animEffect transition="in" filter="fade">
                                      <p:cBhvr>
                                        <p:cTn id="44" dur="1000"/>
                                        <p:tgtEl>
                                          <p:spTgt spid="33">
                                            <p:txEl>
                                              <p:pRg st="7" end="7"/>
                                            </p:txEl>
                                          </p:spTgt>
                                        </p:tgtEl>
                                      </p:cBhvr>
                                    </p:animEffect>
                                    <p:anim calcmode="lin" valueType="num">
                                      <p:cBhvr>
                                        <p:cTn id="45" dur="1000" fill="hold"/>
                                        <p:tgtEl>
                                          <p:spTgt spid="3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3">
                                            <p:txEl>
                                              <p:pRg st="8" end="8"/>
                                            </p:txEl>
                                          </p:spTgt>
                                        </p:tgtEl>
                                        <p:attrNameLst>
                                          <p:attrName>style.visibility</p:attrName>
                                        </p:attrNameLst>
                                      </p:cBhvr>
                                      <p:to>
                                        <p:strVal val="visible"/>
                                      </p:to>
                                    </p:set>
                                    <p:animEffect transition="in" filter="fade">
                                      <p:cBhvr>
                                        <p:cTn id="49" dur="1000"/>
                                        <p:tgtEl>
                                          <p:spTgt spid="33">
                                            <p:txEl>
                                              <p:pRg st="8" end="8"/>
                                            </p:txEl>
                                          </p:spTgt>
                                        </p:tgtEl>
                                      </p:cBhvr>
                                    </p:animEffect>
                                    <p:anim calcmode="lin" valueType="num">
                                      <p:cBhvr>
                                        <p:cTn id="50" dur="1000" fill="hold"/>
                                        <p:tgtEl>
                                          <p:spTgt spid="3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3">
                                            <p:txEl>
                                              <p:pRg st="9" end="9"/>
                                            </p:txEl>
                                          </p:spTgt>
                                        </p:tgtEl>
                                        <p:attrNameLst>
                                          <p:attrName>style.visibility</p:attrName>
                                        </p:attrNameLst>
                                      </p:cBhvr>
                                      <p:to>
                                        <p:strVal val="visible"/>
                                      </p:to>
                                    </p:set>
                                    <p:animEffect transition="in" filter="fade">
                                      <p:cBhvr>
                                        <p:cTn id="56" dur="1000"/>
                                        <p:tgtEl>
                                          <p:spTgt spid="33">
                                            <p:txEl>
                                              <p:pRg st="9" end="9"/>
                                            </p:txEl>
                                          </p:spTgt>
                                        </p:tgtEl>
                                      </p:cBhvr>
                                    </p:animEffect>
                                    <p:anim calcmode="lin" valueType="num">
                                      <p:cBhvr>
                                        <p:cTn id="57" dur="1000" fill="hold"/>
                                        <p:tgtEl>
                                          <p:spTgt spid="33">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33">
                                            <p:txEl>
                                              <p:pRg st="9" end="9"/>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33">
                                            <p:txEl>
                                              <p:pRg st="10" end="10"/>
                                            </p:txEl>
                                          </p:spTgt>
                                        </p:tgtEl>
                                        <p:attrNameLst>
                                          <p:attrName>style.visibility</p:attrName>
                                        </p:attrNameLst>
                                      </p:cBhvr>
                                      <p:to>
                                        <p:strVal val="visible"/>
                                      </p:to>
                                    </p:set>
                                    <p:animEffect transition="in" filter="fade">
                                      <p:cBhvr>
                                        <p:cTn id="61" dur="1000"/>
                                        <p:tgtEl>
                                          <p:spTgt spid="33">
                                            <p:txEl>
                                              <p:pRg st="10" end="10"/>
                                            </p:txEl>
                                          </p:spTgt>
                                        </p:tgtEl>
                                      </p:cBhvr>
                                    </p:animEffect>
                                    <p:anim calcmode="lin" valueType="num">
                                      <p:cBhvr>
                                        <p:cTn id="62" dur="1000" fill="hold"/>
                                        <p:tgtEl>
                                          <p:spTgt spid="33">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3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en-GB" sz="1600" dirty="0"/>
              <a:t>Key Tips for Using Variable Speed Drives (VSD) on Vacuum Equipment</a:t>
            </a:r>
          </a:p>
          <a:p>
            <a:endParaRPr lang="en-US" dirty="0"/>
          </a:p>
        </p:txBody>
      </p:sp>
      <p:sp>
        <p:nvSpPr>
          <p:cNvPr id="3" name="Textplatzhalter 2"/>
          <p:cNvSpPr>
            <a:spLocks noGrp="1"/>
          </p:cNvSpPr>
          <p:nvPr>
            <p:ph type="body" sz="quarter" idx="14"/>
          </p:nvPr>
        </p:nvSpPr>
        <p:spPr/>
        <p:txBody>
          <a:bodyPr/>
          <a:lstStyle/>
          <a:p>
            <a:r>
              <a:rPr lang="en-US" dirty="0"/>
              <a:t>Contact Us</a:t>
            </a:r>
          </a:p>
        </p:txBody>
      </p:sp>
      <p:pic>
        <p:nvPicPr>
          <p:cNvPr id="4" name="Picture 3" descr="VJ-Gupta.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24" y="2337224"/>
            <a:ext cx="2286905" cy="3722433"/>
          </a:xfrm>
          <a:prstGeom prst="rect">
            <a:avLst/>
          </a:prstGeom>
        </p:spPr>
      </p:pic>
      <p:sp>
        <p:nvSpPr>
          <p:cNvPr id="6" name="Textplatzhalter 3"/>
          <p:cNvSpPr>
            <a:spLocks noGrp="1"/>
          </p:cNvSpPr>
          <p:nvPr>
            <p:ph type="body" sz="quarter" idx="15"/>
          </p:nvPr>
        </p:nvSpPr>
        <p:spPr>
          <a:xfrm>
            <a:off x="202675" y="1121329"/>
            <a:ext cx="6715283" cy="1080798"/>
          </a:xfrm>
        </p:spPr>
        <p:txBody>
          <a:bodyPr/>
          <a:lstStyle/>
          <a:p>
            <a:pPr marL="0" indent="0">
              <a:spcBef>
                <a:spcPct val="50000"/>
              </a:spcBef>
              <a:buNone/>
            </a:pPr>
            <a:r>
              <a:rPr lang="en-US" altLang="en-US" sz="2400" b="1" dirty="0">
                <a:solidFill>
                  <a:srgbClr val="4C3745"/>
                </a:solidFill>
              </a:rPr>
              <a:t>Thank you! </a:t>
            </a:r>
          </a:p>
          <a:p>
            <a:pPr marL="0" indent="0">
              <a:spcBef>
                <a:spcPct val="50000"/>
              </a:spcBef>
              <a:buNone/>
            </a:pPr>
            <a:r>
              <a:rPr lang="en-US" altLang="en-US" sz="1500" dirty="0"/>
              <a:t>For more information about Busch Vacuum Pumps and Systems, please visit: </a:t>
            </a:r>
            <a:r>
              <a:rPr lang="en-US" altLang="en-US" sz="1500" b="1" dirty="0"/>
              <a:t>www.buschusa.com </a:t>
            </a:r>
          </a:p>
          <a:p>
            <a:pPr marL="0" indent="0">
              <a:lnSpc>
                <a:spcPct val="120000"/>
              </a:lnSpc>
              <a:spcBef>
                <a:spcPct val="50000"/>
              </a:spcBef>
              <a:buNone/>
            </a:pPr>
            <a:endParaRPr lang="en-US" altLang="en-US" sz="1500" dirty="0"/>
          </a:p>
        </p:txBody>
      </p:sp>
      <p:sp>
        <p:nvSpPr>
          <p:cNvPr id="9" name="Rectangle 8"/>
          <p:cNvSpPr/>
          <p:nvPr/>
        </p:nvSpPr>
        <p:spPr>
          <a:xfrm>
            <a:off x="2812957" y="3837521"/>
            <a:ext cx="4572000" cy="2616101"/>
          </a:xfrm>
          <a:prstGeom prst="rect">
            <a:avLst/>
          </a:prstGeom>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000" b="1" i="0" u="sng" strike="noStrike" kern="1200" cap="none" spc="0" normalizeH="0" baseline="0" noProof="0" dirty="0">
              <a:ln>
                <a:noFill/>
              </a:ln>
              <a:solidFill>
                <a:srgbClr val="000000"/>
              </a:solidFill>
              <a:effectLst/>
              <a:uLnTx/>
              <a:uFillTx/>
              <a:latin typeface="Times New Roman" pitchFamily="18" charset="0"/>
              <a:ea typeface="MS PGothic" pitchFamily="34" charset="-128"/>
              <a:cs typeface="Arial"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000" b="1" i="0" u="sng" strike="noStrike" kern="1200" cap="none" spc="0" normalizeH="0" baseline="0" noProof="0" dirty="0">
              <a:ln>
                <a:noFill/>
              </a:ln>
              <a:solidFill>
                <a:srgbClr val="000000"/>
              </a:solidFill>
              <a:effectLst/>
              <a:uLnTx/>
              <a:uFillTx/>
              <a:latin typeface="Times New Roman" pitchFamily="18" charset="0"/>
              <a:ea typeface="MS PGothic" pitchFamily="34" charset="-128"/>
              <a:cs typeface="Arial"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a:ea typeface="MS PGothic" pitchFamily="34" charset="-128"/>
                <a:cs typeface="Arial" charset="0"/>
              </a:rPr>
              <a:t>VJ Gupta </a:t>
            </a:r>
          </a:p>
          <a:p>
            <a:pPr marL="0" marR="0" lvl="0" indent="0" algn="l" defTabSz="914400" rtl="0" eaLnBrk="1" fontAlgn="base" latinLnBrk="0" hangingPunct="1">
              <a:lnSpc>
                <a:spcPct val="110000"/>
              </a:lnSpc>
              <a:spcBef>
                <a:spcPct val="50000"/>
              </a:spcBef>
              <a:spcAft>
                <a:spcPct val="0"/>
              </a:spcAft>
              <a:buClrTx/>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Arial"/>
                <a:ea typeface="MS PGothic" pitchFamily="34" charset="-128"/>
                <a:cs typeface="Arial" charset="0"/>
              </a:rPr>
              <a:t>Systems Engineering Manager for Busch USA </a:t>
            </a:r>
            <a:r>
              <a:rPr kumimoji="0" lang="is-IS" sz="1500" b="0" i="0" u="none" strike="noStrike" kern="1200" cap="none" spc="0" normalizeH="0" baseline="0" noProof="0" dirty="0">
                <a:ln>
                  <a:noFill/>
                </a:ln>
                <a:solidFill>
                  <a:srgbClr val="000000"/>
                </a:solidFill>
                <a:effectLst/>
                <a:uLnTx/>
                <a:uFillTx/>
                <a:latin typeface="Arial"/>
                <a:ea typeface="MS PGothic" pitchFamily="34" charset="-128"/>
                <a:cs typeface="Arial" charset="0"/>
              </a:rPr>
              <a:t>Office: (757) 502-7084 • Cell: (757) 373-0099 </a:t>
            </a:r>
            <a:r>
              <a:rPr kumimoji="0" lang="en-US" sz="1500" b="0" i="0" u="none" strike="noStrike" kern="1200" cap="none" spc="0" normalizeH="0" baseline="0" noProof="0" dirty="0">
                <a:ln>
                  <a:noFill/>
                </a:ln>
                <a:solidFill>
                  <a:srgbClr val="000000"/>
                </a:solidFill>
                <a:effectLst/>
                <a:uLnTx/>
                <a:uFillTx/>
                <a:latin typeface="Arial"/>
                <a:ea typeface="MS PGothic" pitchFamily="34" charset="-128"/>
                <a:cs typeface="Arial" charset="0"/>
              </a:rPr>
              <a:t>vj.gupta@buschusa.com</a:t>
            </a:r>
            <a:endParaRPr kumimoji="0" lang="en-US" altLang="en-US" sz="15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000" b="0" i="0" u="sng" strike="noStrike" kern="1200" cap="none" spc="0" normalizeH="0" baseline="0" noProof="0" dirty="0">
              <a:ln>
                <a:noFill/>
              </a:ln>
              <a:solidFill>
                <a:srgbClr val="000000"/>
              </a:solidFill>
              <a:effectLst/>
              <a:uLnTx/>
              <a:uFillTx/>
              <a:latin typeface="Times New Roman" pitchFamily="18" charset="0"/>
              <a:ea typeface="MS PGothic" pitchFamily="34" charset="-128"/>
              <a:cs typeface="Arial" charset="0"/>
            </a:endParaRPr>
          </a:p>
        </p:txBody>
      </p:sp>
      <p:sp>
        <p:nvSpPr>
          <p:cNvPr id="7" name="Rectangle 6">
            <a:extLst>
              <a:ext uri="{FF2B5EF4-FFF2-40B4-BE49-F238E27FC236}">
                <a16:creationId xmlns:a16="http://schemas.microsoft.com/office/drawing/2014/main" id="{1DCF3EE6-9E30-4A6D-A25E-CE133BEE5221}"/>
              </a:ext>
            </a:extLst>
          </p:cNvPr>
          <p:cNvSpPr/>
          <p:nvPr/>
        </p:nvSpPr>
        <p:spPr>
          <a:xfrm>
            <a:off x="8225752" y="6433594"/>
            <a:ext cx="473206" cy="184666"/>
          </a:xfrm>
          <a:prstGeom prst="rect">
            <a:avLst/>
          </a:prstGeom>
        </p:spPr>
        <p:txBody>
          <a:bodyPr wrap="none">
            <a:spAutoFit/>
          </a:bodyPr>
          <a:lstStyle/>
          <a:p>
            <a:r>
              <a:rPr lang="de-DE" sz="600" dirty="0">
                <a:solidFill>
                  <a:srgbClr val="000000"/>
                </a:solidFill>
                <a:latin typeface="Arial" charset="0"/>
              </a:rPr>
              <a:t>Page 16</a:t>
            </a:r>
            <a:endParaRPr lang="en-US" sz="600" dirty="0"/>
          </a:p>
        </p:txBody>
      </p:sp>
    </p:spTree>
    <p:extLst>
      <p:ext uri="{BB962C8B-B14F-4D97-AF65-F5344CB8AC3E}">
        <p14:creationId xmlns:p14="http://schemas.microsoft.com/office/powerpoint/2010/main" val="2901910171"/>
      </p:ext>
    </p:extLst>
  </p:cSld>
  <p:clrMapOvr>
    <a:masterClrMapping/>
  </p:clrMapOvr>
  <p:transition>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ubtitle 13"/>
          <p:cNvSpPr>
            <a:spLocks noGrp="1"/>
          </p:cNvSpPr>
          <p:nvPr>
            <p:ph type="subTitle" idx="1"/>
          </p:nvPr>
        </p:nvSpPr>
        <p:spPr>
          <a:xfrm>
            <a:off x="3562350" y="2574065"/>
            <a:ext cx="2019300" cy="649287"/>
          </a:xfrm>
        </p:spPr>
        <p:txBody>
          <a:bodyPr/>
          <a:lstStyle/>
          <a:p>
            <a:r>
              <a:rPr lang="en-US" altLang="en-US" b="1" dirty="0"/>
              <a:t>Q&amp;A</a:t>
            </a:r>
          </a:p>
          <a:p>
            <a:endParaRPr lang="en-US" altLang="en-US" dirty="0"/>
          </a:p>
        </p:txBody>
      </p:sp>
      <p:sp>
        <p:nvSpPr>
          <p:cNvPr id="57349" name="TextBox 7"/>
          <p:cNvSpPr txBox="1">
            <a:spLocks noChangeArrowheads="1"/>
          </p:cNvSpPr>
          <p:nvPr/>
        </p:nvSpPr>
        <p:spPr bwMode="auto">
          <a:xfrm>
            <a:off x="585803" y="3088388"/>
            <a:ext cx="559593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Please submit any questions through the Question Window on your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GoToWebinar</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interface, directing them to Blower &amp; Vacuum Best Practices Magazine. Our panelists will do their best to address your questions, and will follow up with you on anything that goes unanswered during this session. </a:t>
            </a:r>
            <a:r>
              <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Thank you for attending!</a:t>
            </a:r>
          </a:p>
        </p:txBody>
      </p:sp>
      <p:sp>
        <p:nvSpPr>
          <p:cNvPr id="13" name="Title 1">
            <a:extLst>
              <a:ext uri="{FF2B5EF4-FFF2-40B4-BE49-F238E27FC236}">
                <a16:creationId xmlns:a16="http://schemas.microsoft.com/office/drawing/2014/main" id="{498003EB-7AE0-406A-BE0B-B1AF6CB935D6}"/>
              </a:ext>
            </a:extLst>
          </p:cNvPr>
          <p:cNvSpPr txBox="1">
            <a:spLocks/>
          </p:cNvSpPr>
          <p:nvPr/>
        </p:nvSpPr>
        <p:spPr bwMode="auto">
          <a:xfrm>
            <a:off x="268224" y="1774191"/>
            <a:ext cx="8607552" cy="599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fontAlgn="auto">
              <a:spcAft>
                <a:spcPts val="0"/>
              </a:spcAft>
              <a:defRPr/>
            </a:pPr>
            <a:r>
              <a:rPr lang="en-US" sz="2800" b="1" dirty="0">
                <a:solidFill>
                  <a:srgbClr val="008640"/>
                </a:solidFill>
                <a:latin typeface="Calibri" panose="020F0502020204030204"/>
                <a:cs typeface="Arial"/>
              </a:rPr>
              <a:t>5 Tips on Optimizing VSD Vacuum Pumps</a:t>
            </a:r>
            <a:endParaRPr kumimoji="0" lang="en-US" sz="2800" b="1" i="0" u="none" strike="noStrike" kern="1200" cap="none" spc="0" normalizeH="0" baseline="0" noProof="0" dirty="0">
              <a:ln>
                <a:noFill/>
              </a:ln>
              <a:solidFill>
                <a:srgbClr val="85214B"/>
              </a:solidFill>
              <a:effectLst/>
              <a:uLnTx/>
              <a:uFillTx/>
              <a:latin typeface="Calibri" panose="020F0502020204030204"/>
              <a:ea typeface="+mj-ea"/>
              <a:cs typeface="Arial"/>
            </a:endParaRPr>
          </a:p>
        </p:txBody>
      </p:sp>
      <p:sp>
        <p:nvSpPr>
          <p:cNvPr id="11" name="TextBox 16">
            <a:extLst>
              <a:ext uri="{FF2B5EF4-FFF2-40B4-BE49-F238E27FC236}">
                <a16:creationId xmlns:a16="http://schemas.microsoft.com/office/drawing/2014/main" id="{5E29B350-C769-4BBF-A42E-C7EBDFA24530}"/>
              </a:ext>
            </a:extLst>
          </p:cNvPr>
          <p:cNvSpPr txBox="1">
            <a:spLocks noChangeArrowheads="1"/>
          </p:cNvSpPr>
          <p:nvPr/>
        </p:nvSpPr>
        <p:spPr bwMode="auto">
          <a:xfrm>
            <a:off x="7049240" y="3818344"/>
            <a:ext cx="17446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9" name="Picture 8">
            <a:extLst>
              <a:ext uri="{FF2B5EF4-FFF2-40B4-BE49-F238E27FC236}">
                <a16:creationId xmlns:a16="http://schemas.microsoft.com/office/drawing/2014/main" id="{439460D4-8E45-473C-AFC2-4BCFBD6CF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185" y="429491"/>
            <a:ext cx="4419630" cy="1013915"/>
          </a:xfrm>
          <a:prstGeom prst="rect">
            <a:avLst/>
          </a:prstGeom>
        </p:spPr>
      </p:pic>
      <p:sp>
        <p:nvSpPr>
          <p:cNvPr id="15" name="TextBox 12">
            <a:extLst>
              <a:ext uri="{FF2B5EF4-FFF2-40B4-BE49-F238E27FC236}">
                <a16:creationId xmlns:a16="http://schemas.microsoft.com/office/drawing/2014/main" id="{9B49160F-BA71-41B4-A294-7EC4DD6C31B4}"/>
              </a:ext>
            </a:extLst>
          </p:cNvPr>
          <p:cNvSpPr txBox="1">
            <a:spLocks noChangeArrowheads="1"/>
          </p:cNvSpPr>
          <p:nvPr/>
        </p:nvSpPr>
        <p:spPr bwMode="auto">
          <a:xfrm>
            <a:off x="585803" y="5670565"/>
            <a:ext cx="61960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For your free subscription, please visit </a:t>
            </a:r>
            <a:r>
              <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hlinkClick r:id="rId3"/>
              </a:rPr>
              <a:t>www.</a:t>
            </a:r>
            <a:r>
              <a:rPr lang="en-US" altLang="en-US" dirty="0" err="1">
                <a:solidFill>
                  <a:prstClr val="black"/>
                </a:solidFill>
                <a:cs typeface="Arial" panose="020B0604020202020204" pitchFamily="34" charset="0"/>
                <a:hlinkClick r:id="rId3"/>
              </a:rPr>
              <a:t>blowervacuum</a:t>
            </a:r>
            <a:r>
              <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hlinkClick r:id="rId3"/>
              </a:rPr>
              <a:t>bestpractices.com/magazine/subscription</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p>
        </p:txBody>
      </p:sp>
      <p:pic>
        <p:nvPicPr>
          <p:cNvPr id="12" name="Picture 11">
            <a:extLst>
              <a:ext uri="{FF2B5EF4-FFF2-40B4-BE49-F238E27FC236}">
                <a16:creationId xmlns:a16="http://schemas.microsoft.com/office/drawing/2014/main" id="{65BBF459-FD67-429F-AE95-817D72CF80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9815" y="5046280"/>
            <a:ext cx="1602405" cy="776321"/>
          </a:xfrm>
          <a:prstGeom prst="rect">
            <a:avLst/>
          </a:prstGeom>
        </p:spPr>
      </p:pic>
      <p:pic>
        <p:nvPicPr>
          <p:cNvPr id="16" name="Picture 15">
            <a:extLst>
              <a:ext uri="{FF2B5EF4-FFF2-40B4-BE49-F238E27FC236}">
                <a16:creationId xmlns:a16="http://schemas.microsoft.com/office/drawing/2014/main" id="{F95F2DDD-2454-4540-8900-5D99C2AB75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3839" y="4156482"/>
            <a:ext cx="1634358" cy="776321"/>
          </a:xfrm>
          <a:prstGeom prst="rect">
            <a:avLst/>
          </a:prstGeom>
        </p:spPr>
      </p:pic>
    </p:spTree>
    <p:extLst>
      <p:ext uri="{BB962C8B-B14F-4D97-AF65-F5344CB8AC3E}">
        <p14:creationId xmlns:p14="http://schemas.microsoft.com/office/powerpoint/2010/main" val="102261368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1473994" y="2319943"/>
            <a:ext cx="61960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The recording and slides of this webinar will be made available to attendees via email later today.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PDH Certificates will be e-mailed to Attendees within two days.</a:t>
            </a:r>
            <a:endParaRPr kumimoji="0" lang="en-US" altLang="en-US" sz="1800" b="1"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2" name="Title 1"/>
          <p:cNvSpPr>
            <a:spLocks noGrp="1"/>
          </p:cNvSpPr>
          <p:nvPr>
            <p:ph type="ctrTitle"/>
          </p:nvPr>
        </p:nvSpPr>
        <p:spPr>
          <a:xfrm>
            <a:off x="777884" y="1087923"/>
            <a:ext cx="7430796" cy="1097429"/>
          </a:xfrm>
        </p:spPr>
        <p:txBody>
          <a:bodyPr rtlCol="0">
            <a:normAutofit/>
          </a:bodyPr>
          <a:lstStyle/>
          <a:p>
            <a:pPr fontAlgn="auto">
              <a:spcAft>
                <a:spcPts val="0"/>
              </a:spcAft>
              <a:defRPr/>
            </a:pPr>
            <a:r>
              <a:rPr lang="en-US" sz="2800" b="1" dirty="0">
                <a:solidFill>
                  <a:srgbClr val="008640"/>
                </a:solidFill>
                <a:latin typeface="Calibri" panose="020F0502020204030204"/>
                <a:cs typeface="Arial"/>
              </a:rPr>
              <a:t>Thank</a:t>
            </a:r>
            <a:r>
              <a:rPr lang="en-US" sz="2800" b="1" dirty="0">
                <a:solidFill>
                  <a:srgbClr val="85214B"/>
                </a:solidFill>
                <a:latin typeface="+mn-lt"/>
                <a:cs typeface="Arial"/>
              </a:rPr>
              <a:t> </a:t>
            </a:r>
            <a:r>
              <a:rPr lang="en-US" sz="2800" b="1" dirty="0">
                <a:solidFill>
                  <a:srgbClr val="008640"/>
                </a:solidFill>
                <a:latin typeface="Calibri" panose="020F0502020204030204"/>
                <a:cs typeface="Arial"/>
              </a:rPr>
              <a:t>you for attending!</a:t>
            </a:r>
          </a:p>
        </p:txBody>
      </p:sp>
      <p:pic>
        <p:nvPicPr>
          <p:cNvPr id="8" name="Picture 7">
            <a:extLst>
              <a:ext uri="{FF2B5EF4-FFF2-40B4-BE49-F238E27FC236}">
                <a16:creationId xmlns:a16="http://schemas.microsoft.com/office/drawing/2014/main" id="{2E8B52C6-4E2E-4336-886C-AE7B29E7A0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185" y="429491"/>
            <a:ext cx="4419630" cy="1013915"/>
          </a:xfrm>
          <a:prstGeom prst="rect">
            <a:avLst/>
          </a:prstGeom>
        </p:spPr>
      </p:pic>
      <p:sp>
        <p:nvSpPr>
          <p:cNvPr id="14" name="TextBox 12">
            <a:extLst>
              <a:ext uri="{FF2B5EF4-FFF2-40B4-BE49-F238E27FC236}">
                <a16:creationId xmlns:a16="http://schemas.microsoft.com/office/drawing/2014/main" id="{0FE7A750-49D3-4C12-9996-F9F56DAF11F9}"/>
              </a:ext>
            </a:extLst>
          </p:cNvPr>
          <p:cNvSpPr txBox="1">
            <a:spLocks noChangeArrowheads="1"/>
          </p:cNvSpPr>
          <p:nvPr/>
        </p:nvSpPr>
        <p:spPr bwMode="auto">
          <a:xfrm>
            <a:off x="585803" y="5670565"/>
            <a:ext cx="61960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For your free subscription, please visit </a:t>
            </a:r>
            <a:r>
              <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hlinkClick r:id="rId3"/>
              </a:rPr>
              <a:t>www.</a:t>
            </a:r>
            <a:r>
              <a:rPr lang="en-US" altLang="en-US" dirty="0" err="1">
                <a:solidFill>
                  <a:prstClr val="black"/>
                </a:solidFill>
                <a:cs typeface="Arial" panose="020B0604020202020204" pitchFamily="34" charset="0"/>
                <a:hlinkClick r:id="rId3"/>
              </a:rPr>
              <a:t>blowervacuum</a:t>
            </a:r>
            <a:r>
              <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hlinkClick r:id="rId3"/>
              </a:rPr>
              <a:t>bestpractices.com/magazine/subscription</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p>
        </p:txBody>
      </p:sp>
      <p:sp>
        <p:nvSpPr>
          <p:cNvPr id="9" name="TextBox 16">
            <a:extLst>
              <a:ext uri="{FF2B5EF4-FFF2-40B4-BE49-F238E27FC236}">
                <a16:creationId xmlns:a16="http://schemas.microsoft.com/office/drawing/2014/main" id="{99295A93-9B77-48C3-9194-43DAF8BA8271}"/>
              </a:ext>
            </a:extLst>
          </p:cNvPr>
          <p:cNvSpPr txBox="1">
            <a:spLocks noChangeArrowheads="1"/>
          </p:cNvSpPr>
          <p:nvPr/>
        </p:nvSpPr>
        <p:spPr bwMode="auto">
          <a:xfrm>
            <a:off x="7060670" y="3818344"/>
            <a:ext cx="17446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13" name="Picture 12">
            <a:extLst>
              <a:ext uri="{FF2B5EF4-FFF2-40B4-BE49-F238E27FC236}">
                <a16:creationId xmlns:a16="http://schemas.microsoft.com/office/drawing/2014/main" id="{F9B64419-9C66-4AC8-9080-90EAFDF097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9815" y="5046280"/>
            <a:ext cx="1602405" cy="776321"/>
          </a:xfrm>
          <a:prstGeom prst="rect">
            <a:avLst/>
          </a:prstGeom>
        </p:spPr>
      </p:pic>
      <p:pic>
        <p:nvPicPr>
          <p:cNvPr id="15" name="Picture 14">
            <a:extLst>
              <a:ext uri="{FF2B5EF4-FFF2-40B4-BE49-F238E27FC236}">
                <a16:creationId xmlns:a16="http://schemas.microsoft.com/office/drawing/2014/main" id="{6755EA5F-DAFB-45EC-A810-46FA9D7ACA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3839" y="4156482"/>
            <a:ext cx="1634358" cy="776321"/>
          </a:xfrm>
          <a:prstGeom prst="rect">
            <a:avLst/>
          </a:prstGeom>
        </p:spPr>
      </p:pic>
    </p:spTree>
    <p:extLst>
      <p:ext uri="{BB962C8B-B14F-4D97-AF65-F5344CB8AC3E}">
        <p14:creationId xmlns:p14="http://schemas.microsoft.com/office/powerpoint/2010/main" val="3569056623"/>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342A63-9E26-4B4D-A410-DAE1EA74D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9045" y="377458"/>
            <a:ext cx="4665911" cy="1592140"/>
          </a:xfrm>
          <a:prstGeom prst="rect">
            <a:avLst/>
          </a:prstGeom>
        </p:spPr>
      </p:pic>
      <p:sp>
        <p:nvSpPr>
          <p:cNvPr id="14" name="TextBox 7">
            <a:extLst>
              <a:ext uri="{FF2B5EF4-FFF2-40B4-BE49-F238E27FC236}">
                <a16:creationId xmlns:a16="http://schemas.microsoft.com/office/drawing/2014/main" id="{57CF2695-C84E-44B7-91FC-A86FEC663F08}"/>
              </a:ext>
            </a:extLst>
          </p:cNvPr>
          <p:cNvSpPr txBox="1">
            <a:spLocks noChangeArrowheads="1"/>
          </p:cNvSpPr>
          <p:nvPr/>
        </p:nvSpPr>
        <p:spPr bwMode="auto">
          <a:xfrm>
            <a:off x="1225264" y="2111604"/>
            <a:ext cx="6594855" cy="407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7000"/>
              </a:lnSpc>
              <a:spcBef>
                <a:spcPct val="0"/>
              </a:spcBef>
              <a:spcAft>
                <a:spcPct val="0"/>
              </a:spcAft>
              <a:buClrTx/>
              <a:buSzTx/>
              <a:buFontTx/>
              <a:buNone/>
              <a:tabLst>
                <a:tab pos="0" algn="l"/>
              </a:tabLst>
              <a:defRPr/>
            </a:pPr>
            <a:r>
              <a:rPr kumimoji="0" lang="en-US" sz="1600" b="0" i="0" u="none" strike="noStrike" kern="1200" cap="none" spc="0" normalizeH="0" baseline="0" noProof="0" dirty="0">
                <a:ln>
                  <a:noFill/>
                </a:ln>
                <a:solidFill>
                  <a:srgbClr val="000000"/>
                </a:solidFill>
                <a:effectLst/>
                <a:uLnTx/>
                <a:uFillTx/>
                <a:latin typeface="HelveticaNeue-Heavy"/>
                <a:ea typeface="Calibri" panose="020F0502020204030204" pitchFamily="34" charset="0"/>
                <a:cs typeface="HelveticaNeue-Heavy"/>
              </a:rPr>
              <a:t>	</a:t>
            </a:r>
            <a:r>
              <a:rPr kumimoji="0" lang="en-US" sz="1600" b="1" i="0" u="none" strike="noStrike" kern="1200" cap="none" spc="0" normalizeH="0" baseline="0" noProof="0" dirty="0">
                <a:ln>
                  <a:noFill/>
                </a:ln>
                <a:solidFill>
                  <a:srgbClr val="000000"/>
                </a:solidFill>
                <a:effectLst/>
                <a:uLnTx/>
                <a:uFillTx/>
                <a:latin typeface="HelveticaNeue-Heavy"/>
                <a:ea typeface="Calibri" panose="020F0502020204030204" pitchFamily="34" charset="0"/>
                <a:cs typeface="HelveticaNeue-Heavy"/>
              </a:rPr>
              <a:t>ATTEND</a:t>
            </a:r>
            <a:r>
              <a:rPr kumimoji="0" lang="en-US" sz="1600" b="1" i="0" u="none" strike="noStrike" kern="1200" cap="none" spc="0" normalizeH="0" noProof="0" dirty="0">
                <a:ln>
                  <a:noFill/>
                </a:ln>
                <a:solidFill>
                  <a:srgbClr val="000000"/>
                </a:solidFill>
                <a:effectLst/>
                <a:uLnTx/>
                <a:uFillTx/>
                <a:latin typeface="HelveticaNeue-Heavy"/>
                <a:ea typeface="Calibri" panose="020F0502020204030204" pitchFamily="34" charset="0"/>
                <a:cs typeface="HelveticaNeue-Heavy"/>
              </a:rPr>
              <a:t> </a:t>
            </a:r>
            <a:r>
              <a:rPr kumimoji="0" lang="en-US" sz="1600" b="1" i="0" u="none" strike="noStrike" kern="1200" cap="none" spc="0" normalizeH="0" baseline="0" noProof="0" dirty="0">
                <a:ln>
                  <a:noFill/>
                </a:ln>
                <a:solidFill>
                  <a:srgbClr val="000000"/>
                </a:solidFill>
                <a:effectLst/>
                <a:uLnTx/>
                <a:uFillTx/>
                <a:latin typeface="HelveticaNeue-Heavy"/>
                <a:ea typeface="Calibri" panose="020F0502020204030204" pitchFamily="34" charset="0"/>
                <a:cs typeface="HelveticaNeue-Heavy"/>
              </a:rPr>
              <a:t>THE INAUGURAL 3-DAY CONFERENCE &amp; EXPO!</a:t>
            </a:r>
          </a:p>
          <a:p>
            <a:pPr marL="0" marR="0" lvl="0" indent="0" algn="ctr" defTabSz="914400" rtl="0" eaLnBrk="0" fontAlgn="base" latinLnBrk="0" hangingPunct="0">
              <a:lnSpc>
                <a:spcPct val="107000"/>
              </a:lnSpc>
              <a:spcBef>
                <a:spcPct val="0"/>
              </a:spcBef>
              <a:spcAft>
                <a:spcPct val="0"/>
              </a:spcAft>
              <a:buClrTx/>
              <a:buSzTx/>
              <a:buFontTx/>
              <a:buNone/>
              <a:tabLst>
                <a:tab pos="0" algn="l"/>
              </a:tabLst>
              <a:defRPr/>
            </a:pPr>
            <a:r>
              <a:rPr lang="en-US" sz="1200" dirty="0">
                <a:solidFill>
                  <a:srgbClr val="000000"/>
                </a:solidFill>
                <a:latin typeface="HelveticaNeue-Heavy"/>
                <a:ea typeface="Calibri" panose="020F0502020204030204" pitchFamily="34" charset="0"/>
                <a:cs typeface="HelveticaNeue-Heavy"/>
              </a:rPr>
              <a:t>September 17-19, 2018, Chicago O’Hare </a:t>
            </a:r>
            <a:r>
              <a:rPr lang="en-US" sz="1200" dirty="0" err="1">
                <a:solidFill>
                  <a:srgbClr val="000000"/>
                </a:solidFill>
                <a:latin typeface="HelveticaNeue-Heavy"/>
                <a:ea typeface="Calibri" panose="020F0502020204030204" pitchFamily="34" charset="0"/>
                <a:cs typeface="HelveticaNeue-Heavy"/>
              </a:rPr>
              <a:t>Crowne</a:t>
            </a:r>
            <a:r>
              <a:rPr lang="en-US" sz="1200" dirty="0">
                <a:solidFill>
                  <a:srgbClr val="000000"/>
                </a:solidFill>
                <a:latin typeface="HelveticaNeue-Heavy"/>
                <a:ea typeface="Calibri" panose="020F0502020204030204" pitchFamily="34" charset="0"/>
                <a:cs typeface="HelveticaNeue-Heavy"/>
              </a:rPr>
              <a:t> Plaza Conference Center</a:t>
            </a:r>
            <a:endParaRPr kumimoji="0" lang="en-US" sz="1200" b="0" i="0" u="none" strike="noStrike" kern="1200" cap="none" spc="0" normalizeH="0" baseline="0" noProof="0" dirty="0">
              <a:ln>
                <a:noFill/>
              </a:ln>
              <a:solidFill>
                <a:srgbClr val="000000"/>
              </a:solidFill>
              <a:effectLst/>
              <a:uLnTx/>
              <a:uFillTx/>
              <a:latin typeface="HelveticaNeue-Heavy"/>
              <a:ea typeface="Calibri" panose="020F0502020204030204" pitchFamily="34" charset="0"/>
              <a:cs typeface="HelveticaNeue-Heavy"/>
            </a:endParaRPr>
          </a:p>
          <a:p>
            <a:pPr marL="0" marR="0" lvl="0" indent="0" algn="ctr" defTabSz="914400" rtl="0" eaLnBrk="0" fontAlgn="base" latinLnBrk="0" hangingPunct="0">
              <a:lnSpc>
                <a:spcPct val="107000"/>
              </a:lnSpc>
              <a:spcBef>
                <a:spcPct val="0"/>
              </a:spcBef>
              <a:spcAft>
                <a:spcPct val="0"/>
              </a:spcAft>
              <a:buClrTx/>
              <a:buSzTx/>
              <a:buFontTx/>
              <a:buNone/>
              <a:tabLst>
                <a:tab pos="0" algn="l"/>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1600" b="1" dirty="0">
                <a:solidFill>
                  <a:srgbClr val="808080"/>
                </a:solidFill>
                <a:latin typeface="HelveticaNeue-Condensed"/>
                <a:ea typeface="Times New Roman" panose="02020603050405020304" pitchFamily="18" charset="0"/>
                <a:cs typeface="HelveticaNeue-Condensed"/>
              </a:rPr>
              <a:t>FREE EXPO</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1600" dirty="0">
                <a:solidFill>
                  <a:srgbClr val="808080"/>
                </a:solidFill>
                <a:latin typeface="HelveticaNeue-Condensed"/>
                <a:ea typeface="Times New Roman" panose="02020603050405020304" pitchFamily="18" charset="0"/>
                <a:cs typeface="HelveticaNeue-Condensed"/>
              </a:rPr>
              <a:t>Booths from Atlas </a:t>
            </a:r>
            <a:r>
              <a:rPr lang="en-US" sz="1600" dirty="0" err="1">
                <a:solidFill>
                  <a:srgbClr val="808080"/>
                </a:solidFill>
                <a:latin typeface="HelveticaNeue-Condensed"/>
                <a:ea typeface="Times New Roman" panose="02020603050405020304" pitchFamily="18" charset="0"/>
                <a:cs typeface="HelveticaNeue-Condensed"/>
              </a:rPr>
              <a:t>Copco</a:t>
            </a:r>
            <a:r>
              <a:rPr lang="en-US" sz="1600" dirty="0">
                <a:solidFill>
                  <a:srgbClr val="808080"/>
                </a:solidFill>
                <a:latin typeface="HelveticaNeue-Condensed"/>
                <a:ea typeface="Times New Roman" panose="02020603050405020304" pitchFamily="18" charset="0"/>
                <a:cs typeface="HelveticaNeue-Condensed"/>
              </a:rPr>
              <a:t>, Busch USA, Gardner Denver, </a:t>
            </a:r>
            <a:r>
              <a:rPr lang="en-US" sz="1600" dirty="0" err="1">
                <a:solidFill>
                  <a:srgbClr val="808080"/>
                </a:solidFill>
                <a:latin typeface="HelveticaNeue-Condensed"/>
                <a:ea typeface="Times New Roman" panose="02020603050405020304" pitchFamily="18" charset="0"/>
                <a:cs typeface="HelveticaNeue-Condensed"/>
              </a:rPr>
              <a:t>Kaeser</a:t>
            </a:r>
            <a:r>
              <a:rPr lang="en-US" sz="1600" dirty="0">
                <a:solidFill>
                  <a:srgbClr val="808080"/>
                </a:solidFill>
                <a:latin typeface="HelveticaNeue-Condensed"/>
                <a:ea typeface="Times New Roman" panose="02020603050405020304" pitchFamily="18" charset="0"/>
                <a:cs typeface="HelveticaNeue-Condensed"/>
              </a:rPr>
              <a:t> Compressors, </a:t>
            </a:r>
            <a:r>
              <a:rPr lang="en-US" sz="1600" dirty="0" err="1">
                <a:solidFill>
                  <a:srgbClr val="808080"/>
                </a:solidFill>
                <a:latin typeface="HelveticaNeue-Condensed"/>
                <a:ea typeface="Times New Roman" panose="02020603050405020304" pitchFamily="18" charset="0"/>
                <a:cs typeface="HelveticaNeue-Condensed"/>
              </a:rPr>
              <a:t>Leybold</a:t>
            </a:r>
            <a:r>
              <a:rPr lang="en-US" sz="1600" dirty="0">
                <a:solidFill>
                  <a:srgbClr val="808080"/>
                </a:solidFill>
                <a:latin typeface="HelveticaNeue-Condensed"/>
                <a:ea typeface="Times New Roman" panose="02020603050405020304" pitchFamily="18" charset="0"/>
                <a:cs typeface="HelveticaNeue-Condensed"/>
              </a:rPr>
              <a:t> USA, Edwards, </a:t>
            </a:r>
            <a:r>
              <a:rPr lang="en-US" sz="1600" dirty="0" err="1">
                <a:solidFill>
                  <a:srgbClr val="808080"/>
                </a:solidFill>
                <a:latin typeface="HelveticaNeue-Condensed"/>
                <a:ea typeface="Times New Roman" panose="02020603050405020304" pitchFamily="18" charset="0"/>
                <a:cs typeface="HelveticaNeue-Condensed"/>
              </a:rPr>
              <a:t>Howden</a:t>
            </a:r>
            <a:r>
              <a:rPr lang="en-US" sz="1600" dirty="0">
                <a:solidFill>
                  <a:srgbClr val="808080"/>
                </a:solidFill>
                <a:latin typeface="HelveticaNeue-Condensed"/>
                <a:ea typeface="Times New Roman" panose="02020603050405020304" pitchFamily="18" charset="0"/>
                <a:cs typeface="HelveticaNeue-Condensed"/>
              </a:rPr>
              <a:t> Roots, Solberg</a:t>
            </a:r>
          </a:p>
          <a:p>
            <a:pPr algn="ctr" eaLnBrk="0" fontAlgn="base" hangingPunct="0">
              <a:spcBef>
                <a:spcPct val="0"/>
              </a:spcBef>
              <a:spcAft>
                <a:spcPct val="0"/>
              </a:spcAft>
              <a:defRPr/>
            </a:pPr>
            <a:endParaRPr lang="en-US" sz="1600" dirty="0">
              <a:solidFill>
                <a:srgbClr val="808080"/>
              </a:solidFill>
              <a:latin typeface="HelveticaNeue-Condensed"/>
              <a:ea typeface="Times New Roman" panose="02020603050405020304" pitchFamily="18" charset="0"/>
              <a:cs typeface="HelveticaNeue-Condensed"/>
            </a:endParaRPr>
          </a:p>
          <a:p>
            <a:pPr algn="ctr" eaLnBrk="0" fontAlgn="base" hangingPunct="0">
              <a:spcBef>
                <a:spcPct val="0"/>
              </a:spcBef>
              <a:spcAft>
                <a:spcPct val="0"/>
              </a:spcAft>
              <a:defRPr/>
            </a:pPr>
            <a:r>
              <a:rPr lang="en-US" sz="1600" b="1" dirty="0">
                <a:solidFill>
                  <a:srgbClr val="808080"/>
                </a:solidFill>
                <a:latin typeface="HelveticaNeue-Condensed"/>
                <a:ea typeface="Times New Roman" panose="02020603050405020304" pitchFamily="18" charset="0"/>
                <a:cs typeface="HelveticaNeue-Condensed"/>
              </a:rPr>
              <a:t>HIGH-ROI CONFERENCE</a:t>
            </a:r>
            <a:endParaRPr kumimoji="0" lang="en-US" sz="1600" b="0" i="0" u="none" strike="noStrike" kern="1200" cap="none" spc="0" normalizeH="0" baseline="0" noProof="0" dirty="0">
              <a:ln>
                <a:noFill/>
              </a:ln>
              <a:solidFill>
                <a:srgbClr val="808080"/>
              </a:solidFill>
              <a:effectLst/>
              <a:uLnTx/>
              <a:uFillTx/>
              <a:latin typeface="HelveticaNeue-Condensed"/>
              <a:ea typeface="Times New Roman" panose="02020603050405020304" pitchFamily="18" charset="0"/>
              <a:cs typeface="HelveticaNeue-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808080"/>
                </a:solidFill>
                <a:effectLst/>
                <a:uLnTx/>
                <a:uFillTx/>
                <a:latin typeface="HelveticaNeue-Condensed"/>
                <a:ea typeface="Times New Roman" panose="02020603050405020304" pitchFamily="18" charset="0"/>
                <a:cs typeface="HelveticaNeue-Condensed"/>
              </a:rPr>
              <a:t>TRACK</a:t>
            </a:r>
            <a:r>
              <a:rPr kumimoji="0" lang="en-US" sz="1600" b="0" i="0" u="none" strike="noStrike" kern="1200" cap="none" spc="0" normalizeH="0" noProof="0" dirty="0">
                <a:ln>
                  <a:noFill/>
                </a:ln>
                <a:solidFill>
                  <a:srgbClr val="808080"/>
                </a:solidFill>
                <a:effectLst/>
                <a:uLnTx/>
                <a:uFillTx/>
                <a:latin typeface="HelveticaNeue-Condensed"/>
                <a:ea typeface="Times New Roman" panose="02020603050405020304" pitchFamily="18" charset="0"/>
                <a:cs typeface="HelveticaNeue-Condensed"/>
              </a:rPr>
              <a:t> 3: BLOWER &amp; VACUUM OPTIMIZATION</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1600" baseline="0" dirty="0">
                <a:solidFill>
                  <a:srgbClr val="808080"/>
                </a:solidFill>
                <a:latin typeface="HelveticaNeue-Condensed"/>
                <a:ea typeface="Times New Roman" panose="02020603050405020304" pitchFamily="18" charset="0"/>
                <a:cs typeface="HelveticaNeue-Condensed"/>
              </a:rPr>
              <a:t>Vacuum System</a:t>
            </a:r>
            <a:r>
              <a:rPr lang="en-US" sz="1600" dirty="0">
                <a:solidFill>
                  <a:srgbClr val="808080"/>
                </a:solidFill>
                <a:latin typeface="HelveticaNeue-Condensed"/>
                <a:ea typeface="Times New Roman" panose="02020603050405020304" pitchFamily="18" charset="0"/>
                <a:cs typeface="HelveticaNeue-Condensed"/>
              </a:rPr>
              <a:t> </a:t>
            </a:r>
            <a:r>
              <a:rPr lang="en-US" sz="1600" baseline="0" dirty="0">
                <a:solidFill>
                  <a:srgbClr val="808080"/>
                </a:solidFill>
                <a:latin typeface="HelveticaNeue-Condensed"/>
                <a:ea typeface="Times New Roman" panose="02020603050405020304" pitchFamily="18" charset="0"/>
                <a:cs typeface="HelveticaNeue-Condensed"/>
              </a:rPr>
              <a:t>Centralization, Vacuum Demand Reduction, Utilit</a:t>
            </a:r>
            <a:r>
              <a:rPr lang="en-US" sz="1600" dirty="0">
                <a:solidFill>
                  <a:srgbClr val="808080"/>
                </a:solidFill>
                <a:latin typeface="HelveticaNeue-Condensed"/>
                <a:ea typeface="Times New Roman" panose="02020603050405020304" pitchFamily="18" charset="0"/>
                <a:cs typeface="HelveticaNeue-Condensed"/>
              </a:rPr>
              <a:t>y Incentive Program Design</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lvl="0" algn="ctr" eaLnBrk="0" fontAlgn="base" hangingPunct="0">
              <a:spcBef>
                <a:spcPct val="0"/>
              </a:spcBef>
              <a:spcAft>
                <a:spcPct val="0"/>
              </a:spcAf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Limited</a:t>
            </a:r>
            <a:r>
              <a:rPr kumimoji="0" lang="en-US" sz="1600" b="0" i="0" u="none" strike="noStrike" kern="1200" cap="none" spc="0" normalizeH="0" noProof="0" dirty="0">
                <a:ln>
                  <a:noFill/>
                </a:ln>
                <a:solidFill>
                  <a:prstClr val="black"/>
                </a:solidFill>
                <a:effectLst/>
                <a:uLnTx/>
                <a:uFillTx/>
                <a:latin typeface="Calibri" panose="020F0502020204030204" pitchFamily="34" charset="0"/>
                <a:ea typeface="+mn-ea"/>
                <a:cs typeface="+mn-cs"/>
              </a:rPr>
              <a:t> Hotel Space Remaining. Register Today!</a:t>
            </a:r>
          </a:p>
          <a:p>
            <a:pPr lvl="0" algn="ctr" eaLnBrk="0" fontAlgn="base" hangingPunct="0">
              <a:spcBef>
                <a:spcPct val="0"/>
              </a:spcBef>
              <a:spcAft>
                <a:spcPct val="0"/>
              </a:spcAft>
              <a:defRPr/>
            </a:pPr>
            <a:r>
              <a:rPr kumimoji="0" lang="en-US" sz="1600" b="1" i="0" u="sng"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3"/>
              </a:rPr>
              <a:t>www.cabpexpo.com</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2810103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471613" y="5322914"/>
            <a:ext cx="6200775" cy="1107996"/>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panose="020F0502020204030204"/>
                <a:ea typeface="+mn-ea"/>
                <a:cs typeface="+mn-cs"/>
              </a:rPr>
              <a:t>Thursday, July 19, 2018 – 2:00 PM 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rPr>
              <a:t>Register for free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hlinkClick r:id="rId2"/>
              </a:rPr>
              <a:t>www.airbestpractices.com/magazine/webinars</a:t>
            </a:r>
            <a:endPar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hlinkClick r:id="rId3"/>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 name="TextBox 7"/>
          <p:cNvSpPr txBox="1"/>
          <p:nvPr/>
        </p:nvSpPr>
        <p:spPr>
          <a:xfrm>
            <a:off x="2773704" y="4520400"/>
            <a:ext cx="359658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Calibri" panose="020F0502020204030204"/>
                <a:ea typeface="+mn-ea"/>
                <a:cs typeface="+mn-cs"/>
              </a:rPr>
              <a:t>Loran Circle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Calibri" panose="020F0502020204030204"/>
                <a:ea typeface="+mn-ea"/>
                <a:cs typeface="+mn-cs"/>
              </a:rPr>
              <a:t>Compressed Air System Training &amp; Consulting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ysClr val="windowText" lastClr="000000"/>
                </a:solidFill>
                <a:effectLst/>
                <a:uLnTx/>
                <a:uFillTx/>
                <a:latin typeface="Calibri" panose="020F0502020204030204"/>
                <a:ea typeface="+mn-ea"/>
                <a:cs typeface="+mn-cs"/>
              </a:rPr>
              <a:t>Keynote Speaker</a:t>
            </a:r>
          </a:p>
        </p:txBody>
      </p:sp>
      <p:sp>
        <p:nvSpPr>
          <p:cNvPr id="10" name="Title 1"/>
          <p:cNvSpPr>
            <a:spLocks noGrp="1"/>
          </p:cNvSpPr>
          <p:nvPr>
            <p:ph type="ctrTitle"/>
          </p:nvPr>
        </p:nvSpPr>
        <p:spPr>
          <a:xfrm>
            <a:off x="439477" y="1685369"/>
            <a:ext cx="8265046" cy="1097341"/>
          </a:xfrm>
        </p:spPr>
        <p:txBody>
          <a:bodyPr rtlCol="0">
            <a:normAutofit/>
          </a:bodyPr>
          <a:lstStyle/>
          <a:p>
            <a:pPr fontAlgn="auto">
              <a:spcAft>
                <a:spcPts val="0"/>
              </a:spcAft>
              <a:defRPr/>
            </a:pPr>
            <a:r>
              <a:rPr lang="en-US" sz="2200" b="1" dirty="0">
                <a:cs typeface="Arial"/>
              </a:rPr>
              <a:t>July 2018 Webinar</a:t>
            </a:r>
            <a:br>
              <a:rPr lang="en-US" sz="2800" b="1" dirty="0">
                <a:solidFill>
                  <a:srgbClr val="85214B"/>
                </a:solidFill>
                <a:cs typeface="Arial"/>
              </a:rPr>
            </a:br>
            <a:r>
              <a:rPr lang="en-US" sz="3100" b="1" dirty="0">
                <a:solidFill>
                  <a:srgbClr val="8B2E54"/>
                </a:solidFill>
                <a:latin typeface="+mn-lt"/>
                <a:cs typeface="Arial"/>
              </a:rPr>
              <a:t>5 Tips on Optimizing VFD Air Compressors</a:t>
            </a:r>
          </a:p>
        </p:txBody>
      </p:sp>
      <p:sp>
        <p:nvSpPr>
          <p:cNvPr id="15" name="TextBox 10">
            <a:extLst>
              <a:ext uri="{FF2B5EF4-FFF2-40B4-BE49-F238E27FC236}">
                <a16:creationId xmlns:a16="http://schemas.microsoft.com/office/drawing/2014/main" id="{E001A75B-50E7-4938-A754-35F7464923D2}"/>
              </a:ext>
            </a:extLst>
          </p:cNvPr>
          <p:cNvSpPr txBox="1">
            <a:spLocks noChangeArrowheads="1"/>
          </p:cNvSpPr>
          <p:nvPr/>
        </p:nvSpPr>
        <p:spPr bwMode="auto">
          <a:xfrm>
            <a:off x="6858000" y="3363433"/>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11" name="Picture 10">
            <a:extLst>
              <a:ext uri="{FF2B5EF4-FFF2-40B4-BE49-F238E27FC236}">
                <a16:creationId xmlns:a16="http://schemas.microsoft.com/office/drawing/2014/main" id="{B424C9D7-2878-4203-9BDF-5A9E8DB08A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420735"/>
            <a:ext cx="4572000" cy="1057656"/>
          </a:xfrm>
          <a:prstGeom prst="rect">
            <a:avLst/>
          </a:prstGeom>
        </p:spPr>
      </p:pic>
      <p:pic>
        <p:nvPicPr>
          <p:cNvPr id="3" name="Picture 2">
            <a:extLst>
              <a:ext uri="{FF2B5EF4-FFF2-40B4-BE49-F238E27FC236}">
                <a16:creationId xmlns:a16="http://schemas.microsoft.com/office/drawing/2014/main" id="{FF55A173-BDB8-400E-B15F-6F7D34EA22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4312" y="2782710"/>
            <a:ext cx="1095375" cy="1643063"/>
          </a:xfrm>
          <a:prstGeom prst="rect">
            <a:avLst/>
          </a:prstGeom>
        </p:spPr>
      </p:pic>
      <p:pic>
        <p:nvPicPr>
          <p:cNvPr id="6" name="Picture 5">
            <a:extLst>
              <a:ext uri="{FF2B5EF4-FFF2-40B4-BE49-F238E27FC236}">
                <a16:creationId xmlns:a16="http://schemas.microsoft.com/office/drawing/2014/main" id="{C954EB05-FF92-48EE-A6FD-7984D33142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8407" y="3724597"/>
            <a:ext cx="1976437" cy="757634"/>
          </a:xfrm>
          <a:prstGeom prst="rect">
            <a:avLst/>
          </a:prstGeom>
        </p:spPr>
      </p:pic>
    </p:spTree>
    <p:extLst>
      <p:ext uri="{BB962C8B-B14F-4D97-AF65-F5344CB8AC3E}">
        <p14:creationId xmlns:p14="http://schemas.microsoft.com/office/powerpoint/2010/main" val="345645517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725503" y="3422650"/>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222" name="TextBox 22"/>
          <p:cNvSpPr txBox="1">
            <a:spLocks noChangeArrowheads="1"/>
          </p:cNvSpPr>
          <p:nvPr/>
        </p:nvSpPr>
        <p:spPr bwMode="auto">
          <a:xfrm>
            <a:off x="4919678" y="3422665"/>
            <a:ext cx="3525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223" name="TextBox 23"/>
          <p:cNvSpPr txBox="1">
            <a:spLocks noChangeArrowheads="1"/>
          </p:cNvSpPr>
          <p:nvPr/>
        </p:nvSpPr>
        <p:spPr bwMode="auto">
          <a:xfrm>
            <a:off x="-396921" y="4758469"/>
            <a:ext cx="37355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Tim Dugan, P.E.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Compression Engineering Corp.</a:t>
            </a:r>
          </a:p>
        </p:txBody>
      </p:sp>
      <p:sp>
        <p:nvSpPr>
          <p:cNvPr id="9228" name="TextBox 19"/>
          <p:cNvSpPr txBox="1">
            <a:spLocks noChangeArrowheads="1"/>
          </p:cNvSpPr>
          <p:nvPr/>
        </p:nvSpPr>
        <p:spPr bwMode="auto">
          <a:xfrm>
            <a:off x="2509927" y="2945537"/>
            <a:ext cx="351618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President and Principal Engineer of Compression Engineering Corporation</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Over 25 years of experience in the industry</a:t>
            </a:r>
          </a:p>
        </p:txBody>
      </p:sp>
      <p:sp>
        <p:nvSpPr>
          <p:cNvPr id="13" name="Title 1"/>
          <p:cNvSpPr txBox="1">
            <a:spLocks/>
          </p:cNvSpPr>
          <p:nvPr/>
        </p:nvSpPr>
        <p:spPr bwMode="auto">
          <a:xfrm>
            <a:off x="236863" y="1860307"/>
            <a:ext cx="32432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altLang="en-US" sz="2800" b="1" dirty="0">
                <a:solidFill>
                  <a:srgbClr val="008640"/>
                </a:solidFill>
                <a:latin typeface="Calibri" panose="020F0502020204030204"/>
                <a:cs typeface="Arial"/>
              </a:rPr>
              <a:t>About</a:t>
            </a:r>
            <a:r>
              <a:rPr kumimoji="0" lang="en-US" altLang="en-US" sz="2800" b="1" i="0" u="none" strike="noStrike" kern="1200" cap="none" spc="0" normalizeH="0" baseline="0" noProof="0" dirty="0">
                <a:ln>
                  <a:noFill/>
                </a:ln>
                <a:solidFill>
                  <a:srgbClr val="85214B"/>
                </a:solidFill>
                <a:effectLst/>
                <a:uLnTx/>
                <a:uFillTx/>
                <a:latin typeface="Calibri Light" panose="020F0302020204030204"/>
                <a:ea typeface="+mj-ea"/>
                <a:cs typeface="+mj-cs"/>
              </a:rPr>
              <a:t> </a:t>
            </a:r>
            <a:r>
              <a:rPr lang="en-US" altLang="en-US" sz="2800" b="1" dirty="0">
                <a:solidFill>
                  <a:srgbClr val="008640"/>
                </a:solidFill>
                <a:latin typeface="Calibri" panose="020F0502020204030204"/>
                <a:cs typeface="Arial"/>
              </a:rPr>
              <a:t>the</a:t>
            </a:r>
            <a:r>
              <a:rPr kumimoji="0" lang="en-US" altLang="en-US" sz="2800" b="1" i="0" u="none" strike="noStrike" kern="1200" cap="none" spc="0" normalizeH="0" baseline="0" noProof="0" dirty="0">
                <a:ln>
                  <a:noFill/>
                </a:ln>
                <a:solidFill>
                  <a:srgbClr val="85214B"/>
                </a:solidFill>
                <a:effectLst/>
                <a:uLnTx/>
                <a:uFillTx/>
                <a:latin typeface="Calibri Light" panose="020F0302020204030204"/>
                <a:ea typeface="+mj-ea"/>
                <a:cs typeface="+mj-cs"/>
              </a:rPr>
              <a:t> </a:t>
            </a:r>
            <a:r>
              <a:rPr lang="en-US" altLang="en-US" sz="2800" b="1" dirty="0">
                <a:solidFill>
                  <a:srgbClr val="008640"/>
                </a:solidFill>
                <a:latin typeface="Calibri" panose="020F0502020204030204"/>
                <a:cs typeface="Arial"/>
              </a:rPr>
              <a:t>Speaker</a:t>
            </a:r>
          </a:p>
        </p:txBody>
      </p:sp>
      <p:pic>
        <p:nvPicPr>
          <p:cNvPr id="14" name="Picture 13">
            <a:extLst>
              <a:ext uri="{FF2B5EF4-FFF2-40B4-BE49-F238E27FC236}">
                <a16:creationId xmlns:a16="http://schemas.microsoft.com/office/drawing/2014/main" id="{3FAC26F8-77A3-4A16-B8AE-FDE67A4498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493" y="2997820"/>
            <a:ext cx="1636682" cy="1773616"/>
          </a:xfrm>
          <a:prstGeom prst="rect">
            <a:avLst/>
          </a:prstGeom>
        </p:spPr>
      </p:pic>
      <p:pic>
        <p:nvPicPr>
          <p:cNvPr id="17" name="Picture 16">
            <a:extLst>
              <a:ext uri="{FF2B5EF4-FFF2-40B4-BE49-F238E27FC236}">
                <a16:creationId xmlns:a16="http://schemas.microsoft.com/office/drawing/2014/main" id="{6D029CC1-EB2E-4699-BAD2-0437009D9D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185" y="429491"/>
            <a:ext cx="4419630" cy="1013915"/>
          </a:xfrm>
          <a:prstGeom prst="rect">
            <a:avLst/>
          </a:prstGeom>
        </p:spPr>
      </p:pic>
      <p:sp>
        <p:nvSpPr>
          <p:cNvPr id="20" name="TextBox 12">
            <a:extLst>
              <a:ext uri="{FF2B5EF4-FFF2-40B4-BE49-F238E27FC236}">
                <a16:creationId xmlns:a16="http://schemas.microsoft.com/office/drawing/2014/main" id="{9245ACF3-EC82-4536-BAEE-D6355D754D84}"/>
              </a:ext>
            </a:extLst>
          </p:cNvPr>
          <p:cNvSpPr txBox="1">
            <a:spLocks noChangeArrowheads="1"/>
          </p:cNvSpPr>
          <p:nvPr/>
        </p:nvSpPr>
        <p:spPr bwMode="auto">
          <a:xfrm>
            <a:off x="585803" y="5670565"/>
            <a:ext cx="61960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For your free subscription, please visit </a:t>
            </a:r>
            <a:r>
              <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hlinkClick r:id="rId4"/>
              </a:rPr>
              <a:t>www.</a:t>
            </a:r>
            <a:r>
              <a:rPr lang="en-US" altLang="en-US" dirty="0" err="1">
                <a:solidFill>
                  <a:prstClr val="black"/>
                </a:solidFill>
                <a:cs typeface="Arial" panose="020B0604020202020204" pitchFamily="34" charset="0"/>
                <a:hlinkClick r:id="rId4"/>
              </a:rPr>
              <a:t>blowervacuum</a:t>
            </a:r>
            <a:r>
              <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hlinkClick r:id="rId4"/>
              </a:rPr>
              <a:t>bestpractices.com/magazine/subscription</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p>
        </p:txBody>
      </p:sp>
      <p:sp>
        <p:nvSpPr>
          <p:cNvPr id="10" name="TextBox 16">
            <a:extLst>
              <a:ext uri="{FF2B5EF4-FFF2-40B4-BE49-F238E27FC236}">
                <a16:creationId xmlns:a16="http://schemas.microsoft.com/office/drawing/2014/main" id="{EC54AA86-9061-47AB-B4FA-FD26D18AC2EE}"/>
              </a:ext>
            </a:extLst>
          </p:cNvPr>
          <p:cNvSpPr txBox="1">
            <a:spLocks noChangeArrowheads="1"/>
          </p:cNvSpPr>
          <p:nvPr/>
        </p:nvSpPr>
        <p:spPr bwMode="auto">
          <a:xfrm>
            <a:off x="7072100" y="3818344"/>
            <a:ext cx="17446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15" name="Picture 14">
            <a:extLst>
              <a:ext uri="{FF2B5EF4-FFF2-40B4-BE49-F238E27FC236}">
                <a16:creationId xmlns:a16="http://schemas.microsoft.com/office/drawing/2014/main" id="{679D4037-ACBA-4833-9C3B-D8D8911229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9815" y="5046280"/>
            <a:ext cx="1602405" cy="776321"/>
          </a:xfrm>
          <a:prstGeom prst="rect">
            <a:avLst/>
          </a:prstGeom>
        </p:spPr>
      </p:pic>
      <p:pic>
        <p:nvPicPr>
          <p:cNvPr id="16" name="Picture 15">
            <a:extLst>
              <a:ext uri="{FF2B5EF4-FFF2-40B4-BE49-F238E27FC236}">
                <a16:creationId xmlns:a16="http://schemas.microsoft.com/office/drawing/2014/main" id="{AF26774E-B0EF-45E1-9C9E-4FEAD51C8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3839" y="4156482"/>
            <a:ext cx="1634358" cy="776321"/>
          </a:xfrm>
          <a:prstGeom prst="rect">
            <a:avLst/>
          </a:prstGeom>
        </p:spPr>
      </p:pic>
    </p:spTree>
    <p:extLst>
      <p:ext uri="{BB962C8B-B14F-4D97-AF65-F5344CB8AC3E}">
        <p14:creationId xmlns:p14="http://schemas.microsoft.com/office/powerpoint/2010/main" val="77626703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3515772-639D-4799-A5D9-065255632C3A}"/>
              </a:ext>
            </a:extLst>
          </p:cNvPr>
          <p:cNvSpPr>
            <a:spLocks noGrp="1" noChangeArrowheads="1"/>
          </p:cNvSpPr>
          <p:nvPr>
            <p:ph type="ctrTitle"/>
          </p:nvPr>
        </p:nvSpPr>
        <p:spPr/>
        <p:txBody>
          <a:bodyPr/>
          <a:lstStyle/>
          <a:p>
            <a:pPr eaLnBrk="1" hangingPunct="1"/>
            <a:r>
              <a:rPr lang="en-US" altLang="en-US" sz="3600" dirty="0"/>
              <a:t>5 Tips for Optimizing Vacuum Pumps</a:t>
            </a:r>
            <a:endParaRPr lang="en-US" altLang="en-US" sz="2000" dirty="0"/>
          </a:p>
        </p:txBody>
      </p:sp>
      <p:sp>
        <p:nvSpPr>
          <p:cNvPr id="3075" name="Rectangle 3">
            <a:extLst>
              <a:ext uri="{FF2B5EF4-FFF2-40B4-BE49-F238E27FC236}">
                <a16:creationId xmlns:a16="http://schemas.microsoft.com/office/drawing/2014/main" id="{DAF4E6E7-F4A6-428B-8B33-2C58BD25E111}"/>
              </a:ext>
            </a:extLst>
          </p:cNvPr>
          <p:cNvSpPr>
            <a:spLocks noGrp="1" noChangeArrowheads="1"/>
          </p:cNvSpPr>
          <p:nvPr>
            <p:ph type="subTitle" idx="1"/>
          </p:nvPr>
        </p:nvSpPr>
        <p:spPr>
          <a:xfrm>
            <a:off x="4408170" y="3307080"/>
            <a:ext cx="4267200" cy="2590800"/>
          </a:xfrm>
        </p:spPr>
        <p:txBody>
          <a:bodyPr/>
          <a:lstStyle/>
          <a:p>
            <a:pPr eaLnBrk="1" hangingPunct="1">
              <a:lnSpc>
                <a:spcPct val="80000"/>
              </a:lnSpc>
            </a:pPr>
            <a:r>
              <a:rPr lang="en-US" altLang="en-US" sz="2800" b="1" dirty="0">
                <a:solidFill>
                  <a:schemeClr val="bg1"/>
                </a:solidFill>
              </a:rPr>
              <a:t>Tim Dugan</a:t>
            </a:r>
          </a:p>
          <a:p>
            <a:pPr eaLnBrk="1" hangingPunct="1">
              <a:lnSpc>
                <a:spcPct val="80000"/>
              </a:lnSpc>
            </a:pPr>
            <a:r>
              <a:rPr lang="en-US" altLang="en-US" sz="2000" b="1" dirty="0">
                <a:solidFill>
                  <a:schemeClr val="bg1"/>
                </a:solidFill>
              </a:rPr>
              <a:t>Compression Engineering Corp.</a:t>
            </a:r>
          </a:p>
          <a:p>
            <a:pPr eaLnBrk="1" hangingPunct="1">
              <a:lnSpc>
                <a:spcPct val="80000"/>
              </a:lnSpc>
            </a:pPr>
            <a:endParaRPr lang="en-US" altLang="en-US" sz="1600" dirty="0">
              <a:solidFill>
                <a:schemeClr val="bg1"/>
              </a:solidFill>
            </a:endParaRPr>
          </a:p>
          <a:p>
            <a:pPr eaLnBrk="1" hangingPunct="1">
              <a:lnSpc>
                <a:spcPct val="80000"/>
              </a:lnSpc>
            </a:pPr>
            <a:r>
              <a:rPr lang="en-US" altLang="en-US" sz="1800" dirty="0">
                <a:solidFill>
                  <a:schemeClr val="bg1"/>
                </a:solidFill>
              </a:rPr>
              <a:t>For Blower &amp; Vacuum Best Practices Magazine</a:t>
            </a:r>
          </a:p>
          <a:p>
            <a:pPr eaLnBrk="1" hangingPunct="1">
              <a:lnSpc>
                <a:spcPct val="80000"/>
              </a:lnSpc>
            </a:pPr>
            <a:r>
              <a:rPr lang="en-US" altLang="en-US" sz="1800" dirty="0">
                <a:solidFill>
                  <a:schemeClr val="bg1"/>
                </a:solidFill>
              </a:rPr>
              <a:t>6-28-18</a:t>
            </a:r>
          </a:p>
          <a:p>
            <a:pPr eaLnBrk="1" hangingPunct="1">
              <a:lnSpc>
                <a:spcPct val="80000"/>
              </a:lnSpc>
            </a:pPr>
            <a:endParaRPr lang="en-US" altLang="en-US" sz="1800" dirty="0">
              <a:solidFill>
                <a:schemeClr val="bg1"/>
              </a:solidFill>
            </a:endParaRPr>
          </a:p>
          <a:p>
            <a:pPr eaLnBrk="1" hangingPunct="1">
              <a:lnSpc>
                <a:spcPct val="80000"/>
              </a:lnSpc>
            </a:pPr>
            <a:r>
              <a:rPr lang="en-US" altLang="en-US" sz="1600" dirty="0">
                <a:solidFill>
                  <a:schemeClr val="bg1"/>
                </a:solidFill>
              </a:rPr>
              <a:t>Presentation is property of Blower &amp; Vacuum Best Practices Magazine</a:t>
            </a:r>
          </a:p>
          <a:p>
            <a:pPr eaLnBrk="1" hangingPunct="1">
              <a:lnSpc>
                <a:spcPct val="80000"/>
              </a:lnSpc>
            </a:pPr>
            <a:r>
              <a:rPr lang="en-US" altLang="en-US" sz="1600" dirty="0">
                <a:solidFill>
                  <a:schemeClr val="bg1"/>
                </a:solidFill>
              </a:rPr>
              <a:t>Do not copy or distribute without permission</a:t>
            </a:r>
          </a:p>
          <a:p>
            <a:pPr eaLnBrk="1" hangingPunct="1">
              <a:lnSpc>
                <a:spcPct val="80000"/>
              </a:lnSpc>
            </a:pPr>
            <a:endParaRPr lang="en-US" altLang="en-US" sz="1800" dirty="0">
              <a:solidFill>
                <a:schemeClr val="bg1"/>
              </a:solidFill>
            </a:endParaRPr>
          </a:p>
        </p:txBody>
      </p:sp>
    </p:spTree>
    <p:extLst>
      <p:ext uri="{BB962C8B-B14F-4D97-AF65-F5344CB8AC3E}">
        <p14:creationId xmlns:p14="http://schemas.microsoft.com/office/powerpoint/2010/main" val="29687723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usch PPT templat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senz">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000" b="0" i="0" u="sng"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000" b="0" i="0" u="sng" strike="noStrike" cap="none" normalizeH="0" baseline="0" smtClean="0">
            <a:ln>
              <a:noFill/>
            </a:ln>
            <a:solidFill>
              <a:schemeClr val="tx1"/>
            </a:solidFill>
            <a:effectLst/>
            <a:latin typeface="Times New Roman" charset="0"/>
          </a:defRPr>
        </a:defPPr>
      </a:lstStyle>
    </a:lnDef>
  </a:objectDefaults>
  <a:extraClrSchemeLst>
    <a:extraClrScheme>
      <a:clrScheme name="FolieHorizontal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olieHorizonta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FolieHorizontal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olieHorizontal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olieHorizontal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olieHorizontal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FolieHorizontal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Atlas Copco Feb 2014 V2 Widescreen">
  <a:themeElements>
    <a:clrScheme name="Atlas Copco 2014">
      <a:dk1>
        <a:srgbClr val="000000"/>
      </a:dk1>
      <a:lt1>
        <a:sysClr val="window" lastClr="FFFFFF"/>
      </a:lt1>
      <a:dk2>
        <a:srgbClr val="0099CC"/>
      </a:dk2>
      <a:lt2>
        <a:srgbClr val="D2D2D2"/>
      </a:lt2>
      <a:accent1>
        <a:srgbClr val="0099CC"/>
      </a:accent1>
      <a:accent2>
        <a:srgbClr val="A1A1A1"/>
      </a:accent2>
      <a:accent3>
        <a:srgbClr val="E8927C"/>
      </a:accent3>
      <a:accent4>
        <a:srgbClr val="BF233D"/>
      </a:accent4>
      <a:accent5>
        <a:srgbClr val="8DC8E8"/>
      </a:accent5>
      <a:accent6>
        <a:srgbClr val="56AC42"/>
      </a:accent6>
      <a:hlink>
        <a:srgbClr val="0099CC"/>
      </a:hlink>
      <a:folHlink>
        <a:srgbClr val="6E6E78"/>
      </a:folHlink>
    </a:clrScheme>
    <a:fontScheme name="Atlascopc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defPPr algn="ctr">
          <a:lnSpc>
            <a:spcPct val="95000"/>
          </a:lnSpc>
          <a:spcBef>
            <a:spcPts val="400"/>
          </a:spcBef>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spcBef>
            <a:spcPts val="400"/>
          </a:spcBef>
          <a:defRPr sz="1600" dirty="0" err="1" smtClean="0"/>
        </a:defPPr>
      </a:lstStyle>
    </a:txDef>
  </a:objectDefaults>
  <a:extraClrSchemeLst/>
  <a:custClrLst>
    <a:custClr name="Petrol">
      <a:srgbClr val="047A6C"/>
    </a:custClr>
    <a:custClr name="Violet">
      <a:srgbClr val="6A3771"/>
    </a:custClr>
    <a:custClr name="Dark Grey">
      <a:srgbClr val="6E6E78"/>
    </a:custClr>
  </a:custClrLst>
</a:theme>
</file>

<file path=ppt/theme/theme5.xml><?xml version="1.0" encoding="utf-8"?>
<a:theme xmlns:a="http://schemas.openxmlformats.org/drawingml/2006/main" name="1_Atlas_Copco_template_PP2003">
  <a:themeElements>
    <a:clrScheme name="">
      <a:dk1>
        <a:srgbClr val="000000"/>
      </a:dk1>
      <a:lt1>
        <a:srgbClr val="FFFFFF"/>
      </a:lt1>
      <a:dk2>
        <a:srgbClr val="0099CC"/>
      </a:dk2>
      <a:lt2>
        <a:srgbClr val="D2D2D2"/>
      </a:lt2>
      <a:accent1>
        <a:srgbClr val="007FAA"/>
      </a:accent1>
      <a:accent2>
        <a:srgbClr val="6E6E78"/>
      </a:accent2>
      <a:accent3>
        <a:srgbClr val="FFFFFF"/>
      </a:accent3>
      <a:accent4>
        <a:srgbClr val="000000"/>
      </a:accent4>
      <a:accent5>
        <a:srgbClr val="AAC0D2"/>
      </a:accent5>
      <a:accent6>
        <a:srgbClr val="63636C"/>
      </a:accent6>
      <a:hlink>
        <a:srgbClr val="FFE600"/>
      </a:hlink>
      <a:folHlink>
        <a:srgbClr val="FA5318"/>
      </a:folHlink>
    </a:clrScheme>
    <a:fontScheme name="Atlas_Copco_template_PP20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108000" tIns="72000" rIns="108000" bIns="90000" numCol="1" anchor="ctr" anchorCtr="0" compatLnSpc="1">
        <a:prstTxWarp prst="textNoShape">
          <a:avLst/>
        </a:prstTxWarp>
        <a:spAutoFit/>
      </a:bodyPr>
      <a:lstStyle>
        <a:defPPr marL="0" marR="0" indent="0" algn="ctr" defTabSz="914400" rtl="0" eaLnBrk="1" fontAlgn="base" latinLnBrk="0" hangingPunct="1">
          <a:lnSpc>
            <a:spcPct val="100000"/>
          </a:lnSpc>
          <a:spcBef>
            <a:spcPct val="25000"/>
          </a:spcBef>
          <a:spcAft>
            <a:spcPct val="0"/>
          </a:spcAft>
          <a:buClr>
            <a:schemeClr val="tx2"/>
          </a:buClr>
          <a:buSzTx/>
          <a:buFont typeface="Wingdings" pitchFamily="2" charset="2"/>
          <a:buNone/>
          <a:tabLst/>
          <a:defRPr kumimoji="0" lang="sv-SE"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108000" tIns="72000" rIns="108000" bIns="90000" numCol="1" anchor="ctr" anchorCtr="0" compatLnSpc="1">
        <a:prstTxWarp prst="textNoShape">
          <a:avLst/>
        </a:prstTxWarp>
        <a:spAutoFit/>
      </a:bodyPr>
      <a:lstStyle>
        <a:defPPr marL="0" marR="0" indent="0" algn="ctr" defTabSz="914400" rtl="0" eaLnBrk="1" fontAlgn="base" latinLnBrk="0" hangingPunct="1">
          <a:lnSpc>
            <a:spcPct val="100000"/>
          </a:lnSpc>
          <a:spcBef>
            <a:spcPct val="25000"/>
          </a:spcBef>
          <a:spcAft>
            <a:spcPct val="0"/>
          </a:spcAft>
          <a:buClr>
            <a:schemeClr val="tx2"/>
          </a:buClr>
          <a:buSzTx/>
          <a:buFont typeface="Wingdings" pitchFamily="2" charset="2"/>
          <a:buNone/>
          <a:tabLst/>
          <a:defRPr kumimoji="0" lang="sv-SE" sz="2000" b="0" i="0" u="none" strike="noStrike" cap="none" normalizeH="0" baseline="0" smtClean="0">
            <a:ln>
              <a:noFill/>
            </a:ln>
            <a:solidFill>
              <a:schemeClr val="tx1"/>
            </a:solidFill>
            <a:effectLst/>
            <a:latin typeface="Arial" charset="0"/>
          </a:defRPr>
        </a:defPPr>
      </a:lstStyle>
    </a:lnDef>
  </a:objectDefaults>
  <a:extraClrSchemeLst>
    <a:extraClrScheme>
      <a:clrScheme name="Atlas_Copco_template_PP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tlas_Copco_template_PP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tlas_Copco_template_PP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tlas_Copco_template_PP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tlas_Copco_template_PP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tlas_Copco_template_PP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tlas_Copco_template_PP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tlas_Copco_template_PP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tlas_Copco_template_PP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tlas_Copco_template_PP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tlas_Copco_template_PP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tlas_Copco_template_PP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tlas_Copco_template_PP2003 13">
        <a:dk1>
          <a:srgbClr val="000000"/>
        </a:dk1>
        <a:lt1>
          <a:srgbClr val="FFFFFF"/>
        </a:lt1>
        <a:dk2>
          <a:srgbClr val="0099C0"/>
        </a:dk2>
        <a:lt2>
          <a:srgbClr val="808080"/>
        </a:lt2>
        <a:accent1>
          <a:srgbClr val="A8E1F0"/>
        </a:accent1>
        <a:accent2>
          <a:srgbClr val="B2B2B2"/>
        </a:accent2>
        <a:accent3>
          <a:srgbClr val="FFFFFF"/>
        </a:accent3>
        <a:accent4>
          <a:srgbClr val="000000"/>
        </a:accent4>
        <a:accent5>
          <a:srgbClr val="D1EEF6"/>
        </a:accent5>
        <a:accent6>
          <a:srgbClr val="A1A1A1"/>
        </a:accent6>
        <a:hlink>
          <a:srgbClr val="FFCC33"/>
        </a:hlink>
        <a:folHlink>
          <a:srgbClr val="FA5318"/>
        </a:folHlink>
      </a:clrScheme>
      <a:clrMap bg1="lt1" tx1="dk1" bg2="lt2" tx2="dk2" accent1="accent1" accent2="accent2" accent3="accent3" accent4="accent4" accent5="accent5" accent6="accent6" hlink="hlink" folHlink="folHlink"/>
    </a:extraClrScheme>
    <a:extraClrScheme>
      <a:clrScheme name="Atlas_Copco_template_PP2003 14">
        <a:dk1>
          <a:srgbClr val="111111"/>
        </a:dk1>
        <a:lt1>
          <a:srgbClr val="FFFFFF"/>
        </a:lt1>
        <a:dk2>
          <a:srgbClr val="0099C0"/>
        </a:dk2>
        <a:lt2>
          <a:srgbClr val="808080"/>
        </a:lt2>
        <a:accent1>
          <a:srgbClr val="A8E1F0"/>
        </a:accent1>
        <a:accent2>
          <a:srgbClr val="B2B2B2"/>
        </a:accent2>
        <a:accent3>
          <a:srgbClr val="FFFFFF"/>
        </a:accent3>
        <a:accent4>
          <a:srgbClr val="0D0D0D"/>
        </a:accent4>
        <a:accent5>
          <a:srgbClr val="D1EEF6"/>
        </a:accent5>
        <a:accent6>
          <a:srgbClr val="A1A1A1"/>
        </a:accent6>
        <a:hlink>
          <a:srgbClr val="FFCC33"/>
        </a:hlink>
        <a:folHlink>
          <a:srgbClr val="FA5318"/>
        </a:folHlink>
      </a:clrScheme>
      <a:clrMap bg1="lt1" tx1="dk1" bg2="lt2" tx2="dk2" accent1="accent1" accent2="accent2" accent3="accent3" accent4="accent4" accent5="accent5" accent6="accent6" hlink="hlink" folHlink="folHlink"/>
    </a:extraClrScheme>
    <a:extraClrScheme>
      <a:clrScheme name="Atlas_Copco_template_PP2003 15">
        <a:dk1>
          <a:srgbClr val="111111"/>
        </a:dk1>
        <a:lt1>
          <a:srgbClr val="FFFFFF"/>
        </a:lt1>
        <a:dk2>
          <a:srgbClr val="0099C0"/>
        </a:dk2>
        <a:lt2>
          <a:srgbClr val="5F5F5F"/>
        </a:lt2>
        <a:accent1>
          <a:srgbClr val="A8E1F0"/>
        </a:accent1>
        <a:accent2>
          <a:srgbClr val="B2B2B2"/>
        </a:accent2>
        <a:accent3>
          <a:srgbClr val="FFFFFF"/>
        </a:accent3>
        <a:accent4>
          <a:srgbClr val="0D0D0D"/>
        </a:accent4>
        <a:accent5>
          <a:srgbClr val="D1EEF6"/>
        </a:accent5>
        <a:accent6>
          <a:srgbClr val="A1A1A1"/>
        </a:accent6>
        <a:hlink>
          <a:srgbClr val="FFCC33"/>
        </a:hlink>
        <a:folHlink>
          <a:srgbClr val="FA5318"/>
        </a:folHlink>
      </a:clrScheme>
      <a:clrMap bg1="lt1" tx1="dk1" bg2="lt2" tx2="dk2" accent1="accent1" accent2="accent2" accent3="accent3" accent4="accent4" accent5="accent5" accent6="accent6" hlink="hlink" folHlink="folHlink"/>
    </a:extraClrScheme>
    <a:extraClrScheme>
      <a:clrScheme name="Atlas_Copco_template_PP2003 16">
        <a:dk1>
          <a:srgbClr val="1C1C1C"/>
        </a:dk1>
        <a:lt1>
          <a:srgbClr val="FFFFFF"/>
        </a:lt1>
        <a:dk2>
          <a:srgbClr val="0099C0"/>
        </a:dk2>
        <a:lt2>
          <a:srgbClr val="5F5F5F"/>
        </a:lt2>
        <a:accent1>
          <a:srgbClr val="A8E1F0"/>
        </a:accent1>
        <a:accent2>
          <a:srgbClr val="B2B2B2"/>
        </a:accent2>
        <a:accent3>
          <a:srgbClr val="FFFFFF"/>
        </a:accent3>
        <a:accent4>
          <a:srgbClr val="161616"/>
        </a:accent4>
        <a:accent5>
          <a:srgbClr val="D1EEF6"/>
        </a:accent5>
        <a:accent6>
          <a:srgbClr val="A1A1A1"/>
        </a:accent6>
        <a:hlink>
          <a:srgbClr val="FFCC33"/>
        </a:hlink>
        <a:folHlink>
          <a:srgbClr val="FA531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ue flywheel design template">
  <a:themeElements>
    <a:clrScheme name="Blue flywheel design template 10">
      <a:dk1>
        <a:srgbClr val="336699"/>
      </a:dk1>
      <a:lt1>
        <a:srgbClr val="CCECFF"/>
      </a:lt1>
      <a:dk2>
        <a:srgbClr val="CCFF66"/>
      </a:dk2>
      <a:lt2>
        <a:srgbClr val="336699"/>
      </a:lt2>
      <a:accent1>
        <a:srgbClr val="DFF3FF"/>
      </a:accent1>
      <a:accent2>
        <a:srgbClr val="A6B84A"/>
      </a:accent2>
      <a:accent3>
        <a:srgbClr val="E2F4FF"/>
      </a:accent3>
      <a:accent4>
        <a:srgbClr val="2A5682"/>
      </a:accent4>
      <a:accent5>
        <a:srgbClr val="ECF8FF"/>
      </a:accent5>
      <a:accent6>
        <a:srgbClr val="96A642"/>
      </a:accent6>
      <a:hlink>
        <a:srgbClr val="73B5CF"/>
      </a:hlink>
      <a:folHlink>
        <a:srgbClr val="008080"/>
      </a:folHlink>
    </a:clrScheme>
    <a:fontScheme name="Blue flywheel design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lue flywheel design template 1">
        <a:dk1>
          <a:srgbClr val="000000"/>
        </a:dk1>
        <a:lt1>
          <a:srgbClr val="FFFFFF"/>
        </a:lt1>
        <a:dk2>
          <a:srgbClr val="000000"/>
        </a:dk2>
        <a:lt2>
          <a:srgbClr val="808080"/>
        </a:lt2>
        <a:accent1>
          <a:srgbClr val="DDE9B5"/>
        </a:accent1>
        <a:accent2>
          <a:srgbClr val="333399"/>
        </a:accent2>
        <a:accent3>
          <a:srgbClr val="FFFFFF"/>
        </a:accent3>
        <a:accent4>
          <a:srgbClr val="000000"/>
        </a:accent4>
        <a:accent5>
          <a:srgbClr val="EBF2D7"/>
        </a:accent5>
        <a:accent6>
          <a:srgbClr val="2D2D8A"/>
        </a:accent6>
        <a:hlink>
          <a:srgbClr val="339966"/>
        </a:hlink>
        <a:folHlink>
          <a:srgbClr val="336699"/>
        </a:folHlink>
      </a:clrScheme>
      <a:clrMap bg1="lt1" tx1="dk1" bg2="lt2" tx2="dk2" accent1="accent1" accent2="accent2" accent3="accent3" accent4="accent4" accent5="accent5" accent6="accent6" hlink="hlink" folHlink="folHlink"/>
    </a:extraClrScheme>
    <a:extraClrScheme>
      <a:clrScheme name="Blue flywheel design template 2">
        <a:dk1>
          <a:srgbClr val="000000"/>
        </a:dk1>
        <a:lt1>
          <a:srgbClr val="FFFFFF"/>
        </a:lt1>
        <a:dk2>
          <a:srgbClr val="000000"/>
        </a:dk2>
        <a:lt2>
          <a:srgbClr val="808080"/>
        </a:lt2>
        <a:accent1>
          <a:srgbClr val="D5DEBA"/>
        </a:accent1>
        <a:accent2>
          <a:srgbClr val="F1FFCD"/>
        </a:accent2>
        <a:accent3>
          <a:srgbClr val="FFFFFF"/>
        </a:accent3>
        <a:accent4>
          <a:srgbClr val="000000"/>
        </a:accent4>
        <a:accent5>
          <a:srgbClr val="E7ECD9"/>
        </a:accent5>
        <a:accent6>
          <a:srgbClr val="DAE7BA"/>
        </a:accent6>
        <a:hlink>
          <a:srgbClr val="7B7D37"/>
        </a:hlink>
        <a:folHlink>
          <a:srgbClr val="3A6266"/>
        </a:folHlink>
      </a:clrScheme>
      <a:clrMap bg1="lt1" tx1="dk1" bg2="lt2" tx2="dk2" accent1="accent1" accent2="accent2" accent3="accent3" accent4="accent4" accent5="accent5" accent6="accent6" hlink="hlink" folHlink="folHlink"/>
    </a:extraClrScheme>
    <a:extraClrScheme>
      <a:clrScheme name="Blue flywheel design template 3">
        <a:dk1>
          <a:srgbClr val="777777"/>
        </a:dk1>
        <a:lt1>
          <a:srgbClr val="333333"/>
        </a:lt1>
        <a:dk2>
          <a:srgbClr val="000066"/>
        </a:dk2>
        <a:lt2>
          <a:srgbClr val="D1D1CB"/>
        </a:lt2>
        <a:accent1>
          <a:srgbClr val="99998D"/>
        </a:accent1>
        <a:accent2>
          <a:srgbClr val="6292C6"/>
        </a:accent2>
        <a:accent3>
          <a:srgbClr val="AAAAB8"/>
        </a:accent3>
        <a:accent4>
          <a:srgbClr val="2A2A2A"/>
        </a:accent4>
        <a:accent5>
          <a:srgbClr val="CACAC5"/>
        </a:accent5>
        <a:accent6>
          <a:srgbClr val="5884B3"/>
        </a:accent6>
        <a:hlink>
          <a:srgbClr val="FEF4AA"/>
        </a:hlink>
        <a:folHlink>
          <a:srgbClr val="F8F8F8"/>
        </a:folHlink>
      </a:clrScheme>
      <a:clrMap bg1="dk2" tx1="lt1" bg2="dk1" tx2="lt2" accent1="accent1" accent2="accent2" accent3="accent3" accent4="accent4" accent5="accent5" accent6="accent6" hlink="hlink" folHlink="folHlink"/>
    </a:extraClrScheme>
    <a:extraClrScheme>
      <a:clrScheme name="Blue flywheel design template 4">
        <a:dk1>
          <a:srgbClr val="333333"/>
        </a:dk1>
        <a:lt1>
          <a:srgbClr val="FFFFFF"/>
        </a:lt1>
        <a:dk2>
          <a:srgbClr val="D1D1CB"/>
        </a:dk2>
        <a:lt2>
          <a:srgbClr val="777777"/>
        </a:lt2>
        <a:accent1>
          <a:srgbClr val="99998D"/>
        </a:accent1>
        <a:accent2>
          <a:srgbClr val="6292C6"/>
        </a:accent2>
        <a:accent3>
          <a:srgbClr val="FFFFFF"/>
        </a:accent3>
        <a:accent4>
          <a:srgbClr val="2A2A2A"/>
        </a:accent4>
        <a:accent5>
          <a:srgbClr val="CACAC5"/>
        </a:accent5>
        <a:accent6>
          <a:srgbClr val="5884B3"/>
        </a:accent6>
        <a:hlink>
          <a:srgbClr val="FEF4AA"/>
        </a:hlink>
        <a:folHlink>
          <a:srgbClr val="F8F8F8"/>
        </a:folHlink>
      </a:clrScheme>
      <a:clrMap bg1="lt1" tx1="dk1" bg2="lt2" tx2="dk2" accent1="accent1" accent2="accent2" accent3="accent3" accent4="accent4" accent5="accent5" accent6="accent6" hlink="hlink" folHlink="folHlink"/>
    </a:extraClrScheme>
    <a:extraClrScheme>
      <a:clrScheme name="Blue flywheel design template 5">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FFFFFF"/>
        </a:folHlink>
      </a:clrScheme>
      <a:clrMap bg1="lt1" tx1="dk1" bg2="lt2" tx2="dk2" accent1="accent1" accent2="accent2" accent3="accent3" accent4="accent4" accent5="accent5" accent6="accent6" hlink="hlink" folHlink="folHlink"/>
    </a:extraClrScheme>
    <a:extraClrScheme>
      <a:clrScheme name="Blue flywheel design template 6">
        <a:dk1>
          <a:srgbClr val="000000"/>
        </a:dk1>
        <a:lt1>
          <a:srgbClr val="FFFFFF"/>
        </a:lt1>
        <a:dk2>
          <a:srgbClr val="000000"/>
        </a:dk2>
        <a:lt2>
          <a:srgbClr val="969696"/>
        </a:lt2>
        <a:accent1>
          <a:srgbClr val="ABCF7F"/>
        </a:accent1>
        <a:accent2>
          <a:srgbClr val="FF9966"/>
        </a:accent2>
        <a:accent3>
          <a:srgbClr val="FFFFFF"/>
        </a:accent3>
        <a:accent4>
          <a:srgbClr val="000000"/>
        </a:accent4>
        <a:accent5>
          <a:srgbClr val="D2E4C0"/>
        </a:accent5>
        <a:accent6>
          <a:srgbClr val="E78A5C"/>
        </a:accent6>
        <a:hlink>
          <a:srgbClr val="EA552C"/>
        </a:hlink>
        <a:folHlink>
          <a:srgbClr val="996600"/>
        </a:folHlink>
      </a:clrScheme>
      <a:clrMap bg1="lt1" tx1="dk1" bg2="lt2" tx2="dk2" accent1="accent1" accent2="accent2" accent3="accent3" accent4="accent4" accent5="accent5" accent6="accent6" hlink="hlink" folHlink="folHlink"/>
    </a:extraClrScheme>
    <a:extraClrScheme>
      <a:clrScheme name="Blue flywheel design template 7">
        <a:dk1>
          <a:srgbClr val="85CADF"/>
        </a:dk1>
        <a:lt1>
          <a:srgbClr val="DBF0FF"/>
        </a:lt1>
        <a:dk2>
          <a:srgbClr val="CCFFFF"/>
        </a:dk2>
        <a:lt2>
          <a:srgbClr val="003366"/>
        </a:lt2>
        <a:accent1>
          <a:srgbClr val="3F709D"/>
        </a:accent1>
        <a:accent2>
          <a:srgbClr val="00B000"/>
        </a:accent2>
        <a:accent3>
          <a:srgbClr val="EAF6FF"/>
        </a:accent3>
        <a:accent4>
          <a:srgbClr val="71ACBE"/>
        </a:accent4>
        <a:accent5>
          <a:srgbClr val="AFBBCC"/>
        </a:accent5>
        <a:accent6>
          <a:srgbClr val="009F00"/>
        </a:accent6>
        <a:hlink>
          <a:srgbClr val="66CCFF"/>
        </a:hlink>
        <a:folHlink>
          <a:srgbClr val="FFF381"/>
        </a:folHlink>
      </a:clrScheme>
      <a:clrMap bg1="lt1" tx1="dk1" bg2="lt2" tx2="dk2" accent1="accent1" accent2="accent2" accent3="accent3" accent4="accent4" accent5="accent5" accent6="accent6" hlink="hlink" folHlink="folHlink"/>
    </a:extraClrScheme>
    <a:extraClrScheme>
      <a:clrScheme name="Blue flywheel design template 8">
        <a:dk1>
          <a:srgbClr val="663300"/>
        </a:dk1>
        <a:lt1>
          <a:srgbClr val="D2BA9E"/>
        </a:lt1>
        <a:dk2>
          <a:srgbClr val="DFC08D"/>
        </a:dk2>
        <a:lt2>
          <a:srgbClr val="2D2015"/>
        </a:lt2>
        <a:accent1>
          <a:srgbClr val="C6DF95"/>
        </a:accent1>
        <a:accent2>
          <a:srgbClr val="8F5F2F"/>
        </a:accent2>
        <a:accent3>
          <a:srgbClr val="E5D9CC"/>
        </a:accent3>
        <a:accent4>
          <a:srgbClr val="562A00"/>
        </a:accent4>
        <a:accent5>
          <a:srgbClr val="DFECC8"/>
        </a:accent5>
        <a:accent6>
          <a:srgbClr val="81552A"/>
        </a:accent6>
        <a:hlink>
          <a:srgbClr val="CCB400"/>
        </a:hlink>
        <a:folHlink>
          <a:srgbClr val="5C6E70"/>
        </a:folHlink>
      </a:clrScheme>
      <a:clrMap bg1="lt1" tx1="dk1" bg2="lt2" tx2="dk2" accent1="accent1" accent2="accent2" accent3="accent3" accent4="accent4" accent5="accent5" accent6="accent6" hlink="hlink" folHlink="folHlink"/>
    </a:extraClrScheme>
    <a:extraClrScheme>
      <a:clrScheme name="Blue flywheel design template 9">
        <a:dk1>
          <a:srgbClr val="969696"/>
        </a:dk1>
        <a:lt1>
          <a:srgbClr val="DEF6F1"/>
        </a:lt1>
        <a:dk2>
          <a:srgbClr val="8BCD33"/>
        </a:dk2>
        <a:lt2>
          <a:srgbClr val="969696"/>
        </a:lt2>
        <a:accent1>
          <a:srgbClr val="E8FFCD"/>
        </a:accent1>
        <a:accent2>
          <a:srgbClr val="8DC6FF"/>
        </a:accent2>
        <a:accent3>
          <a:srgbClr val="ECFAF7"/>
        </a:accent3>
        <a:accent4>
          <a:srgbClr val="7F7F7F"/>
        </a:accent4>
        <a:accent5>
          <a:srgbClr val="F2FFE3"/>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 flywheel design template 10">
        <a:dk1>
          <a:srgbClr val="336699"/>
        </a:dk1>
        <a:lt1>
          <a:srgbClr val="CCECFF"/>
        </a:lt1>
        <a:dk2>
          <a:srgbClr val="CCFF66"/>
        </a:dk2>
        <a:lt2>
          <a:srgbClr val="336699"/>
        </a:lt2>
        <a:accent1>
          <a:srgbClr val="DFF3FF"/>
        </a:accent1>
        <a:accent2>
          <a:srgbClr val="A6B84A"/>
        </a:accent2>
        <a:accent3>
          <a:srgbClr val="E2F4FF"/>
        </a:accent3>
        <a:accent4>
          <a:srgbClr val="2A5682"/>
        </a:accent4>
        <a:accent5>
          <a:srgbClr val="ECF8FF"/>
        </a:accent5>
        <a:accent6>
          <a:srgbClr val="96A642"/>
        </a:accent6>
        <a:hlink>
          <a:srgbClr val="73B5CF"/>
        </a:hlink>
        <a:folHlink>
          <a:srgbClr val="008080"/>
        </a:folHlink>
      </a:clrScheme>
      <a:clrMap bg1="lt1" tx1="dk1" bg2="lt2" tx2="dk2" accent1="accent1" accent2="accent2" accent3="accent3" accent4="accent4" accent5="accent5" accent6="accent6" hlink="hlink" folHlink="folHlink"/>
    </a:extraClrScheme>
    <a:extraClrScheme>
      <a:clrScheme name="Blue flywheel design template 11">
        <a:dk1>
          <a:srgbClr val="000000"/>
        </a:dk1>
        <a:lt1>
          <a:srgbClr val="FFFFD9"/>
        </a:lt1>
        <a:dk2>
          <a:srgbClr val="663300"/>
        </a:dk2>
        <a:lt2>
          <a:srgbClr val="777777"/>
        </a:lt2>
        <a:accent1>
          <a:srgbClr val="F6FDE1"/>
        </a:accent1>
        <a:accent2>
          <a:srgbClr val="BFC39F"/>
        </a:accent2>
        <a:accent3>
          <a:srgbClr val="FFFFE9"/>
        </a:accent3>
        <a:accent4>
          <a:srgbClr val="000000"/>
        </a:accent4>
        <a:accent5>
          <a:srgbClr val="FAFEEE"/>
        </a:accent5>
        <a:accent6>
          <a:srgbClr val="ADB090"/>
        </a:accent6>
        <a:hlink>
          <a:srgbClr val="FE7F52"/>
        </a:hlink>
        <a:folHlink>
          <a:srgbClr val="F83622"/>
        </a:folHlink>
      </a:clrScheme>
      <a:clrMap bg1="lt1" tx1="dk1" bg2="lt2" tx2="dk2" accent1="accent1" accent2="accent2" accent3="accent3" accent4="accent4" accent5="accent5" accent6="accent6" hlink="hlink" folHlink="folHlink"/>
    </a:extraClrScheme>
    <a:extraClrScheme>
      <a:clrScheme name="Blue flywheel design template 12">
        <a:dk1>
          <a:srgbClr val="969696"/>
        </a:dk1>
        <a:lt1>
          <a:srgbClr val="DADAE6"/>
        </a:lt1>
        <a:dk2>
          <a:srgbClr val="FFFFFF"/>
        </a:dk2>
        <a:lt2>
          <a:srgbClr val="3E3E5C"/>
        </a:lt2>
        <a:accent1>
          <a:srgbClr val="C4CFE6"/>
        </a:accent1>
        <a:accent2>
          <a:srgbClr val="9DE719"/>
        </a:accent2>
        <a:accent3>
          <a:srgbClr val="EAEAF0"/>
        </a:accent3>
        <a:accent4>
          <a:srgbClr val="7F7F7F"/>
        </a:accent4>
        <a:accent5>
          <a:srgbClr val="DEE4F0"/>
        </a:accent5>
        <a:accent6>
          <a:srgbClr val="8ED116"/>
        </a:accent6>
        <a:hlink>
          <a:srgbClr val="0066CC"/>
        </a:hlink>
        <a:folHlink>
          <a:srgbClr val="FAFFF3"/>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0150112-PPT-Atlas Copco template">
  <a:themeElements>
    <a:clrScheme name="Atlas Copco 2014">
      <a:dk1>
        <a:srgbClr val="000000"/>
      </a:dk1>
      <a:lt1>
        <a:sysClr val="window" lastClr="FFFFFF"/>
      </a:lt1>
      <a:dk2>
        <a:srgbClr val="0099CC"/>
      </a:dk2>
      <a:lt2>
        <a:srgbClr val="D2D2D2"/>
      </a:lt2>
      <a:accent1>
        <a:srgbClr val="0099CC"/>
      </a:accent1>
      <a:accent2>
        <a:srgbClr val="A1A1A1"/>
      </a:accent2>
      <a:accent3>
        <a:srgbClr val="E8927C"/>
      </a:accent3>
      <a:accent4>
        <a:srgbClr val="BF233D"/>
      </a:accent4>
      <a:accent5>
        <a:srgbClr val="8DC8E8"/>
      </a:accent5>
      <a:accent6>
        <a:srgbClr val="56AC42"/>
      </a:accent6>
      <a:hlink>
        <a:srgbClr val="0099CC"/>
      </a:hlink>
      <a:folHlink>
        <a:srgbClr val="6E6E78"/>
      </a:folHlink>
    </a:clrScheme>
    <a:fontScheme name="Atlascopc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a:noFill/>
        </a:ln>
      </a:spPr>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defPPr algn="ctr">
          <a:lnSpc>
            <a:spcPct val="95000"/>
          </a:lnSpc>
          <a:spcBef>
            <a:spcPts val="400"/>
          </a:spcBef>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none" rtlCol="0">
        <a:spAutoFit/>
      </a:bodyPr>
      <a:lstStyle>
        <a:defPPr>
          <a:lnSpc>
            <a:spcPct val="95000"/>
          </a:lnSpc>
          <a:spcBef>
            <a:spcPts val="400"/>
          </a:spcBef>
          <a:defRPr sz="1600" dirty="0" err="1" smtClean="0"/>
        </a:defPPr>
      </a:lstStyle>
    </a:txDef>
  </a:objectDefaults>
  <a:extraClrSchemeLst/>
  <a:custClrLst>
    <a:custClr name="Petrol">
      <a:srgbClr val="047A6C"/>
    </a:custClr>
    <a:custClr name="Violet">
      <a:srgbClr val="6A3771"/>
    </a:custClr>
    <a:custClr name="Dark Grey">
      <a:srgbClr val="6E6E78"/>
    </a:custClr>
    <a:custClr name="Yellow">
      <a:srgbClr val="FFC20E"/>
    </a:custClr>
  </a:custClrLst>
  <a:extLst>
    <a:ext uri="{05A4C25C-085E-4340-85A3-A5531E510DB2}">
      <thm15:themeFamily xmlns:thm15="http://schemas.microsoft.com/office/thememl/2012/main" name="Atlas Copco PPT Template_Nov 2016_final.pptx" id="{8AEC7B11-B290-4ED6-96CC-40FA96195885}" vid="{F7496FE5-E178-446E-8A56-6E3D556A5109}"/>
    </a:ext>
  </a:extLst>
</a:theme>
</file>

<file path=ppt/theme/theme8.xml><?xml version="1.0" encoding="utf-8"?>
<a:theme xmlns:a="http://schemas.openxmlformats.org/drawingml/2006/main" name="1_Busch PPT templat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senz">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000" b="0" i="0" u="sng"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000" b="0" i="0" u="sng" strike="noStrike" cap="none" normalizeH="0" baseline="0" smtClean="0">
            <a:ln>
              <a:noFill/>
            </a:ln>
            <a:solidFill>
              <a:schemeClr val="tx1"/>
            </a:solidFill>
            <a:effectLst/>
            <a:latin typeface="Times New Roman" charset="0"/>
          </a:defRPr>
        </a:defPPr>
      </a:lstStyle>
    </a:lnDef>
  </a:objectDefaults>
  <a:extraClrSchemeLst>
    <a:extraClrScheme>
      <a:clrScheme name="FolieHorizontal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olieHorizonta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FolieHorizontal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olieHorizontal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olieHorizontal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olieHorizontal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FolieHorizontal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4605</TotalTime>
  <Words>4347</Words>
  <Application>Microsoft Office PowerPoint</Application>
  <PresentationFormat>On-screen Show (4:3)</PresentationFormat>
  <Paragraphs>797</Paragraphs>
  <Slides>76</Slides>
  <Notes>41</Notes>
  <HiddenSlides>0</HiddenSlides>
  <MMClips>5</MMClips>
  <ScaleCrop>false</ScaleCrop>
  <HeadingPairs>
    <vt:vector size="8" baseType="variant">
      <vt:variant>
        <vt:lpstr>Fonts Used</vt:lpstr>
      </vt:variant>
      <vt:variant>
        <vt:i4>12</vt:i4>
      </vt:variant>
      <vt:variant>
        <vt:lpstr>Theme</vt:lpstr>
      </vt:variant>
      <vt:variant>
        <vt:i4>8</vt:i4>
      </vt:variant>
      <vt:variant>
        <vt:lpstr>Embedded OLE Servers</vt:lpstr>
      </vt:variant>
      <vt:variant>
        <vt:i4>2</vt:i4>
      </vt:variant>
      <vt:variant>
        <vt:lpstr>Slide Titles</vt:lpstr>
      </vt:variant>
      <vt:variant>
        <vt:i4>76</vt:i4>
      </vt:variant>
    </vt:vector>
  </HeadingPairs>
  <TitlesOfParts>
    <vt:vector size="98" baseType="lpstr">
      <vt:lpstr>MS PGothic</vt:lpstr>
      <vt:lpstr>MS PGothic</vt:lpstr>
      <vt:lpstr>Arial</vt:lpstr>
      <vt:lpstr>Arial Black</vt:lpstr>
      <vt:lpstr>Calibri</vt:lpstr>
      <vt:lpstr>Calibri Light</vt:lpstr>
      <vt:lpstr>Courier New</vt:lpstr>
      <vt:lpstr>Hand Of Sean (Demo)</vt:lpstr>
      <vt:lpstr>HelveticaNeue-Condensed</vt:lpstr>
      <vt:lpstr>HelveticaNeue-Heavy</vt:lpstr>
      <vt:lpstr>Times New Roman</vt:lpstr>
      <vt:lpstr>Wingdings</vt:lpstr>
      <vt:lpstr>Office Theme</vt:lpstr>
      <vt:lpstr>1_Office Theme</vt:lpstr>
      <vt:lpstr>Busch PPT template</vt:lpstr>
      <vt:lpstr>4_Atlas Copco Feb 2014 V2 Widescreen</vt:lpstr>
      <vt:lpstr>1_Atlas_Copco_template_PP2003</vt:lpstr>
      <vt:lpstr>Blue flywheel design template</vt:lpstr>
      <vt:lpstr>20150112-PPT-Atlas Copco template</vt:lpstr>
      <vt:lpstr>1_Busch PPT template</vt:lpstr>
      <vt:lpstr>Document</vt:lpstr>
      <vt:lpstr>Adobe Acrobat Document</vt:lpstr>
      <vt:lpstr>5 Tips on Optimizing VSD Vacuum Pumps</vt:lpstr>
      <vt:lpstr>PowerPoint Presentation</vt:lpstr>
      <vt:lpstr>Q&amp;A Format</vt:lpstr>
      <vt:lpstr>PowerPoint Presentation</vt:lpstr>
      <vt:lpstr>PowerPoint Presentation</vt:lpstr>
      <vt:lpstr>PowerPoint Presentation</vt:lpstr>
      <vt:lpstr>5 Tips on Optimizing VSD Vacuum Pumps</vt:lpstr>
      <vt:lpstr>PowerPoint Presentation</vt:lpstr>
      <vt:lpstr>5 Tips for Optimizing Vacuum Pumps</vt:lpstr>
      <vt:lpstr>Outline</vt:lpstr>
      <vt:lpstr>Fundamentals of Vacuum</vt:lpstr>
      <vt:lpstr>Fundamentals of Vacuum</vt:lpstr>
      <vt:lpstr>Fundamentals of Vacuum</vt:lpstr>
      <vt:lpstr>The Importance of Testing</vt:lpstr>
      <vt:lpstr>Testing to Determine Maximum Vacuum</vt:lpstr>
      <vt:lpstr>Testing to Determine Maximum Vacuum</vt:lpstr>
      <vt:lpstr>Testing to Determine Maximum Vacuum</vt:lpstr>
      <vt:lpstr>Testing to Determine Maximum Vacuum</vt:lpstr>
      <vt:lpstr>Testing to Determine Maximum Vacuum</vt:lpstr>
      <vt:lpstr>Testing to Determine Minimum Vacuum</vt:lpstr>
      <vt:lpstr>Testing to Determine Minimum Vacuum</vt:lpstr>
      <vt:lpstr>Select Vacuum Level</vt:lpstr>
      <vt:lpstr>Size Vacuum Pump(s)</vt:lpstr>
      <vt:lpstr>Size Vacuum Pump(s)</vt:lpstr>
      <vt:lpstr>Conclusions</vt:lpstr>
      <vt:lpstr>Thank you</vt:lpstr>
      <vt:lpstr>PowerPoint Presentation</vt:lpstr>
      <vt:lpstr>PowerPoint Presentation</vt:lpstr>
      <vt:lpstr>Traditional Fixed-Speed Controls</vt:lpstr>
      <vt:lpstr>Traditional Fixed-Speed Controls</vt:lpstr>
      <vt:lpstr>STOP The Confusion</vt:lpstr>
      <vt:lpstr>Fixed Speed Compressor Unload Time vs Vacuum Pump</vt:lpstr>
      <vt:lpstr>Stable Pressure &amp; Variable Speed</vt:lpstr>
      <vt:lpstr>Stable Pressure &amp; Variable Speed</vt:lpstr>
      <vt:lpstr>Fixed Speed vs VSD</vt:lpstr>
      <vt:lpstr>Stable Pressure &amp; Variable Speed</vt:lpstr>
      <vt:lpstr>Optimizing Pressure – Boyle’s Law</vt:lpstr>
      <vt:lpstr>Optimizing Pressure – Boyle’s Law</vt:lpstr>
      <vt:lpstr>Optimizing Pressure – Boyle’s Law</vt:lpstr>
      <vt:lpstr>Optimizing Pressure – Boyle’s Law</vt:lpstr>
      <vt:lpstr>Optimizing Pressure – Boyle’s Law</vt:lpstr>
      <vt:lpstr>Optimizing Pressure</vt:lpstr>
      <vt:lpstr>Optimizing Pressure</vt:lpstr>
      <vt:lpstr>PowerPoint Presentation</vt:lpstr>
      <vt:lpstr>Optimizing Pressure</vt:lpstr>
      <vt:lpstr>Optimal Vacuum Pump Technologies for VSD Control</vt:lpstr>
      <vt:lpstr>Optimal Vacuum Pump Technologies for VSD Control</vt:lpstr>
      <vt:lpstr>Optimal Vacuum Pump Technologies for VSD Control</vt:lpstr>
      <vt:lpstr>Optimal Vacuum Pump Technologies for VSD Control</vt:lpstr>
      <vt:lpstr>Optimal Vacuum Pump Technologies for VSD Control</vt:lpstr>
      <vt:lpstr>How We SAVE with VSD Technology </vt:lpstr>
      <vt:lpstr>Summary</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attending!</vt:lpstr>
      <vt:lpstr>PowerPoint Presentation</vt:lpstr>
      <vt:lpstr>July 2018 Webinar 5 Tips on Optimizing VFD Air Compressors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 Installation Tips for Flow and kW Meters</dc:title>
  <dc:creator>Patricia</dc:creator>
  <cp:lastModifiedBy>Patricia</cp:lastModifiedBy>
  <cp:revision>47</cp:revision>
  <dcterms:created xsi:type="dcterms:W3CDTF">2018-06-28T15:14:44Z</dcterms:created>
  <dcterms:modified xsi:type="dcterms:W3CDTF">2018-06-28T19:35:00Z</dcterms:modified>
</cp:coreProperties>
</file>