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78" r:id="rId2"/>
  </p:sldMasterIdLst>
  <p:notesMasterIdLst>
    <p:notesMasterId r:id="rId63"/>
  </p:notesMasterIdLst>
  <p:handoutMasterIdLst>
    <p:handoutMasterId r:id="rId64"/>
  </p:handoutMasterIdLst>
  <p:sldIdLst>
    <p:sldId id="360" r:id="rId3"/>
    <p:sldId id="385" r:id="rId4"/>
    <p:sldId id="384" r:id="rId5"/>
    <p:sldId id="259" r:id="rId6"/>
    <p:sldId id="1821" r:id="rId7"/>
    <p:sldId id="386" r:id="rId8"/>
    <p:sldId id="402" r:id="rId9"/>
    <p:sldId id="329" r:id="rId10"/>
    <p:sldId id="332" r:id="rId11"/>
    <p:sldId id="335" r:id="rId12"/>
    <p:sldId id="336" r:id="rId13"/>
    <p:sldId id="337" r:id="rId14"/>
    <p:sldId id="338" r:id="rId15"/>
    <p:sldId id="339" r:id="rId16"/>
    <p:sldId id="340" r:id="rId17"/>
    <p:sldId id="341" r:id="rId18"/>
    <p:sldId id="342" r:id="rId19"/>
    <p:sldId id="348" r:id="rId20"/>
    <p:sldId id="343" r:id="rId21"/>
    <p:sldId id="344" r:id="rId22"/>
    <p:sldId id="345" r:id="rId23"/>
    <p:sldId id="349" r:id="rId24"/>
    <p:sldId id="350" r:id="rId25"/>
    <p:sldId id="351" r:id="rId26"/>
    <p:sldId id="352" r:id="rId27"/>
    <p:sldId id="346" r:id="rId28"/>
    <p:sldId id="347" r:id="rId29"/>
    <p:sldId id="353" r:id="rId30"/>
    <p:sldId id="354" r:id="rId31"/>
    <p:sldId id="355" r:id="rId32"/>
    <p:sldId id="357" r:id="rId33"/>
    <p:sldId id="356" r:id="rId34"/>
    <p:sldId id="358" r:id="rId35"/>
    <p:sldId id="359" r:id="rId36"/>
    <p:sldId id="334" r:id="rId37"/>
    <p:sldId id="403" r:id="rId38"/>
    <p:sldId id="1151" r:id="rId39"/>
    <p:sldId id="744" r:id="rId40"/>
    <p:sldId id="1146" r:id="rId41"/>
    <p:sldId id="1148" r:id="rId42"/>
    <p:sldId id="745" r:id="rId43"/>
    <p:sldId id="746" r:id="rId44"/>
    <p:sldId id="747" r:id="rId45"/>
    <p:sldId id="943" r:id="rId46"/>
    <p:sldId id="748" r:id="rId47"/>
    <p:sldId id="749" r:id="rId48"/>
    <p:sldId id="769" r:id="rId49"/>
    <p:sldId id="750" r:id="rId50"/>
    <p:sldId id="751" r:id="rId51"/>
    <p:sldId id="752" r:id="rId52"/>
    <p:sldId id="753" r:id="rId53"/>
    <p:sldId id="1092" r:id="rId54"/>
    <p:sldId id="754" r:id="rId55"/>
    <p:sldId id="755" r:id="rId56"/>
    <p:sldId id="760" r:id="rId57"/>
    <p:sldId id="1152" r:id="rId58"/>
    <p:sldId id="1145" r:id="rId59"/>
    <p:sldId id="673" r:id="rId60"/>
    <p:sldId id="679" r:id="rId61"/>
    <p:sldId id="680"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0" autoAdjust="0"/>
    <p:restoredTop sz="94620" autoAdjust="0"/>
  </p:normalViewPr>
  <p:slideViewPr>
    <p:cSldViewPr>
      <p:cViewPr varScale="1">
        <p:scale>
          <a:sx n="88" d="100"/>
          <a:sy n="88" d="100"/>
        </p:scale>
        <p:origin x="81" y="5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34"/>
    </p:cViewPr>
  </p:sorterViewPr>
  <p:notesViewPr>
    <p:cSldViewPr>
      <p:cViewPr varScale="1">
        <p:scale>
          <a:sx n="76" d="100"/>
          <a:sy n="76" d="100"/>
        </p:scale>
        <p:origin x="1344"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hagstrom\Desktop\Old%20Desktop\TP%20Meetings\Predictive%20Automated%20Control\VVWRA\Copy%20of%20Copy%20of%2024hr%20monitoring.peroid_combined%20data.2018.7.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1203869189025"/>
          <c:y val="6.0185803704678069E-2"/>
          <c:w val="0.86913977302133005"/>
          <c:h val="0.83449086461279742"/>
        </c:manualLayout>
      </c:layout>
      <c:scatterChart>
        <c:scatterStyle val="lineMarker"/>
        <c:varyColors val="0"/>
        <c:ser>
          <c:idx val="1"/>
          <c:order val="0"/>
          <c:tx>
            <c:v>Existing DO Control</c:v>
          </c:tx>
          <c:spPr>
            <a:ln w="28575" cap="rnd">
              <a:solidFill>
                <a:srgbClr val="FF0000"/>
              </a:solidFill>
              <a:round/>
            </a:ln>
            <a:effectLst/>
          </c:spPr>
          <c:marker>
            <c:symbol val="none"/>
          </c:marker>
          <c:xVal>
            <c:numRef>
              <c:f>'2015'!$C$2:$C$290</c:f>
              <c:numCache>
                <c:formatCode>0.0</c:formatCode>
                <c:ptCount val="289"/>
                <c:pt idx="0">
                  <c:v>0</c:v>
                </c:pt>
                <c:pt idx="1">
                  <c:v>8.3333333333333343E-2</c:v>
                </c:pt>
                <c:pt idx="2">
                  <c:v>0.16666666666666666</c:v>
                </c:pt>
                <c:pt idx="3">
                  <c:v>0.25</c:v>
                </c:pt>
                <c:pt idx="4">
                  <c:v>0.33333333333333331</c:v>
                </c:pt>
                <c:pt idx="5">
                  <c:v>0.41666666666666685</c:v>
                </c:pt>
                <c:pt idx="6">
                  <c:v>0.5</c:v>
                </c:pt>
                <c:pt idx="7">
                  <c:v>0.58333333333333326</c:v>
                </c:pt>
                <c:pt idx="8">
                  <c:v>0.66666666666666663</c:v>
                </c:pt>
                <c:pt idx="9">
                  <c:v>0.75000000000000022</c:v>
                </c:pt>
                <c:pt idx="10">
                  <c:v>0.83333333333333359</c:v>
                </c:pt>
                <c:pt idx="11">
                  <c:v>0.91666666666666652</c:v>
                </c:pt>
                <c:pt idx="12">
                  <c:v>1</c:v>
                </c:pt>
                <c:pt idx="13">
                  <c:v>1.0833333333333333</c:v>
                </c:pt>
                <c:pt idx="14">
                  <c:v>1.1666666666666665</c:v>
                </c:pt>
                <c:pt idx="15">
                  <c:v>1.2499999999999993</c:v>
                </c:pt>
                <c:pt idx="16">
                  <c:v>1.333333333333333</c:v>
                </c:pt>
                <c:pt idx="17">
                  <c:v>1.4166666666666659</c:v>
                </c:pt>
                <c:pt idx="18">
                  <c:v>1.4999999999999989</c:v>
                </c:pt>
                <c:pt idx="19">
                  <c:v>1.5833333333333328</c:v>
                </c:pt>
                <c:pt idx="20">
                  <c:v>1.6666666666666661</c:v>
                </c:pt>
                <c:pt idx="21">
                  <c:v>1.7499999999999984</c:v>
                </c:pt>
                <c:pt idx="22">
                  <c:v>1.8333333333333326</c:v>
                </c:pt>
                <c:pt idx="23">
                  <c:v>1.9166666666666661</c:v>
                </c:pt>
                <c:pt idx="24">
                  <c:v>1.9999999999999987</c:v>
                </c:pt>
                <c:pt idx="25">
                  <c:v>2.0833333333333335</c:v>
                </c:pt>
                <c:pt idx="26">
                  <c:v>2.1666666666666661</c:v>
                </c:pt>
                <c:pt idx="27">
                  <c:v>2.2499999999999996</c:v>
                </c:pt>
                <c:pt idx="28">
                  <c:v>2.333333333333333</c:v>
                </c:pt>
                <c:pt idx="29">
                  <c:v>2.4166666666666656</c:v>
                </c:pt>
                <c:pt idx="30">
                  <c:v>2.5</c:v>
                </c:pt>
                <c:pt idx="31">
                  <c:v>2.5833333333333344</c:v>
                </c:pt>
                <c:pt idx="32">
                  <c:v>2.666666666666667</c:v>
                </c:pt>
                <c:pt idx="33">
                  <c:v>2.7500000000000004</c:v>
                </c:pt>
                <c:pt idx="34">
                  <c:v>2.8333333333333339</c:v>
                </c:pt>
                <c:pt idx="35">
                  <c:v>2.9166666666666665</c:v>
                </c:pt>
                <c:pt idx="36">
                  <c:v>3.0000000000000009</c:v>
                </c:pt>
                <c:pt idx="37">
                  <c:v>3.0833333333333353</c:v>
                </c:pt>
                <c:pt idx="38">
                  <c:v>3.1666666666666679</c:v>
                </c:pt>
                <c:pt idx="39">
                  <c:v>3.2500000000000013</c:v>
                </c:pt>
                <c:pt idx="40">
                  <c:v>3.3333333333333348</c:v>
                </c:pt>
                <c:pt idx="41">
                  <c:v>3.4166666666666674</c:v>
                </c:pt>
                <c:pt idx="42">
                  <c:v>3.5000000000000018</c:v>
                </c:pt>
                <c:pt idx="43">
                  <c:v>3.5833333333333361</c:v>
                </c:pt>
                <c:pt idx="44">
                  <c:v>3.6666666666666687</c:v>
                </c:pt>
                <c:pt idx="45">
                  <c:v>3.7500000000000022</c:v>
                </c:pt>
                <c:pt idx="46">
                  <c:v>3.8333333333333357</c:v>
                </c:pt>
                <c:pt idx="47">
                  <c:v>3.9166666666666679</c:v>
                </c:pt>
                <c:pt idx="48">
                  <c:v>4.0000000000000027</c:v>
                </c:pt>
                <c:pt idx="49">
                  <c:v>4.0833333333333393</c:v>
                </c:pt>
                <c:pt idx="50">
                  <c:v>4.1666666666666687</c:v>
                </c:pt>
                <c:pt idx="51">
                  <c:v>4.2500000000000018</c:v>
                </c:pt>
                <c:pt idx="52">
                  <c:v>4.3333333333333384</c:v>
                </c:pt>
                <c:pt idx="53">
                  <c:v>4.4166666666666696</c:v>
                </c:pt>
                <c:pt idx="54">
                  <c:v>4.5000000000000009</c:v>
                </c:pt>
                <c:pt idx="55">
                  <c:v>4.5833333333333366</c:v>
                </c:pt>
                <c:pt idx="56">
                  <c:v>4.666666666666667</c:v>
                </c:pt>
                <c:pt idx="57">
                  <c:v>4.75</c:v>
                </c:pt>
                <c:pt idx="58">
                  <c:v>4.8333333333333348</c:v>
                </c:pt>
                <c:pt idx="59">
                  <c:v>4.9166666666666679</c:v>
                </c:pt>
                <c:pt idx="60">
                  <c:v>4.9999999999999991</c:v>
                </c:pt>
                <c:pt idx="61">
                  <c:v>5.0833333333333339</c:v>
                </c:pt>
                <c:pt idx="62">
                  <c:v>5.1666666666666652</c:v>
                </c:pt>
                <c:pt idx="63">
                  <c:v>5.2499999999999982</c:v>
                </c:pt>
                <c:pt idx="64">
                  <c:v>5.333333333333333</c:v>
                </c:pt>
                <c:pt idx="65">
                  <c:v>5.4166666666666661</c:v>
                </c:pt>
                <c:pt idx="66">
                  <c:v>5.4999999999999973</c:v>
                </c:pt>
                <c:pt idx="67">
                  <c:v>5.5833333333333321</c:v>
                </c:pt>
                <c:pt idx="68">
                  <c:v>5.6666666666666625</c:v>
                </c:pt>
                <c:pt idx="69">
                  <c:v>5.7499999999999964</c:v>
                </c:pt>
                <c:pt idx="70">
                  <c:v>5.8333333333333321</c:v>
                </c:pt>
                <c:pt idx="71">
                  <c:v>5.9166666666666634</c:v>
                </c:pt>
                <c:pt idx="72">
                  <c:v>5.9999999999999964</c:v>
                </c:pt>
                <c:pt idx="73">
                  <c:v>6.0833333333333313</c:v>
                </c:pt>
                <c:pt idx="74">
                  <c:v>6.1666666666666616</c:v>
                </c:pt>
                <c:pt idx="75">
                  <c:v>6.2499999999999964</c:v>
                </c:pt>
                <c:pt idx="76">
                  <c:v>6.3333333333333313</c:v>
                </c:pt>
                <c:pt idx="77">
                  <c:v>6.4166666666666625</c:v>
                </c:pt>
                <c:pt idx="78">
                  <c:v>6.4999999999999938</c:v>
                </c:pt>
                <c:pt idx="79">
                  <c:v>6.5833333333333304</c:v>
                </c:pt>
                <c:pt idx="80">
                  <c:v>6.6666666666666581</c:v>
                </c:pt>
                <c:pt idx="81">
                  <c:v>6.7499999999999929</c:v>
                </c:pt>
                <c:pt idx="82">
                  <c:v>6.8333333333333295</c:v>
                </c:pt>
                <c:pt idx="83">
                  <c:v>6.916666666666659</c:v>
                </c:pt>
                <c:pt idx="84">
                  <c:v>6.999999999999992</c:v>
                </c:pt>
                <c:pt idx="85">
                  <c:v>7.0833333333333286</c:v>
                </c:pt>
                <c:pt idx="86">
                  <c:v>7.1666666666666563</c:v>
                </c:pt>
                <c:pt idx="87">
                  <c:v>7.2499999999999911</c:v>
                </c:pt>
                <c:pt idx="88">
                  <c:v>7.3333333333333277</c:v>
                </c:pt>
                <c:pt idx="89">
                  <c:v>7.4166666666666572</c:v>
                </c:pt>
                <c:pt idx="90">
                  <c:v>7.4999999999999902</c:v>
                </c:pt>
                <c:pt idx="91">
                  <c:v>7.5833333333333259</c:v>
                </c:pt>
                <c:pt idx="92">
                  <c:v>7.6666666666666545</c:v>
                </c:pt>
                <c:pt idx="93">
                  <c:v>7.7499999999999893</c:v>
                </c:pt>
                <c:pt idx="94">
                  <c:v>7.8333333333333242</c:v>
                </c:pt>
                <c:pt idx="95">
                  <c:v>7.9166666666666554</c:v>
                </c:pt>
                <c:pt idx="96">
                  <c:v>7.9999999999999893</c:v>
                </c:pt>
                <c:pt idx="97">
                  <c:v>8.0833333333333215</c:v>
                </c:pt>
                <c:pt idx="98">
                  <c:v>8.166666666666659</c:v>
                </c:pt>
                <c:pt idx="99">
                  <c:v>8.2499999999999893</c:v>
                </c:pt>
                <c:pt idx="100">
                  <c:v>8.3333333333333233</c:v>
                </c:pt>
                <c:pt idx="101">
                  <c:v>8.4166666666666607</c:v>
                </c:pt>
                <c:pt idx="102">
                  <c:v>8.4999999999999964</c:v>
                </c:pt>
                <c:pt idx="103">
                  <c:v>8.583333333333325</c:v>
                </c:pt>
                <c:pt idx="104">
                  <c:v>8.6666666666666625</c:v>
                </c:pt>
                <c:pt idx="105">
                  <c:v>8.7499999999999947</c:v>
                </c:pt>
                <c:pt idx="106">
                  <c:v>8.833333333333325</c:v>
                </c:pt>
                <c:pt idx="107">
                  <c:v>8.9166666666666643</c:v>
                </c:pt>
                <c:pt idx="108">
                  <c:v>8.9999999999999982</c:v>
                </c:pt>
                <c:pt idx="109">
                  <c:v>9.0833333333333286</c:v>
                </c:pt>
                <c:pt idx="110">
                  <c:v>9.1666666666666661</c:v>
                </c:pt>
                <c:pt idx="111">
                  <c:v>9.2499999999999964</c:v>
                </c:pt>
                <c:pt idx="112">
                  <c:v>9.3333333333333304</c:v>
                </c:pt>
                <c:pt idx="113">
                  <c:v>9.4166666666666679</c:v>
                </c:pt>
                <c:pt idx="114">
                  <c:v>9.5000000000000018</c:v>
                </c:pt>
                <c:pt idx="115">
                  <c:v>9.5833333333333321</c:v>
                </c:pt>
                <c:pt idx="116">
                  <c:v>9.6666666666666714</c:v>
                </c:pt>
                <c:pt idx="117">
                  <c:v>9.75</c:v>
                </c:pt>
                <c:pt idx="118">
                  <c:v>9.8333333333333357</c:v>
                </c:pt>
                <c:pt idx="119">
                  <c:v>9.9166666666666732</c:v>
                </c:pt>
                <c:pt idx="120">
                  <c:v>10.000000000000002</c:v>
                </c:pt>
                <c:pt idx="121">
                  <c:v>10.083333333333336</c:v>
                </c:pt>
                <c:pt idx="122">
                  <c:v>10.166666666666673</c:v>
                </c:pt>
                <c:pt idx="123">
                  <c:v>10.250000000000004</c:v>
                </c:pt>
                <c:pt idx="124">
                  <c:v>10.333333333333337</c:v>
                </c:pt>
                <c:pt idx="125">
                  <c:v>10.416666666666675</c:v>
                </c:pt>
                <c:pt idx="126">
                  <c:v>10.500000000000005</c:v>
                </c:pt>
                <c:pt idx="127">
                  <c:v>10.583333333333339</c:v>
                </c:pt>
                <c:pt idx="128">
                  <c:v>10.666666666666677</c:v>
                </c:pt>
                <c:pt idx="129">
                  <c:v>10.750000000000007</c:v>
                </c:pt>
                <c:pt idx="130">
                  <c:v>10.833333333333345</c:v>
                </c:pt>
                <c:pt idx="131">
                  <c:v>10.916666666666679</c:v>
                </c:pt>
                <c:pt idx="132">
                  <c:v>11.000000000000009</c:v>
                </c:pt>
                <c:pt idx="133">
                  <c:v>11.083333333333346</c:v>
                </c:pt>
                <c:pt idx="134">
                  <c:v>11.16666666666668</c:v>
                </c:pt>
                <c:pt idx="135">
                  <c:v>11.250000000000012</c:v>
                </c:pt>
                <c:pt idx="136">
                  <c:v>11.333333333333346</c:v>
                </c:pt>
                <c:pt idx="137">
                  <c:v>11.416666666666682</c:v>
                </c:pt>
                <c:pt idx="138">
                  <c:v>11.500000000000012</c:v>
                </c:pt>
                <c:pt idx="139">
                  <c:v>11.583333333333346</c:v>
                </c:pt>
                <c:pt idx="140">
                  <c:v>11.666666666666684</c:v>
                </c:pt>
                <c:pt idx="141">
                  <c:v>11.750000000000014</c:v>
                </c:pt>
                <c:pt idx="142">
                  <c:v>11.83333333333335</c:v>
                </c:pt>
                <c:pt idx="143">
                  <c:v>11.916666666666686</c:v>
                </c:pt>
                <c:pt idx="144">
                  <c:v>12.000000000000016</c:v>
                </c:pt>
                <c:pt idx="145">
                  <c:v>12.08333333333335</c:v>
                </c:pt>
                <c:pt idx="146">
                  <c:v>12.166666666666687</c:v>
                </c:pt>
                <c:pt idx="147">
                  <c:v>12.25000000000002</c:v>
                </c:pt>
                <c:pt idx="148">
                  <c:v>12.333333333333352</c:v>
                </c:pt>
                <c:pt idx="149">
                  <c:v>12.416666666666689</c:v>
                </c:pt>
                <c:pt idx="150">
                  <c:v>12.50000000000002</c:v>
                </c:pt>
                <c:pt idx="151">
                  <c:v>12.583333333333353</c:v>
                </c:pt>
                <c:pt idx="152">
                  <c:v>12.666666666666691</c:v>
                </c:pt>
                <c:pt idx="153">
                  <c:v>12.750000000000021</c:v>
                </c:pt>
                <c:pt idx="154">
                  <c:v>12.833333333333355</c:v>
                </c:pt>
                <c:pt idx="155">
                  <c:v>12.916666666666694</c:v>
                </c:pt>
                <c:pt idx="156">
                  <c:v>13.000000000000023</c:v>
                </c:pt>
                <c:pt idx="157">
                  <c:v>13.083333333333357</c:v>
                </c:pt>
                <c:pt idx="158">
                  <c:v>13.166666666666696</c:v>
                </c:pt>
                <c:pt idx="159">
                  <c:v>13.250000000000025</c:v>
                </c:pt>
                <c:pt idx="160">
                  <c:v>13.333333333333359</c:v>
                </c:pt>
                <c:pt idx="161">
                  <c:v>13.416666666666698</c:v>
                </c:pt>
                <c:pt idx="162">
                  <c:v>13.500000000000027</c:v>
                </c:pt>
                <c:pt idx="163">
                  <c:v>13.583333333333362</c:v>
                </c:pt>
                <c:pt idx="164">
                  <c:v>13.666666666666698</c:v>
                </c:pt>
                <c:pt idx="165">
                  <c:v>13.750000000000028</c:v>
                </c:pt>
                <c:pt idx="166">
                  <c:v>13.833333333333362</c:v>
                </c:pt>
                <c:pt idx="167">
                  <c:v>13.916666666666702</c:v>
                </c:pt>
                <c:pt idx="168">
                  <c:v>14.00000000000003</c:v>
                </c:pt>
                <c:pt idx="169">
                  <c:v>14.083333333333364</c:v>
                </c:pt>
                <c:pt idx="170">
                  <c:v>14.166666666666703</c:v>
                </c:pt>
                <c:pt idx="171">
                  <c:v>14.250000000000032</c:v>
                </c:pt>
                <c:pt idx="172">
                  <c:v>14.333333333333366</c:v>
                </c:pt>
                <c:pt idx="173">
                  <c:v>14.416666666666703</c:v>
                </c:pt>
                <c:pt idx="174">
                  <c:v>14.500000000000034</c:v>
                </c:pt>
                <c:pt idx="175">
                  <c:v>14.583333333333369</c:v>
                </c:pt>
                <c:pt idx="176">
                  <c:v>14.666666666666705</c:v>
                </c:pt>
                <c:pt idx="177">
                  <c:v>14.750000000000036</c:v>
                </c:pt>
                <c:pt idx="178">
                  <c:v>14.833333333333369</c:v>
                </c:pt>
                <c:pt idx="179">
                  <c:v>14.916666666666707</c:v>
                </c:pt>
                <c:pt idx="180">
                  <c:v>15.000000000000037</c:v>
                </c:pt>
                <c:pt idx="181">
                  <c:v>15.083333333333371</c:v>
                </c:pt>
                <c:pt idx="182">
                  <c:v>15.166666666666709</c:v>
                </c:pt>
                <c:pt idx="183">
                  <c:v>15.250000000000039</c:v>
                </c:pt>
                <c:pt idx="184">
                  <c:v>15.333333333333373</c:v>
                </c:pt>
                <c:pt idx="185">
                  <c:v>15.41666666666671</c:v>
                </c:pt>
                <c:pt idx="186">
                  <c:v>15.500000000000044</c:v>
                </c:pt>
                <c:pt idx="187">
                  <c:v>15.583333333333375</c:v>
                </c:pt>
                <c:pt idx="188">
                  <c:v>15.666666666666712</c:v>
                </c:pt>
                <c:pt idx="189">
                  <c:v>15.750000000000044</c:v>
                </c:pt>
                <c:pt idx="190">
                  <c:v>15.833333333333377</c:v>
                </c:pt>
                <c:pt idx="191">
                  <c:v>15.916666666666714</c:v>
                </c:pt>
                <c:pt idx="192">
                  <c:v>16.000000000000043</c:v>
                </c:pt>
                <c:pt idx="193">
                  <c:v>16.083333333333353</c:v>
                </c:pt>
                <c:pt idx="194">
                  <c:v>16.166666666666707</c:v>
                </c:pt>
                <c:pt idx="195">
                  <c:v>16.250000000000039</c:v>
                </c:pt>
                <c:pt idx="196">
                  <c:v>16.333333333333357</c:v>
                </c:pt>
                <c:pt idx="197">
                  <c:v>16.416666666666703</c:v>
                </c:pt>
                <c:pt idx="198">
                  <c:v>16.500000000000036</c:v>
                </c:pt>
                <c:pt idx="199">
                  <c:v>16.583333333333346</c:v>
                </c:pt>
                <c:pt idx="200">
                  <c:v>16.6666666666667</c:v>
                </c:pt>
                <c:pt idx="201">
                  <c:v>16.750000000000032</c:v>
                </c:pt>
                <c:pt idx="202">
                  <c:v>16.83333333333335</c:v>
                </c:pt>
                <c:pt idx="203">
                  <c:v>16.916666666666696</c:v>
                </c:pt>
                <c:pt idx="204">
                  <c:v>17.000000000000028</c:v>
                </c:pt>
                <c:pt idx="205">
                  <c:v>17.083333333333339</c:v>
                </c:pt>
                <c:pt idx="206">
                  <c:v>17.166666666666693</c:v>
                </c:pt>
                <c:pt idx="207">
                  <c:v>17.250000000000025</c:v>
                </c:pt>
                <c:pt idx="208">
                  <c:v>17.333333333333343</c:v>
                </c:pt>
                <c:pt idx="209">
                  <c:v>17.416666666666693</c:v>
                </c:pt>
                <c:pt idx="210">
                  <c:v>17.500000000000021</c:v>
                </c:pt>
                <c:pt idx="211">
                  <c:v>17.583333333333332</c:v>
                </c:pt>
                <c:pt idx="212">
                  <c:v>17.666666666666693</c:v>
                </c:pt>
                <c:pt idx="213">
                  <c:v>17.750000000000018</c:v>
                </c:pt>
                <c:pt idx="214">
                  <c:v>17.833333333333336</c:v>
                </c:pt>
                <c:pt idx="215">
                  <c:v>17.916666666666689</c:v>
                </c:pt>
                <c:pt idx="216">
                  <c:v>18.000000000000014</c:v>
                </c:pt>
                <c:pt idx="217">
                  <c:v>18.083333333333325</c:v>
                </c:pt>
                <c:pt idx="218">
                  <c:v>18.166666666666686</c:v>
                </c:pt>
                <c:pt idx="219">
                  <c:v>18.250000000000011</c:v>
                </c:pt>
                <c:pt idx="220">
                  <c:v>18.333333333333329</c:v>
                </c:pt>
                <c:pt idx="221">
                  <c:v>18.416666666666675</c:v>
                </c:pt>
                <c:pt idx="222">
                  <c:v>18.500000000000007</c:v>
                </c:pt>
                <c:pt idx="223">
                  <c:v>18.583333333333321</c:v>
                </c:pt>
                <c:pt idx="224">
                  <c:v>18.666666666666671</c:v>
                </c:pt>
                <c:pt idx="225">
                  <c:v>18.750000000000004</c:v>
                </c:pt>
                <c:pt idx="226">
                  <c:v>18.833333333333325</c:v>
                </c:pt>
                <c:pt idx="227">
                  <c:v>18.916666666666668</c:v>
                </c:pt>
                <c:pt idx="228">
                  <c:v>19</c:v>
                </c:pt>
                <c:pt idx="229">
                  <c:v>19.083333333333311</c:v>
                </c:pt>
                <c:pt idx="230">
                  <c:v>19.166666666666664</c:v>
                </c:pt>
                <c:pt idx="231">
                  <c:v>19.249999999999989</c:v>
                </c:pt>
                <c:pt idx="232">
                  <c:v>19.333333333333318</c:v>
                </c:pt>
                <c:pt idx="233">
                  <c:v>19.416666666666661</c:v>
                </c:pt>
                <c:pt idx="234">
                  <c:v>19.499999999999989</c:v>
                </c:pt>
                <c:pt idx="235">
                  <c:v>19.583333333333304</c:v>
                </c:pt>
                <c:pt idx="236">
                  <c:v>19.666666666666657</c:v>
                </c:pt>
                <c:pt idx="237">
                  <c:v>19.749999999999989</c:v>
                </c:pt>
                <c:pt idx="238">
                  <c:v>19.833333333333307</c:v>
                </c:pt>
                <c:pt idx="239">
                  <c:v>19.916666666666654</c:v>
                </c:pt>
                <c:pt idx="240">
                  <c:v>19.999999999999986</c:v>
                </c:pt>
                <c:pt idx="241">
                  <c:v>20.083333333333297</c:v>
                </c:pt>
                <c:pt idx="242">
                  <c:v>20.16666666666665</c:v>
                </c:pt>
                <c:pt idx="243">
                  <c:v>20.249999999999982</c:v>
                </c:pt>
                <c:pt idx="244">
                  <c:v>20.3333333333333</c:v>
                </c:pt>
                <c:pt idx="245">
                  <c:v>20.416666666666647</c:v>
                </c:pt>
                <c:pt idx="246">
                  <c:v>20.499999999999979</c:v>
                </c:pt>
                <c:pt idx="247">
                  <c:v>20.58333333333329</c:v>
                </c:pt>
                <c:pt idx="248">
                  <c:v>20.666666666666643</c:v>
                </c:pt>
                <c:pt idx="249">
                  <c:v>20.749999999999972</c:v>
                </c:pt>
                <c:pt idx="250">
                  <c:v>20.833333333333293</c:v>
                </c:pt>
                <c:pt idx="251">
                  <c:v>20.916666666666639</c:v>
                </c:pt>
                <c:pt idx="252">
                  <c:v>20.999999999999972</c:v>
                </c:pt>
                <c:pt idx="253">
                  <c:v>21.083333333333282</c:v>
                </c:pt>
                <c:pt idx="254">
                  <c:v>21.166666666666636</c:v>
                </c:pt>
                <c:pt idx="255">
                  <c:v>21.249999999999961</c:v>
                </c:pt>
                <c:pt idx="256">
                  <c:v>21.333333333333286</c:v>
                </c:pt>
                <c:pt idx="257">
                  <c:v>21.416666666666632</c:v>
                </c:pt>
                <c:pt idx="258">
                  <c:v>21.499999999999957</c:v>
                </c:pt>
                <c:pt idx="259">
                  <c:v>21.583333333333279</c:v>
                </c:pt>
                <c:pt idx="260">
                  <c:v>21.666666666666632</c:v>
                </c:pt>
                <c:pt idx="261">
                  <c:v>21.749999999999954</c:v>
                </c:pt>
                <c:pt idx="262">
                  <c:v>21.833333333333282</c:v>
                </c:pt>
                <c:pt idx="263">
                  <c:v>21.916666666666625</c:v>
                </c:pt>
                <c:pt idx="264">
                  <c:v>21.99999999999995</c:v>
                </c:pt>
                <c:pt idx="265">
                  <c:v>22.083333333333272</c:v>
                </c:pt>
                <c:pt idx="266">
                  <c:v>22.166666666666625</c:v>
                </c:pt>
                <c:pt idx="267">
                  <c:v>22.249999999999947</c:v>
                </c:pt>
                <c:pt idx="268">
                  <c:v>22.333333333333279</c:v>
                </c:pt>
                <c:pt idx="269">
                  <c:v>22.416666666666618</c:v>
                </c:pt>
                <c:pt idx="270">
                  <c:v>22.499999999999943</c:v>
                </c:pt>
                <c:pt idx="271">
                  <c:v>22.583333333333265</c:v>
                </c:pt>
                <c:pt idx="272">
                  <c:v>22.666666666666615</c:v>
                </c:pt>
                <c:pt idx="273">
                  <c:v>22.74999999999994</c:v>
                </c:pt>
                <c:pt idx="274">
                  <c:v>22.833333333333268</c:v>
                </c:pt>
                <c:pt idx="275">
                  <c:v>22.916666666666611</c:v>
                </c:pt>
                <c:pt idx="276">
                  <c:v>22.999999999999936</c:v>
                </c:pt>
                <c:pt idx="277">
                  <c:v>23.083333333333254</c:v>
                </c:pt>
                <c:pt idx="278">
                  <c:v>23.166666666666607</c:v>
                </c:pt>
                <c:pt idx="279">
                  <c:v>23.249999999999932</c:v>
                </c:pt>
                <c:pt idx="280">
                  <c:v>23.333333333333261</c:v>
                </c:pt>
                <c:pt idx="281">
                  <c:v>23.416666666666604</c:v>
                </c:pt>
                <c:pt idx="282">
                  <c:v>23.499999999999929</c:v>
                </c:pt>
                <c:pt idx="283">
                  <c:v>23.583333333333247</c:v>
                </c:pt>
                <c:pt idx="284">
                  <c:v>23.6666666666666</c:v>
                </c:pt>
                <c:pt idx="285">
                  <c:v>23.749999999999929</c:v>
                </c:pt>
                <c:pt idx="286">
                  <c:v>23.83333333333325</c:v>
                </c:pt>
                <c:pt idx="287">
                  <c:v>23.916666666666597</c:v>
                </c:pt>
                <c:pt idx="288">
                  <c:v>23.999999999999929</c:v>
                </c:pt>
              </c:numCache>
            </c:numRef>
          </c:xVal>
          <c:yVal>
            <c:numRef>
              <c:f>'2015'!$E$2:$E$290</c:f>
              <c:numCache>
                <c:formatCode>General</c:formatCode>
                <c:ptCount val="289"/>
                <c:pt idx="0">
                  <c:v>1.1799999475479122</c:v>
                </c:pt>
                <c:pt idx="1">
                  <c:v>1.2300000190734859</c:v>
                </c:pt>
                <c:pt idx="2">
                  <c:v>1.1599999666213989</c:v>
                </c:pt>
                <c:pt idx="3">
                  <c:v>1.1599999666213989</c:v>
                </c:pt>
                <c:pt idx="4">
                  <c:v>1.1599999666213989</c:v>
                </c:pt>
                <c:pt idx="5">
                  <c:v>1.1000000238418588</c:v>
                </c:pt>
                <c:pt idx="6">
                  <c:v>1.1499999761581419</c:v>
                </c:pt>
                <c:pt idx="7">
                  <c:v>1.1499999761581419</c:v>
                </c:pt>
                <c:pt idx="8">
                  <c:v>1.2799999713897701</c:v>
                </c:pt>
                <c:pt idx="9">
                  <c:v>1.129999995231628</c:v>
                </c:pt>
                <c:pt idx="10">
                  <c:v>1.0900000333786015</c:v>
                </c:pt>
                <c:pt idx="11">
                  <c:v>1.0700000524520874</c:v>
                </c:pt>
                <c:pt idx="12">
                  <c:v>1.1000000238418588</c:v>
                </c:pt>
                <c:pt idx="13">
                  <c:v>1</c:v>
                </c:pt>
                <c:pt idx="14">
                  <c:v>1.2100000381469727</c:v>
                </c:pt>
                <c:pt idx="15">
                  <c:v>1.2100000381469727</c:v>
                </c:pt>
                <c:pt idx="16">
                  <c:v>1.2100000381469727</c:v>
                </c:pt>
                <c:pt idx="17">
                  <c:v>1.2100000381469727</c:v>
                </c:pt>
                <c:pt idx="18">
                  <c:v>1.190000057220459</c:v>
                </c:pt>
                <c:pt idx="19">
                  <c:v>1.2400000095367441</c:v>
                </c:pt>
                <c:pt idx="20">
                  <c:v>1.1799999475479122</c:v>
                </c:pt>
                <c:pt idx="21">
                  <c:v>1.1499999761581419</c:v>
                </c:pt>
                <c:pt idx="22">
                  <c:v>1.129999995231628</c:v>
                </c:pt>
                <c:pt idx="23">
                  <c:v>1</c:v>
                </c:pt>
                <c:pt idx="24">
                  <c:v>1.0700000524520874</c:v>
                </c:pt>
                <c:pt idx="25">
                  <c:v>1.190000057220459</c:v>
                </c:pt>
                <c:pt idx="26">
                  <c:v>1.2699999809265137</c:v>
                </c:pt>
                <c:pt idx="27">
                  <c:v>1.1699999570846551</c:v>
                </c:pt>
                <c:pt idx="28">
                  <c:v>1.1000000238418588</c:v>
                </c:pt>
                <c:pt idx="29">
                  <c:v>1.0900000333786015</c:v>
                </c:pt>
                <c:pt idx="30">
                  <c:v>1.0900000333786015</c:v>
                </c:pt>
                <c:pt idx="31">
                  <c:v>1.1499999761581419</c:v>
                </c:pt>
                <c:pt idx="32">
                  <c:v>1.1599999666213989</c:v>
                </c:pt>
                <c:pt idx="33">
                  <c:v>1.1399999856948848</c:v>
                </c:pt>
                <c:pt idx="34">
                  <c:v>1.25</c:v>
                </c:pt>
                <c:pt idx="35">
                  <c:v>1.2100000381469727</c:v>
                </c:pt>
                <c:pt idx="36">
                  <c:v>1.190000057220459</c:v>
                </c:pt>
                <c:pt idx="37">
                  <c:v>1.0499999523162837</c:v>
                </c:pt>
                <c:pt idx="38">
                  <c:v>1.2200000286102299</c:v>
                </c:pt>
                <c:pt idx="39">
                  <c:v>1.2799999713897701</c:v>
                </c:pt>
                <c:pt idx="40">
                  <c:v>1.190000057220459</c:v>
                </c:pt>
                <c:pt idx="41">
                  <c:v>1.2400000095367441</c:v>
                </c:pt>
                <c:pt idx="42">
                  <c:v>1.2699999809265137</c:v>
                </c:pt>
                <c:pt idx="43">
                  <c:v>1.25</c:v>
                </c:pt>
                <c:pt idx="44">
                  <c:v>1.2599999904632564</c:v>
                </c:pt>
                <c:pt idx="45">
                  <c:v>1.3600000143051147</c:v>
                </c:pt>
                <c:pt idx="46">
                  <c:v>1.3099999427795406</c:v>
                </c:pt>
                <c:pt idx="47">
                  <c:v>1.1499999761581419</c:v>
                </c:pt>
                <c:pt idx="48">
                  <c:v>1.1799999475479122</c:v>
                </c:pt>
                <c:pt idx="49">
                  <c:v>1.4099999666213985</c:v>
                </c:pt>
                <c:pt idx="50">
                  <c:v>1.4700000286102299</c:v>
                </c:pt>
                <c:pt idx="51">
                  <c:v>1.4400000572204585</c:v>
                </c:pt>
                <c:pt idx="52">
                  <c:v>1.3999999761581419</c:v>
                </c:pt>
                <c:pt idx="53">
                  <c:v>1.4299999475479117</c:v>
                </c:pt>
                <c:pt idx="54">
                  <c:v>1.2799999713897701</c:v>
                </c:pt>
                <c:pt idx="55">
                  <c:v>1.2599999904632564</c:v>
                </c:pt>
                <c:pt idx="56">
                  <c:v>1.5</c:v>
                </c:pt>
                <c:pt idx="57">
                  <c:v>1.5399999618530273</c:v>
                </c:pt>
                <c:pt idx="58">
                  <c:v>1.4600000381469727</c:v>
                </c:pt>
                <c:pt idx="59">
                  <c:v>1.2799999713897701</c:v>
                </c:pt>
                <c:pt idx="60">
                  <c:v>1.3700000047683722</c:v>
                </c:pt>
                <c:pt idx="61">
                  <c:v>1.3899999856948848</c:v>
                </c:pt>
                <c:pt idx="62">
                  <c:v>1.7799999713897701</c:v>
                </c:pt>
                <c:pt idx="63">
                  <c:v>2.319999933242797</c:v>
                </c:pt>
                <c:pt idx="64">
                  <c:v>2</c:v>
                </c:pt>
                <c:pt idx="65">
                  <c:v>1.5099999904632564</c:v>
                </c:pt>
                <c:pt idx="66">
                  <c:v>1.5299999713897701</c:v>
                </c:pt>
                <c:pt idx="67">
                  <c:v>2.269999980926515</c:v>
                </c:pt>
                <c:pt idx="68">
                  <c:v>3.460000038146974</c:v>
                </c:pt>
                <c:pt idx="69">
                  <c:v>3.7200000286102295</c:v>
                </c:pt>
                <c:pt idx="70">
                  <c:v>3.75</c:v>
                </c:pt>
                <c:pt idx="71">
                  <c:v>3.1600000858306885</c:v>
                </c:pt>
                <c:pt idx="72">
                  <c:v>2.0499999523162842</c:v>
                </c:pt>
                <c:pt idx="73">
                  <c:v>1.2100000381469727</c:v>
                </c:pt>
                <c:pt idx="74">
                  <c:v>2.119999885559082</c:v>
                </c:pt>
                <c:pt idx="75">
                  <c:v>3.2799999713897705</c:v>
                </c:pt>
                <c:pt idx="76">
                  <c:v>3.9900000095367427</c:v>
                </c:pt>
                <c:pt idx="77">
                  <c:v>3.75</c:v>
                </c:pt>
                <c:pt idx="78">
                  <c:v>3.460000038146974</c:v>
                </c:pt>
                <c:pt idx="79">
                  <c:v>2.710000038146974</c:v>
                </c:pt>
                <c:pt idx="80">
                  <c:v>2.0999999046325684</c:v>
                </c:pt>
                <c:pt idx="81">
                  <c:v>2.5899999141693115</c:v>
                </c:pt>
                <c:pt idx="82">
                  <c:v>3.9500000476837158</c:v>
                </c:pt>
                <c:pt idx="83">
                  <c:v>4.5900001525878906</c:v>
                </c:pt>
                <c:pt idx="84">
                  <c:v>4.0999999046325701</c:v>
                </c:pt>
                <c:pt idx="85">
                  <c:v>3.680000066757203</c:v>
                </c:pt>
                <c:pt idx="86">
                  <c:v>2.4300000667572021</c:v>
                </c:pt>
                <c:pt idx="87">
                  <c:v>1.9099999666213989</c:v>
                </c:pt>
                <c:pt idx="88">
                  <c:v>2.8399999141693106</c:v>
                </c:pt>
                <c:pt idx="89">
                  <c:v>4.5500001907348659</c:v>
                </c:pt>
                <c:pt idx="90">
                  <c:v>5.179999828338623</c:v>
                </c:pt>
                <c:pt idx="91">
                  <c:v>4.869999885559082</c:v>
                </c:pt>
                <c:pt idx="92">
                  <c:v>3.769999980926515</c:v>
                </c:pt>
                <c:pt idx="93">
                  <c:v>2.5299999713897705</c:v>
                </c:pt>
                <c:pt idx="94">
                  <c:v>2.0999999046325684</c:v>
                </c:pt>
                <c:pt idx="95">
                  <c:v>3.4700000286102286</c:v>
                </c:pt>
                <c:pt idx="96">
                  <c:v>4.5500001907348659</c:v>
                </c:pt>
                <c:pt idx="97">
                  <c:v>4.8899998664855939</c:v>
                </c:pt>
                <c:pt idx="98">
                  <c:v>4.6700000762939435</c:v>
                </c:pt>
                <c:pt idx="99">
                  <c:v>4.6500000953674316</c:v>
                </c:pt>
                <c:pt idx="100">
                  <c:v>3.8499999046325684</c:v>
                </c:pt>
                <c:pt idx="101">
                  <c:v>2.9500000476837158</c:v>
                </c:pt>
                <c:pt idx="102">
                  <c:v>2.809999942779541</c:v>
                </c:pt>
                <c:pt idx="103">
                  <c:v>3.9400000572204599</c:v>
                </c:pt>
                <c:pt idx="104">
                  <c:v>4.9099998474121094</c:v>
                </c:pt>
                <c:pt idx="105">
                  <c:v>4.7699999809265137</c:v>
                </c:pt>
                <c:pt idx="106">
                  <c:v>4.4499998092651385</c:v>
                </c:pt>
                <c:pt idx="107">
                  <c:v>3.7999999523162842</c:v>
                </c:pt>
                <c:pt idx="108">
                  <c:v>3.0099999904632568</c:v>
                </c:pt>
                <c:pt idx="109">
                  <c:v>2.6700000762939453</c:v>
                </c:pt>
                <c:pt idx="110">
                  <c:v>4.0900001525878906</c:v>
                </c:pt>
                <c:pt idx="111">
                  <c:v>4.7600002288818359</c:v>
                </c:pt>
                <c:pt idx="112">
                  <c:v>4.7399997711181676</c:v>
                </c:pt>
                <c:pt idx="113">
                  <c:v>4.0799999237060565</c:v>
                </c:pt>
                <c:pt idx="114">
                  <c:v>2.8299999237060547</c:v>
                </c:pt>
                <c:pt idx="115">
                  <c:v>1.7799999713897701</c:v>
                </c:pt>
                <c:pt idx="116">
                  <c:v>2.3900001049041739</c:v>
                </c:pt>
                <c:pt idx="117">
                  <c:v>3.4700000286102286</c:v>
                </c:pt>
                <c:pt idx="118">
                  <c:v>3.819999933242797</c:v>
                </c:pt>
                <c:pt idx="119">
                  <c:v>3.2599999904632568</c:v>
                </c:pt>
                <c:pt idx="120">
                  <c:v>2.4000000953674316</c:v>
                </c:pt>
                <c:pt idx="121">
                  <c:v>1.3099999427795406</c:v>
                </c:pt>
                <c:pt idx="122">
                  <c:v>1.2100000381469727</c:v>
                </c:pt>
                <c:pt idx="123">
                  <c:v>1.7799999713897701</c:v>
                </c:pt>
                <c:pt idx="124">
                  <c:v>1.9700000286102304</c:v>
                </c:pt>
                <c:pt idx="125">
                  <c:v>1.7799999713897701</c:v>
                </c:pt>
                <c:pt idx="126">
                  <c:v>1.2100000381469727</c:v>
                </c:pt>
                <c:pt idx="127">
                  <c:v>1.1599999666213989</c:v>
                </c:pt>
                <c:pt idx="128">
                  <c:v>1.0299999713897701</c:v>
                </c:pt>
                <c:pt idx="129">
                  <c:v>1.629999995231628</c:v>
                </c:pt>
                <c:pt idx="130">
                  <c:v>2.1400001049041748</c:v>
                </c:pt>
                <c:pt idx="131">
                  <c:v>1.7799999713897701</c:v>
                </c:pt>
                <c:pt idx="132">
                  <c:v>1.3300000429153442</c:v>
                </c:pt>
                <c:pt idx="133">
                  <c:v>1.2300000190734859</c:v>
                </c:pt>
                <c:pt idx="134">
                  <c:v>1.6000000238418588</c:v>
                </c:pt>
                <c:pt idx="135">
                  <c:v>2.2300000190734863</c:v>
                </c:pt>
                <c:pt idx="136">
                  <c:v>2.319999933242797</c:v>
                </c:pt>
                <c:pt idx="137">
                  <c:v>1.9800000190734863</c:v>
                </c:pt>
                <c:pt idx="138">
                  <c:v>1.4600000381469727</c:v>
                </c:pt>
                <c:pt idx="139">
                  <c:v>1.5099999904632564</c:v>
                </c:pt>
                <c:pt idx="140">
                  <c:v>2.0099999904632568</c:v>
                </c:pt>
                <c:pt idx="141">
                  <c:v>2.309999942779541</c:v>
                </c:pt>
                <c:pt idx="142">
                  <c:v>2.4400000572204599</c:v>
                </c:pt>
                <c:pt idx="143">
                  <c:v>2.1500000953674316</c:v>
                </c:pt>
                <c:pt idx="144">
                  <c:v>1.8600000143051147</c:v>
                </c:pt>
                <c:pt idx="145">
                  <c:v>2.1400001049041748</c:v>
                </c:pt>
                <c:pt idx="146">
                  <c:v>2.619999885559082</c:v>
                </c:pt>
                <c:pt idx="147">
                  <c:v>2.619999885559082</c:v>
                </c:pt>
                <c:pt idx="148">
                  <c:v>2.4700000286102286</c:v>
                </c:pt>
                <c:pt idx="149">
                  <c:v>2.1700000762939453</c:v>
                </c:pt>
                <c:pt idx="150">
                  <c:v>2.059999942779541</c:v>
                </c:pt>
                <c:pt idx="151">
                  <c:v>2.380000114440918</c:v>
                </c:pt>
                <c:pt idx="152">
                  <c:v>2.6700000762939453</c:v>
                </c:pt>
                <c:pt idx="153">
                  <c:v>2.4400000572204599</c:v>
                </c:pt>
                <c:pt idx="154">
                  <c:v>1.9199999570846551</c:v>
                </c:pt>
                <c:pt idx="155">
                  <c:v>1.6599999666213989</c:v>
                </c:pt>
                <c:pt idx="156">
                  <c:v>1.8200000524520874</c:v>
                </c:pt>
                <c:pt idx="157">
                  <c:v>2.1600000858306885</c:v>
                </c:pt>
                <c:pt idx="158">
                  <c:v>2.6500000953674316</c:v>
                </c:pt>
                <c:pt idx="159">
                  <c:v>2.4000000953674316</c:v>
                </c:pt>
                <c:pt idx="160">
                  <c:v>2.0999999046325684</c:v>
                </c:pt>
                <c:pt idx="161">
                  <c:v>1.5900000333786015</c:v>
                </c:pt>
                <c:pt idx="162">
                  <c:v>1.3600000143051147</c:v>
                </c:pt>
                <c:pt idx="163">
                  <c:v>1.7899999618530273</c:v>
                </c:pt>
                <c:pt idx="164">
                  <c:v>2.1900000572204599</c:v>
                </c:pt>
                <c:pt idx="165">
                  <c:v>2.1700000762939453</c:v>
                </c:pt>
                <c:pt idx="166">
                  <c:v>1.8300000429153442</c:v>
                </c:pt>
                <c:pt idx="167">
                  <c:v>1.3600000143051147</c:v>
                </c:pt>
                <c:pt idx="168">
                  <c:v>1.2100000381469727</c:v>
                </c:pt>
                <c:pt idx="169">
                  <c:v>1.7699999809265137</c:v>
                </c:pt>
                <c:pt idx="170">
                  <c:v>2.1700000762939453</c:v>
                </c:pt>
                <c:pt idx="171">
                  <c:v>2.0099999904632568</c:v>
                </c:pt>
                <c:pt idx="172">
                  <c:v>1.450000047683716</c:v>
                </c:pt>
                <c:pt idx="173">
                  <c:v>1.2799999713897701</c:v>
                </c:pt>
                <c:pt idx="174">
                  <c:v>1.6699999570846551</c:v>
                </c:pt>
                <c:pt idx="175">
                  <c:v>2.0799999237060547</c:v>
                </c:pt>
                <c:pt idx="176">
                  <c:v>1.9900000095367445</c:v>
                </c:pt>
                <c:pt idx="177">
                  <c:v>1.5399999618530273</c:v>
                </c:pt>
                <c:pt idx="178">
                  <c:v>1.3600000143051147</c:v>
                </c:pt>
                <c:pt idx="179">
                  <c:v>1.379999995231628</c:v>
                </c:pt>
                <c:pt idx="180">
                  <c:v>1.5800000429153442</c:v>
                </c:pt>
                <c:pt idx="181">
                  <c:v>2.0099999904632568</c:v>
                </c:pt>
                <c:pt idx="182">
                  <c:v>1.9600000381469731</c:v>
                </c:pt>
                <c:pt idx="183">
                  <c:v>1.9600000381469731</c:v>
                </c:pt>
                <c:pt idx="184">
                  <c:v>1.4900000095367441</c:v>
                </c:pt>
                <c:pt idx="185">
                  <c:v>1.3300000429153442</c:v>
                </c:pt>
                <c:pt idx="186">
                  <c:v>1.5099999904632564</c:v>
                </c:pt>
                <c:pt idx="187">
                  <c:v>1.9299999475479122</c:v>
                </c:pt>
                <c:pt idx="188">
                  <c:v>2.130000114440918</c:v>
                </c:pt>
                <c:pt idx="189">
                  <c:v>1.9199999570846551</c:v>
                </c:pt>
                <c:pt idx="190">
                  <c:v>1.4700000286102299</c:v>
                </c:pt>
                <c:pt idx="191">
                  <c:v>1.2899999618530273</c:v>
                </c:pt>
                <c:pt idx="192">
                  <c:v>1.6000000238418588</c:v>
                </c:pt>
                <c:pt idx="193">
                  <c:v>1.9099999666213989</c:v>
                </c:pt>
                <c:pt idx="194">
                  <c:v>1.8099999427795406</c:v>
                </c:pt>
                <c:pt idx="195">
                  <c:v>1.5700000524520874</c:v>
                </c:pt>
                <c:pt idx="196">
                  <c:v>1.2899999618530273</c:v>
                </c:pt>
                <c:pt idx="197">
                  <c:v>1.3700000047683722</c:v>
                </c:pt>
                <c:pt idx="198">
                  <c:v>1.7899999618530273</c:v>
                </c:pt>
                <c:pt idx="199">
                  <c:v>2</c:v>
                </c:pt>
                <c:pt idx="200">
                  <c:v>1.6799999475479122</c:v>
                </c:pt>
                <c:pt idx="201">
                  <c:v>1.2699999809265137</c:v>
                </c:pt>
                <c:pt idx="202">
                  <c:v>1.3500000238418588</c:v>
                </c:pt>
                <c:pt idx="203">
                  <c:v>1.5599999427795406</c:v>
                </c:pt>
                <c:pt idx="204">
                  <c:v>1.9099999666213989</c:v>
                </c:pt>
                <c:pt idx="205">
                  <c:v>1.879999995231628</c:v>
                </c:pt>
                <c:pt idx="206">
                  <c:v>1.6000000238418588</c:v>
                </c:pt>
                <c:pt idx="207">
                  <c:v>1.2599999904632564</c:v>
                </c:pt>
                <c:pt idx="208">
                  <c:v>1.3300000429153442</c:v>
                </c:pt>
                <c:pt idx="209">
                  <c:v>1.5800000429153442</c:v>
                </c:pt>
                <c:pt idx="210">
                  <c:v>1.879999995231628</c:v>
                </c:pt>
                <c:pt idx="211">
                  <c:v>1.7799999713897701</c:v>
                </c:pt>
                <c:pt idx="212">
                  <c:v>1.4800000190734859</c:v>
                </c:pt>
                <c:pt idx="213">
                  <c:v>1.2300000190734859</c:v>
                </c:pt>
                <c:pt idx="214">
                  <c:v>1.450000047683716</c:v>
                </c:pt>
                <c:pt idx="215">
                  <c:v>1.6699999570846551</c:v>
                </c:pt>
                <c:pt idx="216">
                  <c:v>1.7100000381469727</c:v>
                </c:pt>
                <c:pt idx="217">
                  <c:v>1.5399999618530273</c:v>
                </c:pt>
                <c:pt idx="218">
                  <c:v>1.4400000572204585</c:v>
                </c:pt>
                <c:pt idx="219">
                  <c:v>1.3099999427795406</c:v>
                </c:pt>
                <c:pt idx="220">
                  <c:v>1.450000047683716</c:v>
                </c:pt>
                <c:pt idx="221">
                  <c:v>1.7400000095367441</c:v>
                </c:pt>
                <c:pt idx="222">
                  <c:v>1.6499999761581419</c:v>
                </c:pt>
                <c:pt idx="223">
                  <c:v>1.7100000381469727</c:v>
                </c:pt>
                <c:pt idx="224">
                  <c:v>1.4199999570846547</c:v>
                </c:pt>
                <c:pt idx="225">
                  <c:v>1.190000057220459</c:v>
                </c:pt>
                <c:pt idx="226">
                  <c:v>1.3600000143051147</c:v>
                </c:pt>
                <c:pt idx="227">
                  <c:v>1.4900000095367441</c:v>
                </c:pt>
                <c:pt idx="228">
                  <c:v>1.690000057220459</c:v>
                </c:pt>
                <c:pt idx="229">
                  <c:v>1.6000000238418588</c:v>
                </c:pt>
                <c:pt idx="230">
                  <c:v>1.2899999618530273</c:v>
                </c:pt>
                <c:pt idx="231">
                  <c:v>1.2200000286102299</c:v>
                </c:pt>
                <c:pt idx="232">
                  <c:v>1.3300000429153442</c:v>
                </c:pt>
                <c:pt idx="233">
                  <c:v>1.5800000429153442</c:v>
                </c:pt>
                <c:pt idx="234">
                  <c:v>1.6399999856948848</c:v>
                </c:pt>
                <c:pt idx="235">
                  <c:v>1.4400000572204585</c:v>
                </c:pt>
                <c:pt idx="236">
                  <c:v>1.2599999904632564</c:v>
                </c:pt>
                <c:pt idx="237">
                  <c:v>1.3600000143051147</c:v>
                </c:pt>
                <c:pt idx="238">
                  <c:v>1.5599999427795406</c:v>
                </c:pt>
                <c:pt idx="239">
                  <c:v>1.7699999809265137</c:v>
                </c:pt>
                <c:pt idx="240">
                  <c:v>1.5700000524520874</c:v>
                </c:pt>
                <c:pt idx="241">
                  <c:v>1.25</c:v>
                </c:pt>
                <c:pt idx="242">
                  <c:v>1.0599999427795406</c:v>
                </c:pt>
                <c:pt idx="243">
                  <c:v>1.1499999761581419</c:v>
                </c:pt>
                <c:pt idx="244">
                  <c:v>1.3899999856948848</c:v>
                </c:pt>
                <c:pt idx="245">
                  <c:v>1.4800000190734859</c:v>
                </c:pt>
                <c:pt idx="246">
                  <c:v>1.5</c:v>
                </c:pt>
                <c:pt idx="247">
                  <c:v>1.3500000238418588</c:v>
                </c:pt>
                <c:pt idx="248">
                  <c:v>1.2599999904632564</c:v>
                </c:pt>
                <c:pt idx="249">
                  <c:v>1.4099999666213985</c:v>
                </c:pt>
                <c:pt idx="250">
                  <c:v>1.6100000143051147</c:v>
                </c:pt>
                <c:pt idx="251">
                  <c:v>1.6200000047683722</c:v>
                </c:pt>
                <c:pt idx="252">
                  <c:v>1.4099999666213985</c:v>
                </c:pt>
                <c:pt idx="253">
                  <c:v>1.3999999761581419</c:v>
                </c:pt>
                <c:pt idx="254">
                  <c:v>1.25</c:v>
                </c:pt>
                <c:pt idx="255">
                  <c:v>1.1699999570846551</c:v>
                </c:pt>
                <c:pt idx="256">
                  <c:v>1.3999999761581419</c:v>
                </c:pt>
                <c:pt idx="257">
                  <c:v>1.5599999427795406</c:v>
                </c:pt>
                <c:pt idx="258">
                  <c:v>1.5499999523162837</c:v>
                </c:pt>
                <c:pt idx="259">
                  <c:v>1.4099999666213985</c:v>
                </c:pt>
                <c:pt idx="260">
                  <c:v>1.1200000047683722</c:v>
                </c:pt>
                <c:pt idx="261">
                  <c:v>1.1599999666213989</c:v>
                </c:pt>
                <c:pt idx="262">
                  <c:v>1.3400000333786015</c:v>
                </c:pt>
                <c:pt idx="263">
                  <c:v>1.4299999475479117</c:v>
                </c:pt>
                <c:pt idx="264">
                  <c:v>1.3999999761581419</c:v>
                </c:pt>
                <c:pt idx="265">
                  <c:v>1.2899999618530273</c:v>
                </c:pt>
                <c:pt idx="266">
                  <c:v>1.1000000238418588</c:v>
                </c:pt>
                <c:pt idx="267">
                  <c:v>1.1000000238418588</c:v>
                </c:pt>
                <c:pt idx="268">
                  <c:v>1.25</c:v>
                </c:pt>
                <c:pt idx="269">
                  <c:v>1.6200000047683722</c:v>
                </c:pt>
                <c:pt idx="270">
                  <c:v>1.6499999761581419</c:v>
                </c:pt>
                <c:pt idx="271">
                  <c:v>1.2400000095367441</c:v>
                </c:pt>
                <c:pt idx="272">
                  <c:v>1.1200000047683722</c:v>
                </c:pt>
                <c:pt idx="273">
                  <c:v>1.0399999618530273</c:v>
                </c:pt>
                <c:pt idx="274">
                  <c:v>1.3600000143051147</c:v>
                </c:pt>
                <c:pt idx="275">
                  <c:v>1.5800000429153442</c:v>
                </c:pt>
                <c:pt idx="276">
                  <c:v>1.6799999475479122</c:v>
                </c:pt>
                <c:pt idx="277">
                  <c:v>1.4199999570846547</c:v>
                </c:pt>
                <c:pt idx="278">
                  <c:v>1.1399999856948848</c:v>
                </c:pt>
                <c:pt idx="279">
                  <c:v>1.0399999618530273</c:v>
                </c:pt>
                <c:pt idx="280">
                  <c:v>1.2699999809265137</c:v>
                </c:pt>
                <c:pt idx="281">
                  <c:v>1.5700000524520874</c:v>
                </c:pt>
                <c:pt idx="282">
                  <c:v>1.5800000429153442</c:v>
                </c:pt>
                <c:pt idx="283">
                  <c:v>1.4600000381469727</c:v>
                </c:pt>
                <c:pt idx="284">
                  <c:v>1.0800000429153442</c:v>
                </c:pt>
                <c:pt idx="285">
                  <c:v>1.1399999856948848</c:v>
                </c:pt>
                <c:pt idx="286">
                  <c:v>1.0700000524520874</c:v>
                </c:pt>
                <c:pt idx="287">
                  <c:v>1.4099999666213985</c:v>
                </c:pt>
                <c:pt idx="288">
                  <c:v>1.6000000238418588</c:v>
                </c:pt>
              </c:numCache>
            </c:numRef>
          </c:yVal>
          <c:smooth val="0"/>
          <c:extLst>
            <c:ext xmlns:c16="http://schemas.microsoft.com/office/drawing/2014/chart" uri="{C3380CC4-5D6E-409C-BE32-E72D297353CC}">
              <c16:uniqueId val="{00000000-AB4E-4FFE-895C-6221C050FE63}"/>
            </c:ext>
          </c:extLst>
        </c:ser>
        <c:dLbls>
          <c:showLegendKey val="0"/>
          <c:showVal val="0"/>
          <c:showCatName val="0"/>
          <c:showSerName val="0"/>
          <c:showPercent val="0"/>
          <c:showBubbleSize val="0"/>
        </c:dLbls>
        <c:axId val="596629728"/>
        <c:axId val="596628160"/>
      </c:scatterChart>
      <c:scatterChart>
        <c:scatterStyle val="lineMarker"/>
        <c:varyColors val="0"/>
        <c:ser>
          <c:idx val="0"/>
          <c:order val="1"/>
          <c:tx>
            <c:v>MPC-DO Control</c:v>
          </c:tx>
          <c:spPr>
            <a:ln w="28575" cap="rnd">
              <a:solidFill>
                <a:schemeClr val="accent1"/>
              </a:solidFill>
              <a:round/>
            </a:ln>
            <a:effectLst/>
          </c:spPr>
          <c:marker>
            <c:symbol val="none"/>
          </c:marker>
          <c:xVal>
            <c:numRef>
              <c:f>'2018'!$B$2:$B$1442</c:f>
              <c:numCache>
                <c:formatCode>0.00</c:formatCode>
                <c:ptCount val="1441"/>
                <c:pt idx="0">
                  <c:v>1.6666666666666673E-2</c:v>
                </c:pt>
                <c:pt idx="1">
                  <c:v>3.333333333333334E-2</c:v>
                </c:pt>
                <c:pt idx="2">
                  <c:v>0.05</c:v>
                </c:pt>
                <c:pt idx="3">
                  <c:v>6.666666666666668E-2</c:v>
                </c:pt>
                <c:pt idx="4">
                  <c:v>8.3333333333333343E-2</c:v>
                </c:pt>
                <c:pt idx="5">
                  <c:v>0.10000000000000003</c:v>
                </c:pt>
                <c:pt idx="6">
                  <c:v>0.11666666666666668</c:v>
                </c:pt>
                <c:pt idx="7">
                  <c:v>0.13333333333333339</c:v>
                </c:pt>
                <c:pt idx="8">
                  <c:v>0.15000000000000005</c:v>
                </c:pt>
                <c:pt idx="9">
                  <c:v>0.16666666666666666</c:v>
                </c:pt>
                <c:pt idx="10">
                  <c:v>0.18333333333333343</c:v>
                </c:pt>
                <c:pt idx="11">
                  <c:v>0.2</c:v>
                </c:pt>
                <c:pt idx="12">
                  <c:v>0.2166666666666667</c:v>
                </c:pt>
                <c:pt idx="13">
                  <c:v>0.23333333333333336</c:v>
                </c:pt>
                <c:pt idx="14">
                  <c:v>0.25</c:v>
                </c:pt>
                <c:pt idx="15">
                  <c:v>0.26666666666666677</c:v>
                </c:pt>
                <c:pt idx="16">
                  <c:v>0.28333333333333333</c:v>
                </c:pt>
                <c:pt idx="17">
                  <c:v>0.3000000000000001</c:v>
                </c:pt>
                <c:pt idx="18">
                  <c:v>0.31666666666666687</c:v>
                </c:pt>
                <c:pt idx="19">
                  <c:v>0.33333333333333331</c:v>
                </c:pt>
                <c:pt idx="20">
                  <c:v>0.35000000000000009</c:v>
                </c:pt>
                <c:pt idx="21">
                  <c:v>0.36666666666666686</c:v>
                </c:pt>
                <c:pt idx="22">
                  <c:v>0.3833333333333333</c:v>
                </c:pt>
                <c:pt idx="23">
                  <c:v>0.40000000000000008</c:v>
                </c:pt>
                <c:pt idx="24">
                  <c:v>0.41666666666666685</c:v>
                </c:pt>
                <c:pt idx="25">
                  <c:v>0.43333333333333335</c:v>
                </c:pt>
                <c:pt idx="26">
                  <c:v>0.45</c:v>
                </c:pt>
                <c:pt idx="27">
                  <c:v>0.46666666666666673</c:v>
                </c:pt>
                <c:pt idx="28">
                  <c:v>0.48333333333333328</c:v>
                </c:pt>
                <c:pt idx="29">
                  <c:v>0.5</c:v>
                </c:pt>
                <c:pt idx="30">
                  <c:v>0.5166666666666665</c:v>
                </c:pt>
                <c:pt idx="31">
                  <c:v>0.53333333333333333</c:v>
                </c:pt>
                <c:pt idx="32">
                  <c:v>0.55000000000000004</c:v>
                </c:pt>
                <c:pt idx="33">
                  <c:v>0.56666666666666676</c:v>
                </c:pt>
                <c:pt idx="34">
                  <c:v>0.58333333333333348</c:v>
                </c:pt>
                <c:pt idx="35">
                  <c:v>0.60000000000000042</c:v>
                </c:pt>
                <c:pt idx="36">
                  <c:v>0.61666666666666692</c:v>
                </c:pt>
                <c:pt idx="37">
                  <c:v>0.63333333333333364</c:v>
                </c:pt>
                <c:pt idx="38">
                  <c:v>0.6500000000000008</c:v>
                </c:pt>
                <c:pt idx="39">
                  <c:v>0.6666666666666673</c:v>
                </c:pt>
                <c:pt idx="40">
                  <c:v>0.68333333333333379</c:v>
                </c:pt>
                <c:pt idx="41">
                  <c:v>0.70000000000000062</c:v>
                </c:pt>
                <c:pt idx="42">
                  <c:v>0.71666666666666723</c:v>
                </c:pt>
                <c:pt idx="43">
                  <c:v>0.73333333333333395</c:v>
                </c:pt>
                <c:pt idx="44">
                  <c:v>0.75000000000000089</c:v>
                </c:pt>
                <c:pt idx="45">
                  <c:v>0.76666666666666761</c:v>
                </c:pt>
                <c:pt idx="46">
                  <c:v>0.7833333333333341</c:v>
                </c:pt>
                <c:pt idx="47">
                  <c:v>0.80000000000000082</c:v>
                </c:pt>
                <c:pt idx="48">
                  <c:v>0.81666666666666754</c:v>
                </c:pt>
                <c:pt idx="49">
                  <c:v>0.83333333333333448</c:v>
                </c:pt>
                <c:pt idx="50">
                  <c:v>0.8500000000000012</c:v>
                </c:pt>
                <c:pt idx="51">
                  <c:v>0.8666666666666677</c:v>
                </c:pt>
                <c:pt idx="52">
                  <c:v>0.88333333333333441</c:v>
                </c:pt>
                <c:pt idx="53">
                  <c:v>0.90000000000000113</c:v>
                </c:pt>
                <c:pt idx="54">
                  <c:v>0.91666666666666763</c:v>
                </c:pt>
                <c:pt idx="55">
                  <c:v>0.93333333333333468</c:v>
                </c:pt>
                <c:pt idx="56">
                  <c:v>0.95000000000000151</c:v>
                </c:pt>
                <c:pt idx="57">
                  <c:v>0.96666666666666801</c:v>
                </c:pt>
                <c:pt idx="58">
                  <c:v>0.9833333333333345</c:v>
                </c:pt>
                <c:pt idx="59">
                  <c:v>1.0000000000000013</c:v>
                </c:pt>
                <c:pt idx="60">
                  <c:v>1.0166666666666679</c:v>
                </c:pt>
                <c:pt idx="61">
                  <c:v>1.0333333333333341</c:v>
                </c:pt>
                <c:pt idx="62">
                  <c:v>1.0500000000000016</c:v>
                </c:pt>
                <c:pt idx="63">
                  <c:v>1.066666666666668</c:v>
                </c:pt>
                <c:pt idx="64">
                  <c:v>1.0833333333333344</c:v>
                </c:pt>
                <c:pt idx="65">
                  <c:v>1.1000000000000014</c:v>
                </c:pt>
                <c:pt idx="66">
                  <c:v>1.116666666666668</c:v>
                </c:pt>
                <c:pt idx="67">
                  <c:v>1.1333333333333342</c:v>
                </c:pt>
                <c:pt idx="68">
                  <c:v>1.1500000000000012</c:v>
                </c:pt>
                <c:pt idx="69">
                  <c:v>1.1666666666666679</c:v>
                </c:pt>
                <c:pt idx="70">
                  <c:v>1.183333333333334</c:v>
                </c:pt>
                <c:pt idx="71">
                  <c:v>1.2000000000000006</c:v>
                </c:pt>
                <c:pt idx="72">
                  <c:v>1.2166666666666672</c:v>
                </c:pt>
                <c:pt idx="73">
                  <c:v>1.2333333333333338</c:v>
                </c:pt>
                <c:pt idx="74">
                  <c:v>1.2500000000000004</c:v>
                </c:pt>
                <c:pt idx="75">
                  <c:v>1.2666666666666671</c:v>
                </c:pt>
                <c:pt idx="76">
                  <c:v>1.2833333333333337</c:v>
                </c:pt>
                <c:pt idx="77">
                  <c:v>1.3000000000000003</c:v>
                </c:pt>
                <c:pt idx="78">
                  <c:v>1.3166666666666669</c:v>
                </c:pt>
                <c:pt idx="79">
                  <c:v>1.3333333333333335</c:v>
                </c:pt>
                <c:pt idx="80">
                  <c:v>1.35</c:v>
                </c:pt>
                <c:pt idx="81">
                  <c:v>1.3666666666666667</c:v>
                </c:pt>
                <c:pt idx="82">
                  <c:v>1.3833333333333333</c:v>
                </c:pt>
                <c:pt idx="83">
                  <c:v>1.4</c:v>
                </c:pt>
                <c:pt idx="84">
                  <c:v>1.4166666666666661</c:v>
                </c:pt>
                <c:pt idx="85">
                  <c:v>1.4333333333333327</c:v>
                </c:pt>
                <c:pt idx="86">
                  <c:v>1.4499999999999988</c:v>
                </c:pt>
                <c:pt idx="87">
                  <c:v>1.4666666666666659</c:v>
                </c:pt>
                <c:pt idx="88">
                  <c:v>1.4833333333333325</c:v>
                </c:pt>
                <c:pt idx="89">
                  <c:v>1.4999999999999989</c:v>
                </c:pt>
                <c:pt idx="90">
                  <c:v>1.5166666666666662</c:v>
                </c:pt>
                <c:pt idx="91">
                  <c:v>1.5333333333333328</c:v>
                </c:pt>
                <c:pt idx="92">
                  <c:v>1.5499999999999989</c:v>
                </c:pt>
                <c:pt idx="93">
                  <c:v>1.566666666666666</c:v>
                </c:pt>
                <c:pt idx="94">
                  <c:v>1.5833333333333326</c:v>
                </c:pt>
                <c:pt idx="95">
                  <c:v>1.5999999999999988</c:v>
                </c:pt>
                <c:pt idx="96">
                  <c:v>1.616666666666666</c:v>
                </c:pt>
                <c:pt idx="97">
                  <c:v>1.6333333333333324</c:v>
                </c:pt>
                <c:pt idx="98">
                  <c:v>1.6499999999999986</c:v>
                </c:pt>
                <c:pt idx="99">
                  <c:v>1.6666666666666661</c:v>
                </c:pt>
                <c:pt idx="100">
                  <c:v>1.6833333333333322</c:v>
                </c:pt>
                <c:pt idx="101">
                  <c:v>1.6999999999999984</c:v>
                </c:pt>
                <c:pt idx="102">
                  <c:v>1.7166666666666655</c:v>
                </c:pt>
                <c:pt idx="103">
                  <c:v>1.7333333333333318</c:v>
                </c:pt>
                <c:pt idx="104">
                  <c:v>1.7499999999999978</c:v>
                </c:pt>
                <c:pt idx="105">
                  <c:v>1.7666666666666653</c:v>
                </c:pt>
                <c:pt idx="106">
                  <c:v>1.7833333333333319</c:v>
                </c:pt>
                <c:pt idx="107">
                  <c:v>1.7999999999999976</c:v>
                </c:pt>
                <c:pt idx="108">
                  <c:v>1.8166666666666651</c:v>
                </c:pt>
                <c:pt idx="109">
                  <c:v>1.8333333333333317</c:v>
                </c:pt>
                <c:pt idx="110">
                  <c:v>1.8499999999999976</c:v>
                </c:pt>
                <c:pt idx="111">
                  <c:v>1.8666666666666649</c:v>
                </c:pt>
                <c:pt idx="112">
                  <c:v>1.8833333333333315</c:v>
                </c:pt>
                <c:pt idx="113">
                  <c:v>1.8999999999999975</c:v>
                </c:pt>
                <c:pt idx="114">
                  <c:v>1.9166666666666647</c:v>
                </c:pt>
                <c:pt idx="115">
                  <c:v>1.9333333333333313</c:v>
                </c:pt>
                <c:pt idx="116">
                  <c:v>1.9499999999999975</c:v>
                </c:pt>
                <c:pt idx="117">
                  <c:v>1.966666666666665</c:v>
                </c:pt>
                <c:pt idx="118">
                  <c:v>1.9833333333333316</c:v>
                </c:pt>
                <c:pt idx="119">
                  <c:v>1.9999999999999978</c:v>
                </c:pt>
                <c:pt idx="120">
                  <c:v>2.0166666666666635</c:v>
                </c:pt>
                <c:pt idx="121">
                  <c:v>2.033333333333331</c:v>
                </c:pt>
                <c:pt idx="122">
                  <c:v>2.0499999999999976</c:v>
                </c:pt>
                <c:pt idx="123">
                  <c:v>2.0666666666666638</c:v>
                </c:pt>
                <c:pt idx="124">
                  <c:v>2.0833333333333317</c:v>
                </c:pt>
                <c:pt idx="125">
                  <c:v>2.0999999999999974</c:v>
                </c:pt>
                <c:pt idx="126">
                  <c:v>2.1166666666666631</c:v>
                </c:pt>
                <c:pt idx="127">
                  <c:v>2.1333333333333306</c:v>
                </c:pt>
                <c:pt idx="128">
                  <c:v>2.1499999999999972</c:v>
                </c:pt>
                <c:pt idx="129">
                  <c:v>2.1666666666666639</c:v>
                </c:pt>
                <c:pt idx="130">
                  <c:v>2.1833333333333313</c:v>
                </c:pt>
                <c:pt idx="131">
                  <c:v>2.1999999999999971</c:v>
                </c:pt>
                <c:pt idx="132">
                  <c:v>2.2166666666666637</c:v>
                </c:pt>
                <c:pt idx="133">
                  <c:v>2.2333333333333312</c:v>
                </c:pt>
                <c:pt idx="134">
                  <c:v>2.2499999999999978</c:v>
                </c:pt>
                <c:pt idx="135">
                  <c:v>2.2666666666666635</c:v>
                </c:pt>
                <c:pt idx="136">
                  <c:v>2.283333333333331</c:v>
                </c:pt>
                <c:pt idx="137">
                  <c:v>2.2999999999999972</c:v>
                </c:pt>
                <c:pt idx="138">
                  <c:v>2.3166666666666624</c:v>
                </c:pt>
                <c:pt idx="139">
                  <c:v>2.333333333333329</c:v>
                </c:pt>
                <c:pt idx="140">
                  <c:v>2.3499999999999965</c:v>
                </c:pt>
                <c:pt idx="141">
                  <c:v>2.3666666666666627</c:v>
                </c:pt>
                <c:pt idx="142">
                  <c:v>2.3833333333333298</c:v>
                </c:pt>
                <c:pt idx="143">
                  <c:v>2.3999999999999964</c:v>
                </c:pt>
                <c:pt idx="144">
                  <c:v>2.4166666666666621</c:v>
                </c:pt>
                <c:pt idx="145">
                  <c:v>2.4333333333333287</c:v>
                </c:pt>
                <c:pt idx="146">
                  <c:v>2.4499999999999962</c:v>
                </c:pt>
                <c:pt idx="147">
                  <c:v>2.4666666666666628</c:v>
                </c:pt>
                <c:pt idx="148">
                  <c:v>2.4833333333333294</c:v>
                </c:pt>
                <c:pt idx="149">
                  <c:v>2.499999999999996</c:v>
                </c:pt>
                <c:pt idx="150">
                  <c:v>2.5166666666666617</c:v>
                </c:pt>
                <c:pt idx="151">
                  <c:v>2.5333333333333288</c:v>
                </c:pt>
                <c:pt idx="152">
                  <c:v>2.5499999999999958</c:v>
                </c:pt>
                <c:pt idx="153">
                  <c:v>2.5666666666666624</c:v>
                </c:pt>
                <c:pt idx="154">
                  <c:v>2.583333333333329</c:v>
                </c:pt>
                <c:pt idx="155">
                  <c:v>2.5999999999999948</c:v>
                </c:pt>
                <c:pt idx="156">
                  <c:v>2.6166666666666623</c:v>
                </c:pt>
                <c:pt idx="157">
                  <c:v>2.6333333333333289</c:v>
                </c:pt>
                <c:pt idx="158">
                  <c:v>2.6499999999999955</c:v>
                </c:pt>
                <c:pt idx="159">
                  <c:v>2.6666666666666621</c:v>
                </c:pt>
                <c:pt idx="160">
                  <c:v>2.6833333333333291</c:v>
                </c:pt>
                <c:pt idx="161">
                  <c:v>2.6999999999999953</c:v>
                </c:pt>
                <c:pt idx="162">
                  <c:v>2.716666666666661</c:v>
                </c:pt>
                <c:pt idx="163">
                  <c:v>2.7333333333333285</c:v>
                </c:pt>
                <c:pt idx="164">
                  <c:v>2.7499999999999951</c:v>
                </c:pt>
                <c:pt idx="165">
                  <c:v>2.7666666666666617</c:v>
                </c:pt>
                <c:pt idx="166">
                  <c:v>2.7833333333333292</c:v>
                </c:pt>
                <c:pt idx="167">
                  <c:v>2.7999999999999949</c:v>
                </c:pt>
                <c:pt idx="168">
                  <c:v>2.8166666666666602</c:v>
                </c:pt>
                <c:pt idx="169">
                  <c:v>2.8333333333333277</c:v>
                </c:pt>
                <c:pt idx="170">
                  <c:v>2.8499999999999948</c:v>
                </c:pt>
                <c:pt idx="171">
                  <c:v>2.8666666666666605</c:v>
                </c:pt>
                <c:pt idx="172">
                  <c:v>2.883333333333328</c:v>
                </c:pt>
                <c:pt idx="173">
                  <c:v>2.8999999999999937</c:v>
                </c:pt>
                <c:pt idx="174">
                  <c:v>2.9166666666666599</c:v>
                </c:pt>
                <c:pt idx="175">
                  <c:v>2.9333333333333278</c:v>
                </c:pt>
                <c:pt idx="176">
                  <c:v>2.9499999999999944</c:v>
                </c:pt>
                <c:pt idx="177">
                  <c:v>2.9666666666666601</c:v>
                </c:pt>
                <c:pt idx="178">
                  <c:v>2.9833333333333276</c:v>
                </c:pt>
                <c:pt idx="179">
                  <c:v>2.9999999999999938</c:v>
                </c:pt>
                <c:pt idx="180">
                  <c:v>3.0166666666666599</c:v>
                </c:pt>
                <c:pt idx="181">
                  <c:v>3.0333333333333274</c:v>
                </c:pt>
                <c:pt idx="182">
                  <c:v>3.049999999999994</c:v>
                </c:pt>
                <c:pt idx="183">
                  <c:v>3.0666666666666607</c:v>
                </c:pt>
                <c:pt idx="184">
                  <c:v>3.0833333333333282</c:v>
                </c:pt>
                <c:pt idx="185">
                  <c:v>3.0999999999999939</c:v>
                </c:pt>
                <c:pt idx="186">
                  <c:v>3.1166666666666596</c:v>
                </c:pt>
                <c:pt idx="187">
                  <c:v>3.1333333333333271</c:v>
                </c:pt>
                <c:pt idx="188">
                  <c:v>3.1499999999999941</c:v>
                </c:pt>
                <c:pt idx="189">
                  <c:v>3.1666666666666603</c:v>
                </c:pt>
                <c:pt idx="190">
                  <c:v>3.1833333333333278</c:v>
                </c:pt>
                <c:pt idx="191">
                  <c:v>3.1999999999999935</c:v>
                </c:pt>
                <c:pt idx="192">
                  <c:v>3.2166666666666597</c:v>
                </c:pt>
                <c:pt idx="193">
                  <c:v>3.2333333333333272</c:v>
                </c:pt>
                <c:pt idx="194">
                  <c:v>3.2499999999999942</c:v>
                </c:pt>
                <c:pt idx="195">
                  <c:v>3.2666666666666599</c:v>
                </c:pt>
                <c:pt idx="196">
                  <c:v>3.2833333333333274</c:v>
                </c:pt>
                <c:pt idx="197">
                  <c:v>3.2999999999999932</c:v>
                </c:pt>
                <c:pt idx="198">
                  <c:v>3.3166666666666589</c:v>
                </c:pt>
                <c:pt idx="199">
                  <c:v>3.3333333333333264</c:v>
                </c:pt>
                <c:pt idx="200">
                  <c:v>3.349999999999993</c:v>
                </c:pt>
                <c:pt idx="201">
                  <c:v>3.3666666666666587</c:v>
                </c:pt>
                <c:pt idx="202">
                  <c:v>3.3833333333333262</c:v>
                </c:pt>
                <c:pt idx="203">
                  <c:v>3.3999999999999928</c:v>
                </c:pt>
                <c:pt idx="204">
                  <c:v>3.4166666666666585</c:v>
                </c:pt>
                <c:pt idx="205">
                  <c:v>3.433333333333326</c:v>
                </c:pt>
                <c:pt idx="206">
                  <c:v>3.4499999999999926</c:v>
                </c:pt>
                <c:pt idx="207">
                  <c:v>3.4666666666666588</c:v>
                </c:pt>
                <c:pt idx="208">
                  <c:v>3.4833333333333258</c:v>
                </c:pt>
                <c:pt idx="209">
                  <c:v>3.4999999999999925</c:v>
                </c:pt>
                <c:pt idx="210">
                  <c:v>3.5166666666666582</c:v>
                </c:pt>
                <c:pt idx="211">
                  <c:v>3.5333333333333257</c:v>
                </c:pt>
                <c:pt idx="212">
                  <c:v>3.5499999999999932</c:v>
                </c:pt>
                <c:pt idx="213">
                  <c:v>3.5666666666666589</c:v>
                </c:pt>
                <c:pt idx="214">
                  <c:v>3.5833333333333255</c:v>
                </c:pt>
                <c:pt idx="215">
                  <c:v>3.5999999999999921</c:v>
                </c:pt>
                <c:pt idx="216">
                  <c:v>3.6166666666666587</c:v>
                </c:pt>
                <c:pt idx="217">
                  <c:v>3.6333333333333253</c:v>
                </c:pt>
                <c:pt idx="218">
                  <c:v>3.6499999999999919</c:v>
                </c:pt>
                <c:pt idx="219">
                  <c:v>3.6666666666666585</c:v>
                </c:pt>
                <c:pt idx="220">
                  <c:v>3.6833333333333251</c:v>
                </c:pt>
                <c:pt idx="221">
                  <c:v>3.6999999999999917</c:v>
                </c:pt>
                <c:pt idx="222">
                  <c:v>3.7166666666666583</c:v>
                </c:pt>
                <c:pt idx="223">
                  <c:v>3.733333333333325</c:v>
                </c:pt>
                <c:pt idx="224">
                  <c:v>3.7499999999999916</c:v>
                </c:pt>
                <c:pt idx="225">
                  <c:v>3.7666666666666582</c:v>
                </c:pt>
                <c:pt idx="226">
                  <c:v>3.7833333333333252</c:v>
                </c:pt>
                <c:pt idx="227">
                  <c:v>3.7999999999999914</c:v>
                </c:pt>
                <c:pt idx="228">
                  <c:v>3.8166666666666571</c:v>
                </c:pt>
                <c:pt idx="229">
                  <c:v>3.8333333333333237</c:v>
                </c:pt>
                <c:pt idx="230">
                  <c:v>3.8499999999999908</c:v>
                </c:pt>
                <c:pt idx="231">
                  <c:v>3.8666666666666578</c:v>
                </c:pt>
                <c:pt idx="232">
                  <c:v>3.8833333333333244</c:v>
                </c:pt>
                <c:pt idx="233">
                  <c:v>3.8999999999999901</c:v>
                </c:pt>
                <c:pt idx="234">
                  <c:v>3.9166666666666567</c:v>
                </c:pt>
                <c:pt idx="235">
                  <c:v>3.9333333333333238</c:v>
                </c:pt>
                <c:pt idx="236">
                  <c:v>3.9499999999999909</c:v>
                </c:pt>
                <c:pt idx="237">
                  <c:v>3.9666666666666575</c:v>
                </c:pt>
                <c:pt idx="238">
                  <c:v>3.9833333333333241</c:v>
                </c:pt>
                <c:pt idx="239">
                  <c:v>3.9999999999999907</c:v>
                </c:pt>
                <c:pt idx="240">
                  <c:v>4.0166666666666577</c:v>
                </c:pt>
                <c:pt idx="241">
                  <c:v>4.0333333333333279</c:v>
                </c:pt>
                <c:pt idx="242">
                  <c:v>4.0499999999999909</c:v>
                </c:pt>
                <c:pt idx="243">
                  <c:v>4.0666666666666575</c:v>
                </c:pt>
                <c:pt idx="244">
                  <c:v>4.0833333333333277</c:v>
                </c:pt>
                <c:pt idx="245">
                  <c:v>4.0999999999999908</c:v>
                </c:pt>
                <c:pt idx="246">
                  <c:v>4.1166666666666565</c:v>
                </c:pt>
                <c:pt idx="247">
                  <c:v>4.1333333333333275</c:v>
                </c:pt>
                <c:pt idx="248">
                  <c:v>4.1499999999999906</c:v>
                </c:pt>
                <c:pt idx="249">
                  <c:v>4.1666666666666554</c:v>
                </c:pt>
                <c:pt idx="250">
                  <c:v>4.1833333333333265</c:v>
                </c:pt>
                <c:pt idx="251">
                  <c:v>4.1999999999999895</c:v>
                </c:pt>
                <c:pt idx="252">
                  <c:v>4.216666666666657</c:v>
                </c:pt>
                <c:pt idx="253">
                  <c:v>4.2333333333333272</c:v>
                </c:pt>
                <c:pt idx="254">
                  <c:v>4.2499999999999902</c:v>
                </c:pt>
                <c:pt idx="255">
                  <c:v>4.2666666666666568</c:v>
                </c:pt>
                <c:pt idx="256">
                  <c:v>4.2833333333333261</c:v>
                </c:pt>
                <c:pt idx="257">
                  <c:v>4.2999999999999901</c:v>
                </c:pt>
                <c:pt idx="258">
                  <c:v>4.3166666666666567</c:v>
                </c:pt>
                <c:pt idx="259">
                  <c:v>4.3333333333333259</c:v>
                </c:pt>
                <c:pt idx="260">
                  <c:v>4.3499999999999899</c:v>
                </c:pt>
                <c:pt idx="261">
                  <c:v>4.3666666666666565</c:v>
                </c:pt>
                <c:pt idx="262">
                  <c:v>4.3833333333333258</c:v>
                </c:pt>
                <c:pt idx="263">
                  <c:v>4.3999999999999897</c:v>
                </c:pt>
                <c:pt idx="264">
                  <c:v>4.4166666666666563</c:v>
                </c:pt>
                <c:pt idx="265">
                  <c:v>4.4333333333333274</c:v>
                </c:pt>
                <c:pt idx="266">
                  <c:v>4.4499999999999904</c:v>
                </c:pt>
                <c:pt idx="267">
                  <c:v>4.4666666666666561</c:v>
                </c:pt>
                <c:pt idx="268">
                  <c:v>4.4833333333333272</c:v>
                </c:pt>
                <c:pt idx="269">
                  <c:v>4.4999999999999893</c:v>
                </c:pt>
                <c:pt idx="270">
                  <c:v>4.5166666666666559</c:v>
                </c:pt>
                <c:pt idx="271">
                  <c:v>4.5333333333333261</c:v>
                </c:pt>
                <c:pt idx="272">
                  <c:v>4.5499999999999892</c:v>
                </c:pt>
                <c:pt idx="273">
                  <c:v>4.5666666666666558</c:v>
                </c:pt>
                <c:pt idx="274">
                  <c:v>4.5833333333333242</c:v>
                </c:pt>
                <c:pt idx="275">
                  <c:v>4.599999999999989</c:v>
                </c:pt>
                <c:pt idx="276">
                  <c:v>4.6166666666666556</c:v>
                </c:pt>
                <c:pt idx="277">
                  <c:v>4.633333333333324</c:v>
                </c:pt>
                <c:pt idx="278">
                  <c:v>4.6499999999999888</c:v>
                </c:pt>
                <c:pt idx="279">
                  <c:v>4.6666666666666545</c:v>
                </c:pt>
                <c:pt idx="280">
                  <c:v>4.6833333333333238</c:v>
                </c:pt>
                <c:pt idx="281">
                  <c:v>4.6999999999999886</c:v>
                </c:pt>
                <c:pt idx="282">
                  <c:v>4.7166666666666552</c:v>
                </c:pt>
                <c:pt idx="283">
                  <c:v>4.7333333333333254</c:v>
                </c:pt>
                <c:pt idx="284">
                  <c:v>4.7499999999999893</c:v>
                </c:pt>
                <c:pt idx="285">
                  <c:v>4.7666666666666551</c:v>
                </c:pt>
                <c:pt idx="286">
                  <c:v>4.7833333333333243</c:v>
                </c:pt>
                <c:pt idx="287">
                  <c:v>4.7999999999999883</c:v>
                </c:pt>
                <c:pt idx="288">
                  <c:v>4.8166666666666549</c:v>
                </c:pt>
                <c:pt idx="289">
                  <c:v>4.8333333333333242</c:v>
                </c:pt>
                <c:pt idx="290">
                  <c:v>4.8499999999999881</c:v>
                </c:pt>
                <c:pt idx="291">
                  <c:v>4.8666666666666547</c:v>
                </c:pt>
                <c:pt idx="292">
                  <c:v>4.8833333333333231</c:v>
                </c:pt>
                <c:pt idx="293">
                  <c:v>4.8999999999999879</c:v>
                </c:pt>
                <c:pt idx="294">
                  <c:v>4.9166666666666554</c:v>
                </c:pt>
                <c:pt idx="295">
                  <c:v>4.9333333333333247</c:v>
                </c:pt>
                <c:pt idx="296">
                  <c:v>4.9499999999999895</c:v>
                </c:pt>
                <c:pt idx="297">
                  <c:v>4.9666666666666544</c:v>
                </c:pt>
                <c:pt idx="298">
                  <c:v>4.9833333333333245</c:v>
                </c:pt>
                <c:pt idx="299">
                  <c:v>4.9999999999999893</c:v>
                </c:pt>
                <c:pt idx="300">
                  <c:v>5.0166666666666542</c:v>
                </c:pt>
                <c:pt idx="301">
                  <c:v>5.0333333333333243</c:v>
                </c:pt>
                <c:pt idx="302">
                  <c:v>5.0499999999999874</c:v>
                </c:pt>
                <c:pt idx="303">
                  <c:v>5.066666666666654</c:v>
                </c:pt>
                <c:pt idx="304">
                  <c:v>5.0833333333333233</c:v>
                </c:pt>
                <c:pt idx="305">
                  <c:v>5.0999999999999872</c:v>
                </c:pt>
                <c:pt idx="306">
                  <c:v>5.116666666666652</c:v>
                </c:pt>
                <c:pt idx="307">
                  <c:v>5.1333333333333222</c:v>
                </c:pt>
                <c:pt idx="308">
                  <c:v>5.149999999999987</c:v>
                </c:pt>
                <c:pt idx="309">
                  <c:v>5.1666666666666519</c:v>
                </c:pt>
                <c:pt idx="310">
                  <c:v>5.183333333333322</c:v>
                </c:pt>
                <c:pt idx="311">
                  <c:v>5.1999999999999869</c:v>
                </c:pt>
                <c:pt idx="312">
                  <c:v>5.2166666666666535</c:v>
                </c:pt>
                <c:pt idx="313">
                  <c:v>5.2333333333333236</c:v>
                </c:pt>
                <c:pt idx="314">
                  <c:v>5.2499999999999885</c:v>
                </c:pt>
                <c:pt idx="315">
                  <c:v>5.2666666666666515</c:v>
                </c:pt>
                <c:pt idx="316">
                  <c:v>5.2833333333333226</c:v>
                </c:pt>
                <c:pt idx="317">
                  <c:v>5.2999999999999874</c:v>
                </c:pt>
                <c:pt idx="318">
                  <c:v>5.3166666666666513</c:v>
                </c:pt>
                <c:pt idx="319">
                  <c:v>5.3333333333333224</c:v>
                </c:pt>
                <c:pt idx="320">
                  <c:v>5.3499999999999863</c:v>
                </c:pt>
                <c:pt idx="321">
                  <c:v>5.3666666666666512</c:v>
                </c:pt>
                <c:pt idx="322">
                  <c:v>5.3833333333333213</c:v>
                </c:pt>
                <c:pt idx="323">
                  <c:v>5.3999999999999861</c:v>
                </c:pt>
                <c:pt idx="324">
                  <c:v>5.4166666666666528</c:v>
                </c:pt>
                <c:pt idx="325">
                  <c:v>5.433333333333322</c:v>
                </c:pt>
                <c:pt idx="326">
                  <c:v>5.4499999999999877</c:v>
                </c:pt>
                <c:pt idx="327">
                  <c:v>5.4666666666666526</c:v>
                </c:pt>
                <c:pt idx="328">
                  <c:v>5.4833333333333218</c:v>
                </c:pt>
                <c:pt idx="329">
                  <c:v>5.4999999999999876</c:v>
                </c:pt>
                <c:pt idx="330">
                  <c:v>5.5166666666666515</c:v>
                </c:pt>
                <c:pt idx="331">
                  <c:v>5.5333333333333208</c:v>
                </c:pt>
                <c:pt idx="332">
                  <c:v>5.5499999999999874</c:v>
                </c:pt>
                <c:pt idx="333">
                  <c:v>5.5666666666666504</c:v>
                </c:pt>
                <c:pt idx="334">
                  <c:v>5.5833333333333206</c:v>
                </c:pt>
                <c:pt idx="335">
                  <c:v>5.5999999999999854</c:v>
                </c:pt>
                <c:pt idx="336">
                  <c:v>5.6166666666666503</c:v>
                </c:pt>
                <c:pt idx="337">
                  <c:v>5.6333333333333204</c:v>
                </c:pt>
                <c:pt idx="338">
                  <c:v>5.6499999999999853</c:v>
                </c:pt>
                <c:pt idx="339">
                  <c:v>5.6666666666666501</c:v>
                </c:pt>
                <c:pt idx="340">
                  <c:v>5.6833333333333194</c:v>
                </c:pt>
                <c:pt idx="341">
                  <c:v>5.6999999999999851</c:v>
                </c:pt>
                <c:pt idx="342">
                  <c:v>5.7166666666666517</c:v>
                </c:pt>
                <c:pt idx="343">
                  <c:v>5.7333333333333201</c:v>
                </c:pt>
                <c:pt idx="344">
                  <c:v>5.7499999999999867</c:v>
                </c:pt>
                <c:pt idx="345">
                  <c:v>5.7666666666666515</c:v>
                </c:pt>
                <c:pt idx="346">
                  <c:v>5.7833333333333199</c:v>
                </c:pt>
                <c:pt idx="347">
                  <c:v>5.7999999999999865</c:v>
                </c:pt>
                <c:pt idx="348">
                  <c:v>5.8166666666666496</c:v>
                </c:pt>
                <c:pt idx="349">
                  <c:v>5.8333333333333197</c:v>
                </c:pt>
                <c:pt idx="350">
                  <c:v>5.8499999999999854</c:v>
                </c:pt>
                <c:pt idx="351">
                  <c:v>5.8666666666666494</c:v>
                </c:pt>
                <c:pt idx="352">
                  <c:v>5.8833333333333195</c:v>
                </c:pt>
                <c:pt idx="353">
                  <c:v>5.8999999999999844</c:v>
                </c:pt>
                <c:pt idx="354">
                  <c:v>5.916666666666651</c:v>
                </c:pt>
                <c:pt idx="355">
                  <c:v>5.9333333333333202</c:v>
                </c:pt>
                <c:pt idx="356">
                  <c:v>5.949999999999986</c:v>
                </c:pt>
                <c:pt idx="357">
                  <c:v>5.9666666666666508</c:v>
                </c:pt>
                <c:pt idx="358">
                  <c:v>5.9833333333333192</c:v>
                </c:pt>
                <c:pt idx="359">
                  <c:v>5.9999999999999858</c:v>
                </c:pt>
                <c:pt idx="360">
                  <c:v>6.0166666666666506</c:v>
                </c:pt>
                <c:pt idx="361">
                  <c:v>6.033333333333319</c:v>
                </c:pt>
                <c:pt idx="362">
                  <c:v>6.0499999999999838</c:v>
                </c:pt>
                <c:pt idx="363">
                  <c:v>6.0666666666666496</c:v>
                </c:pt>
                <c:pt idx="364">
                  <c:v>6.0833333333333188</c:v>
                </c:pt>
                <c:pt idx="365">
                  <c:v>6.0999999999999837</c:v>
                </c:pt>
                <c:pt idx="366">
                  <c:v>6.1166666666666485</c:v>
                </c:pt>
                <c:pt idx="367">
                  <c:v>6.1333333333333186</c:v>
                </c:pt>
                <c:pt idx="368">
                  <c:v>6.1499999999999835</c:v>
                </c:pt>
                <c:pt idx="369">
                  <c:v>6.1666666666666483</c:v>
                </c:pt>
                <c:pt idx="370">
                  <c:v>6.1833333333333185</c:v>
                </c:pt>
                <c:pt idx="371">
                  <c:v>6.1999999999999815</c:v>
                </c:pt>
                <c:pt idx="372">
                  <c:v>6.2166666666666499</c:v>
                </c:pt>
                <c:pt idx="373">
                  <c:v>6.2333333333333192</c:v>
                </c:pt>
                <c:pt idx="374">
                  <c:v>6.2499999999999831</c:v>
                </c:pt>
                <c:pt idx="375">
                  <c:v>6.2666666666666497</c:v>
                </c:pt>
                <c:pt idx="376">
                  <c:v>6.2833333333333181</c:v>
                </c:pt>
                <c:pt idx="377">
                  <c:v>6.2999999999999829</c:v>
                </c:pt>
                <c:pt idx="378">
                  <c:v>6.3166666666666496</c:v>
                </c:pt>
                <c:pt idx="379">
                  <c:v>6.3333333333333179</c:v>
                </c:pt>
                <c:pt idx="380">
                  <c:v>6.3499999999999828</c:v>
                </c:pt>
                <c:pt idx="381">
                  <c:v>6.3666666666666485</c:v>
                </c:pt>
                <c:pt idx="382">
                  <c:v>6.3833333333333178</c:v>
                </c:pt>
                <c:pt idx="383">
                  <c:v>6.3999999999999826</c:v>
                </c:pt>
                <c:pt idx="384">
                  <c:v>6.4166666666666492</c:v>
                </c:pt>
                <c:pt idx="385">
                  <c:v>6.4333333333333194</c:v>
                </c:pt>
                <c:pt idx="386">
                  <c:v>6.4499999999999824</c:v>
                </c:pt>
                <c:pt idx="387">
                  <c:v>6.466666666666649</c:v>
                </c:pt>
                <c:pt idx="388">
                  <c:v>6.4833333333333183</c:v>
                </c:pt>
                <c:pt idx="389">
                  <c:v>6.4999999999999822</c:v>
                </c:pt>
                <c:pt idx="390">
                  <c:v>6.5166666666666488</c:v>
                </c:pt>
                <c:pt idx="391">
                  <c:v>6.5333333333333181</c:v>
                </c:pt>
                <c:pt idx="392">
                  <c:v>6.5499999999999821</c:v>
                </c:pt>
                <c:pt idx="393">
                  <c:v>6.5666666666666487</c:v>
                </c:pt>
                <c:pt idx="394">
                  <c:v>6.5833333333333171</c:v>
                </c:pt>
                <c:pt idx="395">
                  <c:v>6.5999999999999819</c:v>
                </c:pt>
                <c:pt idx="396">
                  <c:v>6.6166666666666485</c:v>
                </c:pt>
                <c:pt idx="397">
                  <c:v>6.6333333333333169</c:v>
                </c:pt>
                <c:pt idx="398">
                  <c:v>6.6499999999999817</c:v>
                </c:pt>
                <c:pt idx="399">
                  <c:v>6.6666666666666465</c:v>
                </c:pt>
                <c:pt idx="400">
                  <c:v>6.6833333333333167</c:v>
                </c:pt>
                <c:pt idx="401">
                  <c:v>6.6999999999999815</c:v>
                </c:pt>
                <c:pt idx="402">
                  <c:v>6.7166666666666481</c:v>
                </c:pt>
                <c:pt idx="403">
                  <c:v>6.7333333333333183</c:v>
                </c:pt>
                <c:pt idx="404">
                  <c:v>6.7499999999999813</c:v>
                </c:pt>
                <c:pt idx="405">
                  <c:v>6.766666666666648</c:v>
                </c:pt>
                <c:pt idx="406">
                  <c:v>6.7833333333333172</c:v>
                </c:pt>
                <c:pt idx="407">
                  <c:v>6.7999999999999812</c:v>
                </c:pt>
                <c:pt idx="408">
                  <c:v>6.8166666666666478</c:v>
                </c:pt>
                <c:pt idx="409">
                  <c:v>6.8333333333333162</c:v>
                </c:pt>
                <c:pt idx="410">
                  <c:v>6.849999999999981</c:v>
                </c:pt>
                <c:pt idx="411">
                  <c:v>6.8666666666666476</c:v>
                </c:pt>
                <c:pt idx="412">
                  <c:v>6.883333333333316</c:v>
                </c:pt>
                <c:pt idx="413">
                  <c:v>6.8999999999999808</c:v>
                </c:pt>
                <c:pt idx="414">
                  <c:v>6.9166666666666474</c:v>
                </c:pt>
                <c:pt idx="415">
                  <c:v>6.9333333333333176</c:v>
                </c:pt>
                <c:pt idx="416">
                  <c:v>6.9499999999999824</c:v>
                </c:pt>
                <c:pt idx="417">
                  <c:v>6.9666666666666472</c:v>
                </c:pt>
                <c:pt idx="418">
                  <c:v>6.9833333333333165</c:v>
                </c:pt>
                <c:pt idx="419">
                  <c:v>6.9999999999999813</c:v>
                </c:pt>
                <c:pt idx="420">
                  <c:v>7.0166666666666471</c:v>
                </c:pt>
                <c:pt idx="421">
                  <c:v>7.0333333333333163</c:v>
                </c:pt>
                <c:pt idx="422">
                  <c:v>7.0499999999999803</c:v>
                </c:pt>
                <c:pt idx="423">
                  <c:v>7.0666666666666469</c:v>
                </c:pt>
                <c:pt idx="424">
                  <c:v>7.0833333333333153</c:v>
                </c:pt>
                <c:pt idx="425">
                  <c:v>7.0999999999999801</c:v>
                </c:pt>
                <c:pt idx="426">
                  <c:v>7.1166666666666467</c:v>
                </c:pt>
                <c:pt idx="427">
                  <c:v>7.1333333333333133</c:v>
                </c:pt>
                <c:pt idx="428">
                  <c:v>7.1499999999999799</c:v>
                </c:pt>
                <c:pt idx="429">
                  <c:v>7.1666666666666465</c:v>
                </c:pt>
                <c:pt idx="430">
                  <c:v>7.1833333333333131</c:v>
                </c:pt>
                <c:pt idx="431">
                  <c:v>7.1999999999999797</c:v>
                </c:pt>
                <c:pt idx="432">
                  <c:v>7.2166666666666464</c:v>
                </c:pt>
                <c:pt idx="433">
                  <c:v>7.2333333333333147</c:v>
                </c:pt>
                <c:pt idx="434">
                  <c:v>7.2499999999999813</c:v>
                </c:pt>
                <c:pt idx="435">
                  <c:v>7.2666666666666462</c:v>
                </c:pt>
                <c:pt idx="436">
                  <c:v>7.2833333333333146</c:v>
                </c:pt>
                <c:pt idx="437">
                  <c:v>7.2999999999999794</c:v>
                </c:pt>
                <c:pt idx="438">
                  <c:v>7.316666666666646</c:v>
                </c:pt>
                <c:pt idx="439">
                  <c:v>7.3333333333333144</c:v>
                </c:pt>
                <c:pt idx="440">
                  <c:v>7.3499999999999792</c:v>
                </c:pt>
                <c:pt idx="441">
                  <c:v>7.3666666666666458</c:v>
                </c:pt>
                <c:pt idx="442">
                  <c:v>7.3833333333333124</c:v>
                </c:pt>
                <c:pt idx="443">
                  <c:v>7.399999999999979</c:v>
                </c:pt>
                <c:pt idx="444">
                  <c:v>7.4166666666666474</c:v>
                </c:pt>
                <c:pt idx="445">
                  <c:v>7.433333333333314</c:v>
                </c:pt>
                <c:pt idx="446">
                  <c:v>7.4499999999999806</c:v>
                </c:pt>
                <c:pt idx="447">
                  <c:v>7.4666666666666464</c:v>
                </c:pt>
                <c:pt idx="448">
                  <c:v>7.4833333333333139</c:v>
                </c:pt>
                <c:pt idx="449">
                  <c:v>7.4999999999999805</c:v>
                </c:pt>
                <c:pt idx="450">
                  <c:v>7.5166666666666453</c:v>
                </c:pt>
                <c:pt idx="451">
                  <c:v>7.5333333333333137</c:v>
                </c:pt>
                <c:pt idx="452">
                  <c:v>7.5499999999999794</c:v>
                </c:pt>
                <c:pt idx="453">
                  <c:v>7.5666666666666451</c:v>
                </c:pt>
                <c:pt idx="454">
                  <c:v>7.5833333333333135</c:v>
                </c:pt>
                <c:pt idx="455">
                  <c:v>7.5999999999999783</c:v>
                </c:pt>
                <c:pt idx="456">
                  <c:v>7.6166666666666449</c:v>
                </c:pt>
                <c:pt idx="457">
                  <c:v>7.6333333333333124</c:v>
                </c:pt>
                <c:pt idx="458">
                  <c:v>7.6499999999999782</c:v>
                </c:pt>
                <c:pt idx="459">
                  <c:v>7.6666666666666448</c:v>
                </c:pt>
                <c:pt idx="460">
                  <c:v>7.6833333333333114</c:v>
                </c:pt>
                <c:pt idx="461">
                  <c:v>7.699999999999978</c:v>
                </c:pt>
                <c:pt idx="462">
                  <c:v>7.7166666666666464</c:v>
                </c:pt>
                <c:pt idx="463">
                  <c:v>7.733333333333313</c:v>
                </c:pt>
                <c:pt idx="464">
                  <c:v>7.7499999999999796</c:v>
                </c:pt>
                <c:pt idx="465">
                  <c:v>7.7666666666666444</c:v>
                </c:pt>
                <c:pt idx="466">
                  <c:v>7.7833333333333128</c:v>
                </c:pt>
                <c:pt idx="467">
                  <c:v>7.7999999999999794</c:v>
                </c:pt>
                <c:pt idx="468">
                  <c:v>7.8166666666666442</c:v>
                </c:pt>
                <c:pt idx="469">
                  <c:v>7.8333333333333126</c:v>
                </c:pt>
                <c:pt idx="470">
                  <c:v>7.8499999999999774</c:v>
                </c:pt>
                <c:pt idx="471">
                  <c:v>7.866666666666644</c:v>
                </c:pt>
                <c:pt idx="472">
                  <c:v>7.8833333333333124</c:v>
                </c:pt>
                <c:pt idx="473">
                  <c:v>7.8999999999999773</c:v>
                </c:pt>
                <c:pt idx="474">
                  <c:v>7.9166666666666439</c:v>
                </c:pt>
                <c:pt idx="475">
                  <c:v>7.9333333333333131</c:v>
                </c:pt>
                <c:pt idx="476">
                  <c:v>7.9499999999999789</c:v>
                </c:pt>
                <c:pt idx="477">
                  <c:v>7.9666666666666437</c:v>
                </c:pt>
                <c:pt idx="478">
                  <c:v>7.9833333333333121</c:v>
                </c:pt>
                <c:pt idx="479">
                  <c:v>7.9999999999999787</c:v>
                </c:pt>
                <c:pt idx="480">
                  <c:v>8.016666666666648</c:v>
                </c:pt>
                <c:pt idx="481">
                  <c:v>8.0333333333333137</c:v>
                </c:pt>
                <c:pt idx="482">
                  <c:v>8.0499999999999794</c:v>
                </c:pt>
                <c:pt idx="483">
                  <c:v>8.0666666666666522</c:v>
                </c:pt>
                <c:pt idx="484">
                  <c:v>8.0833333333333144</c:v>
                </c:pt>
                <c:pt idx="485">
                  <c:v>8.0999999999999872</c:v>
                </c:pt>
                <c:pt idx="486">
                  <c:v>8.1166666666666529</c:v>
                </c:pt>
                <c:pt idx="487">
                  <c:v>8.1333333333333169</c:v>
                </c:pt>
                <c:pt idx="488">
                  <c:v>8.1499999999999844</c:v>
                </c:pt>
                <c:pt idx="489">
                  <c:v>8.1666666666666572</c:v>
                </c:pt>
                <c:pt idx="490">
                  <c:v>8.1833333333333194</c:v>
                </c:pt>
                <c:pt idx="491">
                  <c:v>8.1999999999999904</c:v>
                </c:pt>
                <c:pt idx="492">
                  <c:v>8.2166666666666544</c:v>
                </c:pt>
                <c:pt idx="493">
                  <c:v>8.2333333333333183</c:v>
                </c:pt>
                <c:pt idx="494">
                  <c:v>8.2499999999999893</c:v>
                </c:pt>
                <c:pt idx="495">
                  <c:v>8.2666666666666568</c:v>
                </c:pt>
                <c:pt idx="496">
                  <c:v>8.2833333333333208</c:v>
                </c:pt>
                <c:pt idx="497">
                  <c:v>8.2999999999999954</c:v>
                </c:pt>
                <c:pt idx="498">
                  <c:v>8.3166666666666647</c:v>
                </c:pt>
                <c:pt idx="499">
                  <c:v>8.333333333333325</c:v>
                </c:pt>
                <c:pt idx="500">
                  <c:v>8.3499999999999979</c:v>
                </c:pt>
                <c:pt idx="501">
                  <c:v>8.3666666666666689</c:v>
                </c:pt>
                <c:pt idx="502">
                  <c:v>8.3833333333333293</c:v>
                </c:pt>
                <c:pt idx="503">
                  <c:v>8.4000000000000021</c:v>
                </c:pt>
                <c:pt idx="504">
                  <c:v>8.4166666666666679</c:v>
                </c:pt>
                <c:pt idx="505">
                  <c:v>8.4333333333333318</c:v>
                </c:pt>
                <c:pt idx="506">
                  <c:v>8.4500000000000028</c:v>
                </c:pt>
                <c:pt idx="507">
                  <c:v>8.4666666666666721</c:v>
                </c:pt>
                <c:pt idx="508">
                  <c:v>8.4833333333333343</c:v>
                </c:pt>
                <c:pt idx="509">
                  <c:v>8.5000000000000018</c:v>
                </c:pt>
                <c:pt idx="510">
                  <c:v>8.5166666666666728</c:v>
                </c:pt>
                <c:pt idx="511">
                  <c:v>8.533333333333335</c:v>
                </c:pt>
                <c:pt idx="512">
                  <c:v>8.5500000000000043</c:v>
                </c:pt>
                <c:pt idx="513">
                  <c:v>8.5666666666666753</c:v>
                </c:pt>
                <c:pt idx="514">
                  <c:v>8.5833333333333393</c:v>
                </c:pt>
                <c:pt idx="515">
                  <c:v>8.600000000000005</c:v>
                </c:pt>
                <c:pt idx="516">
                  <c:v>8.6166666666666742</c:v>
                </c:pt>
                <c:pt idx="517">
                  <c:v>8.6333333333333417</c:v>
                </c:pt>
                <c:pt idx="518">
                  <c:v>8.6500000000000092</c:v>
                </c:pt>
                <c:pt idx="519">
                  <c:v>8.6666666666666767</c:v>
                </c:pt>
                <c:pt idx="520">
                  <c:v>8.6833333333333442</c:v>
                </c:pt>
                <c:pt idx="521">
                  <c:v>8.7000000000000117</c:v>
                </c:pt>
                <c:pt idx="522">
                  <c:v>8.7166666666666792</c:v>
                </c:pt>
                <c:pt idx="523">
                  <c:v>8.7333333333333449</c:v>
                </c:pt>
                <c:pt idx="524">
                  <c:v>8.7500000000000142</c:v>
                </c:pt>
                <c:pt idx="525">
                  <c:v>8.7666666666666853</c:v>
                </c:pt>
                <c:pt idx="526">
                  <c:v>8.7833333333333492</c:v>
                </c:pt>
                <c:pt idx="527">
                  <c:v>8.8000000000000167</c:v>
                </c:pt>
                <c:pt idx="528">
                  <c:v>8.8166666666666877</c:v>
                </c:pt>
                <c:pt idx="529">
                  <c:v>8.8333333333333517</c:v>
                </c:pt>
                <c:pt idx="530">
                  <c:v>8.8500000000000227</c:v>
                </c:pt>
                <c:pt idx="531">
                  <c:v>8.866666666666692</c:v>
                </c:pt>
                <c:pt idx="532">
                  <c:v>8.8833333333333542</c:v>
                </c:pt>
                <c:pt idx="533">
                  <c:v>8.9000000000000217</c:v>
                </c:pt>
                <c:pt idx="534">
                  <c:v>8.9166666666666945</c:v>
                </c:pt>
                <c:pt idx="535">
                  <c:v>8.9333333333333549</c:v>
                </c:pt>
                <c:pt idx="536">
                  <c:v>8.9500000000000242</c:v>
                </c:pt>
                <c:pt idx="537">
                  <c:v>8.9666666666666988</c:v>
                </c:pt>
                <c:pt idx="538">
                  <c:v>8.9833333333333591</c:v>
                </c:pt>
                <c:pt idx="539">
                  <c:v>9.0000000000000249</c:v>
                </c:pt>
                <c:pt idx="540">
                  <c:v>9.0166666666666995</c:v>
                </c:pt>
                <c:pt idx="541">
                  <c:v>9.0333333333333616</c:v>
                </c:pt>
                <c:pt idx="542">
                  <c:v>9.0500000000000291</c:v>
                </c:pt>
                <c:pt idx="543">
                  <c:v>9.066666666666702</c:v>
                </c:pt>
                <c:pt idx="544">
                  <c:v>9.0833333333333641</c:v>
                </c:pt>
                <c:pt idx="545">
                  <c:v>9.1000000000000316</c:v>
                </c:pt>
                <c:pt idx="546">
                  <c:v>9.1166666666667027</c:v>
                </c:pt>
                <c:pt idx="547">
                  <c:v>9.1333333333333631</c:v>
                </c:pt>
                <c:pt idx="548">
                  <c:v>9.1500000000000341</c:v>
                </c:pt>
                <c:pt idx="549">
                  <c:v>9.1666666666667052</c:v>
                </c:pt>
                <c:pt idx="550">
                  <c:v>9.1833333333333691</c:v>
                </c:pt>
                <c:pt idx="551">
                  <c:v>9.200000000000033</c:v>
                </c:pt>
                <c:pt idx="552">
                  <c:v>9.2166666666667041</c:v>
                </c:pt>
                <c:pt idx="553">
                  <c:v>9.233333333333368</c:v>
                </c:pt>
                <c:pt idx="554">
                  <c:v>9.2500000000000391</c:v>
                </c:pt>
                <c:pt idx="555">
                  <c:v>9.2666666666667066</c:v>
                </c:pt>
                <c:pt idx="556">
                  <c:v>9.2833333333333705</c:v>
                </c:pt>
                <c:pt idx="557">
                  <c:v>9.3000000000000451</c:v>
                </c:pt>
                <c:pt idx="558">
                  <c:v>9.3166666666667126</c:v>
                </c:pt>
                <c:pt idx="559">
                  <c:v>9.333333333333373</c:v>
                </c:pt>
                <c:pt idx="560">
                  <c:v>9.3500000000000476</c:v>
                </c:pt>
                <c:pt idx="561">
                  <c:v>9.3666666666667187</c:v>
                </c:pt>
                <c:pt idx="562">
                  <c:v>9.383333333333379</c:v>
                </c:pt>
                <c:pt idx="563">
                  <c:v>9.4000000000000465</c:v>
                </c:pt>
                <c:pt idx="564">
                  <c:v>9.4166666666667176</c:v>
                </c:pt>
                <c:pt idx="565">
                  <c:v>9.4333333333333815</c:v>
                </c:pt>
                <c:pt idx="566">
                  <c:v>9.4500000000000508</c:v>
                </c:pt>
                <c:pt idx="567">
                  <c:v>9.4666666666667219</c:v>
                </c:pt>
                <c:pt idx="568">
                  <c:v>9.483333333333384</c:v>
                </c:pt>
                <c:pt idx="569">
                  <c:v>9.5000000000000515</c:v>
                </c:pt>
                <c:pt idx="570">
                  <c:v>9.5166666666667208</c:v>
                </c:pt>
                <c:pt idx="571">
                  <c:v>9.533333333333383</c:v>
                </c:pt>
                <c:pt idx="572">
                  <c:v>9.550000000000054</c:v>
                </c:pt>
                <c:pt idx="573">
                  <c:v>9.566666666666725</c:v>
                </c:pt>
                <c:pt idx="574">
                  <c:v>9.583333333333389</c:v>
                </c:pt>
                <c:pt idx="575">
                  <c:v>9.6000000000000529</c:v>
                </c:pt>
                <c:pt idx="576">
                  <c:v>9.616666666666724</c:v>
                </c:pt>
                <c:pt idx="577">
                  <c:v>9.6333333333333915</c:v>
                </c:pt>
                <c:pt idx="578">
                  <c:v>9.650000000000059</c:v>
                </c:pt>
                <c:pt idx="579">
                  <c:v>9.6666666666667265</c:v>
                </c:pt>
                <c:pt idx="580">
                  <c:v>9.683333333333394</c:v>
                </c:pt>
                <c:pt idx="581">
                  <c:v>9.7000000000000615</c:v>
                </c:pt>
                <c:pt idx="582">
                  <c:v>9.716666666666729</c:v>
                </c:pt>
                <c:pt idx="583">
                  <c:v>9.7333333333333929</c:v>
                </c:pt>
                <c:pt idx="584">
                  <c:v>9.7500000000000657</c:v>
                </c:pt>
                <c:pt idx="585">
                  <c:v>9.766666666666735</c:v>
                </c:pt>
                <c:pt idx="586">
                  <c:v>9.7833333333333989</c:v>
                </c:pt>
                <c:pt idx="587">
                  <c:v>9.8000000000000664</c:v>
                </c:pt>
                <c:pt idx="588">
                  <c:v>9.8166666666667393</c:v>
                </c:pt>
                <c:pt idx="589">
                  <c:v>9.8333333333334014</c:v>
                </c:pt>
                <c:pt idx="590">
                  <c:v>9.8500000000000725</c:v>
                </c:pt>
                <c:pt idx="591">
                  <c:v>9.8666666666667417</c:v>
                </c:pt>
                <c:pt idx="592">
                  <c:v>9.8833333333334057</c:v>
                </c:pt>
                <c:pt idx="593">
                  <c:v>9.9000000000000714</c:v>
                </c:pt>
                <c:pt idx="594">
                  <c:v>9.9166666666667442</c:v>
                </c:pt>
                <c:pt idx="595">
                  <c:v>9.9333333333334028</c:v>
                </c:pt>
                <c:pt idx="596">
                  <c:v>9.9500000000000757</c:v>
                </c:pt>
                <c:pt idx="597">
                  <c:v>9.9666666666667485</c:v>
                </c:pt>
                <c:pt idx="598">
                  <c:v>9.9833333333334107</c:v>
                </c:pt>
                <c:pt idx="599">
                  <c:v>10.000000000000075</c:v>
                </c:pt>
                <c:pt idx="600">
                  <c:v>10.016666666666747</c:v>
                </c:pt>
                <c:pt idx="601">
                  <c:v>10.033333333333411</c:v>
                </c:pt>
                <c:pt idx="602">
                  <c:v>10.050000000000079</c:v>
                </c:pt>
                <c:pt idx="603">
                  <c:v>10.066666666666752</c:v>
                </c:pt>
                <c:pt idx="604">
                  <c:v>10.083333333333414</c:v>
                </c:pt>
                <c:pt idx="605">
                  <c:v>10.100000000000081</c:v>
                </c:pt>
                <c:pt idx="606">
                  <c:v>10.116666666666752</c:v>
                </c:pt>
                <c:pt idx="607">
                  <c:v>10.133333333333415</c:v>
                </c:pt>
                <c:pt idx="608">
                  <c:v>10.150000000000084</c:v>
                </c:pt>
                <c:pt idx="609">
                  <c:v>10.166666666666755</c:v>
                </c:pt>
                <c:pt idx="610">
                  <c:v>10.183333333333419</c:v>
                </c:pt>
                <c:pt idx="611">
                  <c:v>10.200000000000085</c:v>
                </c:pt>
                <c:pt idx="612">
                  <c:v>10.216666666666754</c:v>
                </c:pt>
                <c:pt idx="613">
                  <c:v>10.233333333333418</c:v>
                </c:pt>
                <c:pt idx="614">
                  <c:v>10.250000000000089</c:v>
                </c:pt>
                <c:pt idx="615">
                  <c:v>10.266666666666756</c:v>
                </c:pt>
                <c:pt idx="616">
                  <c:v>10.28333333333342</c:v>
                </c:pt>
                <c:pt idx="617">
                  <c:v>10.300000000000095</c:v>
                </c:pt>
                <c:pt idx="618">
                  <c:v>10.316666666666764</c:v>
                </c:pt>
                <c:pt idx="619">
                  <c:v>10.333333333333425</c:v>
                </c:pt>
                <c:pt idx="620">
                  <c:v>10.350000000000097</c:v>
                </c:pt>
                <c:pt idx="621">
                  <c:v>10.366666666666768</c:v>
                </c:pt>
                <c:pt idx="622">
                  <c:v>10.383333333333429</c:v>
                </c:pt>
                <c:pt idx="623">
                  <c:v>10.400000000000096</c:v>
                </c:pt>
                <c:pt idx="624">
                  <c:v>10.416666666666767</c:v>
                </c:pt>
                <c:pt idx="625">
                  <c:v>10.433333333333431</c:v>
                </c:pt>
                <c:pt idx="626">
                  <c:v>10.450000000000102</c:v>
                </c:pt>
                <c:pt idx="627">
                  <c:v>10.466666666666772</c:v>
                </c:pt>
                <c:pt idx="628">
                  <c:v>10.483333333333434</c:v>
                </c:pt>
                <c:pt idx="629">
                  <c:v>10.500000000000101</c:v>
                </c:pt>
                <c:pt idx="630">
                  <c:v>10.516666666666772</c:v>
                </c:pt>
                <c:pt idx="631">
                  <c:v>10.533333333333433</c:v>
                </c:pt>
                <c:pt idx="632">
                  <c:v>10.550000000000104</c:v>
                </c:pt>
                <c:pt idx="633">
                  <c:v>10.566666666666775</c:v>
                </c:pt>
                <c:pt idx="634">
                  <c:v>10.583333333333439</c:v>
                </c:pt>
                <c:pt idx="635">
                  <c:v>10.600000000000103</c:v>
                </c:pt>
                <c:pt idx="636">
                  <c:v>10.616666666666774</c:v>
                </c:pt>
                <c:pt idx="637">
                  <c:v>10.633333333333441</c:v>
                </c:pt>
                <c:pt idx="638">
                  <c:v>10.650000000000109</c:v>
                </c:pt>
                <c:pt idx="639">
                  <c:v>10.666666666666776</c:v>
                </c:pt>
                <c:pt idx="640">
                  <c:v>10.683333333333444</c:v>
                </c:pt>
                <c:pt idx="641">
                  <c:v>10.700000000000111</c:v>
                </c:pt>
                <c:pt idx="642">
                  <c:v>10.716666666666779</c:v>
                </c:pt>
                <c:pt idx="643">
                  <c:v>10.733333333333443</c:v>
                </c:pt>
                <c:pt idx="644">
                  <c:v>10.750000000000114</c:v>
                </c:pt>
                <c:pt idx="645">
                  <c:v>10.766666666666785</c:v>
                </c:pt>
                <c:pt idx="646">
                  <c:v>10.783333333333449</c:v>
                </c:pt>
                <c:pt idx="647">
                  <c:v>10.800000000000116</c:v>
                </c:pt>
                <c:pt idx="648">
                  <c:v>10.816666666666787</c:v>
                </c:pt>
                <c:pt idx="649">
                  <c:v>10.833333333333451</c:v>
                </c:pt>
                <c:pt idx="650">
                  <c:v>10.85000000000012</c:v>
                </c:pt>
                <c:pt idx="651">
                  <c:v>10.866666666666791</c:v>
                </c:pt>
                <c:pt idx="652">
                  <c:v>10.883333333333454</c:v>
                </c:pt>
                <c:pt idx="653">
                  <c:v>10.900000000000121</c:v>
                </c:pt>
                <c:pt idx="654">
                  <c:v>10.916666666666792</c:v>
                </c:pt>
                <c:pt idx="655">
                  <c:v>10.933333333333453</c:v>
                </c:pt>
                <c:pt idx="656">
                  <c:v>10.950000000000124</c:v>
                </c:pt>
                <c:pt idx="657">
                  <c:v>10.966666666666798</c:v>
                </c:pt>
                <c:pt idx="658">
                  <c:v>10.983333333333459</c:v>
                </c:pt>
                <c:pt idx="659">
                  <c:v>11.000000000000123</c:v>
                </c:pt>
                <c:pt idx="660">
                  <c:v>11.016666666666797</c:v>
                </c:pt>
                <c:pt idx="661">
                  <c:v>11.033333333333461</c:v>
                </c:pt>
                <c:pt idx="662">
                  <c:v>11.050000000000129</c:v>
                </c:pt>
                <c:pt idx="663">
                  <c:v>11.066666666666801</c:v>
                </c:pt>
                <c:pt idx="664">
                  <c:v>11.083333333333464</c:v>
                </c:pt>
                <c:pt idx="665">
                  <c:v>11.100000000000131</c:v>
                </c:pt>
                <c:pt idx="666">
                  <c:v>11.1166666666668</c:v>
                </c:pt>
                <c:pt idx="667">
                  <c:v>11.133333333333463</c:v>
                </c:pt>
                <c:pt idx="668">
                  <c:v>11.150000000000134</c:v>
                </c:pt>
                <c:pt idx="669">
                  <c:v>11.166666666666805</c:v>
                </c:pt>
                <c:pt idx="670">
                  <c:v>11.183333333333469</c:v>
                </c:pt>
                <c:pt idx="671">
                  <c:v>11.200000000000133</c:v>
                </c:pt>
                <c:pt idx="672">
                  <c:v>11.216666666666804</c:v>
                </c:pt>
                <c:pt idx="673">
                  <c:v>11.233333333333468</c:v>
                </c:pt>
                <c:pt idx="674">
                  <c:v>11.250000000000139</c:v>
                </c:pt>
                <c:pt idx="675">
                  <c:v>11.266666666666806</c:v>
                </c:pt>
                <c:pt idx="676">
                  <c:v>11.28333333333347</c:v>
                </c:pt>
                <c:pt idx="677">
                  <c:v>11.300000000000145</c:v>
                </c:pt>
                <c:pt idx="678">
                  <c:v>11.316666666666812</c:v>
                </c:pt>
                <c:pt idx="679">
                  <c:v>11.333333333333472</c:v>
                </c:pt>
                <c:pt idx="680">
                  <c:v>11.350000000000147</c:v>
                </c:pt>
                <c:pt idx="681">
                  <c:v>11.366666666666818</c:v>
                </c:pt>
                <c:pt idx="682">
                  <c:v>11.383333333333479</c:v>
                </c:pt>
                <c:pt idx="683">
                  <c:v>11.400000000000146</c:v>
                </c:pt>
                <c:pt idx="684">
                  <c:v>11.416666666666817</c:v>
                </c:pt>
                <c:pt idx="685">
                  <c:v>11.433333333333481</c:v>
                </c:pt>
                <c:pt idx="686">
                  <c:v>11.45000000000015</c:v>
                </c:pt>
                <c:pt idx="687">
                  <c:v>11.466666666666821</c:v>
                </c:pt>
                <c:pt idx="688">
                  <c:v>11.483333333333483</c:v>
                </c:pt>
                <c:pt idx="689">
                  <c:v>11.500000000000151</c:v>
                </c:pt>
                <c:pt idx="690">
                  <c:v>11.51666666666682</c:v>
                </c:pt>
                <c:pt idx="691">
                  <c:v>11.533333333333482</c:v>
                </c:pt>
                <c:pt idx="692">
                  <c:v>11.550000000000153</c:v>
                </c:pt>
                <c:pt idx="693">
                  <c:v>11.566666666666825</c:v>
                </c:pt>
                <c:pt idx="694">
                  <c:v>11.583333333333488</c:v>
                </c:pt>
                <c:pt idx="695">
                  <c:v>11.600000000000152</c:v>
                </c:pt>
                <c:pt idx="696">
                  <c:v>11.616666666666823</c:v>
                </c:pt>
                <c:pt idx="697">
                  <c:v>11.633333333333491</c:v>
                </c:pt>
                <c:pt idx="698">
                  <c:v>11.650000000000158</c:v>
                </c:pt>
                <c:pt idx="699">
                  <c:v>11.666666666666826</c:v>
                </c:pt>
                <c:pt idx="700">
                  <c:v>11.683333333333493</c:v>
                </c:pt>
                <c:pt idx="701">
                  <c:v>11.700000000000161</c:v>
                </c:pt>
                <c:pt idx="702">
                  <c:v>11.716666666666828</c:v>
                </c:pt>
                <c:pt idx="703">
                  <c:v>11.733333333333492</c:v>
                </c:pt>
                <c:pt idx="704">
                  <c:v>11.750000000000163</c:v>
                </c:pt>
                <c:pt idx="705">
                  <c:v>11.766666666666834</c:v>
                </c:pt>
                <c:pt idx="706">
                  <c:v>11.783333333333498</c:v>
                </c:pt>
                <c:pt idx="707">
                  <c:v>11.800000000000166</c:v>
                </c:pt>
                <c:pt idx="708">
                  <c:v>11.816666666666837</c:v>
                </c:pt>
                <c:pt idx="709">
                  <c:v>11.833333333333501</c:v>
                </c:pt>
                <c:pt idx="710">
                  <c:v>11.85000000000017</c:v>
                </c:pt>
                <c:pt idx="711">
                  <c:v>11.866666666666841</c:v>
                </c:pt>
                <c:pt idx="712">
                  <c:v>11.883333333333503</c:v>
                </c:pt>
                <c:pt idx="713">
                  <c:v>11.900000000000171</c:v>
                </c:pt>
                <c:pt idx="714">
                  <c:v>11.916666666666842</c:v>
                </c:pt>
                <c:pt idx="715">
                  <c:v>11.933333333333502</c:v>
                </c:pt>
                <c:pt idx="716">
                  <c:v>11.950000000000173</c:v>
                </c:pt>
                <c:pt idx="717">
                  <c:v>11.966666666666846</c:v>
                </c:pt>
                <c:pt idx="718">
                  <c:v>11.983333333333508</c:v>
                </c:pt>
                <c:pt idx="719">
                  <c:v>12.000000000000172</c:v>
                </c:pt>
                <c:pt idx="720">
                  <c:v>12.016666666666847</c:v>
                </c:pt>
                <c:pt idx="721">
                  <c:v>12.033333333333511</c:v>
                </c:pt>
                <c:pt idx="722">
                  <c:v>12.050000000000178</c:v>
                </c:pt>
                <c:pt idx="723">
                  <c:v>12.066666666666851</c:v>
                </c:pt>
                <c:pt idx="724">
                  <c:v>12.083333333333513</c:v>
                </c:pt>
                <c:pt idx="725">
                  <c:v>12.100000000000181</c:v>
                </c:pt>
                <c:pt idx="726">
                  <c:v>12.11666666666685</c:v>
                </c:pt>
                <c:pt idx="727">
                  <c:v>12.133333333333512</c:v>
                </c:pt>
                <c:pt idx="728">
                  <c:v>12.150000000000183</c:v>
                </c:pt>
                <c:pt idx="729">
                  <c:v>12.166666666666854</c:v>
                </c:pt>
                <c:pt idx="730">
                  <c:v>12.183333333333518</c:v>
                </c:pt>
                <c:pt idx="731">
                  <c:v>12.200000000000182</c:v>
                </c:pt>
                <c:pt idx="732">
                  <c:v>12.216666666666853</c:v>
                </c:pt>
                <c:pt idx="733">
                  <c:v>12.233333333333517</c:v>
                </c:pt>
                <c:pt idx="734">
                  <c:v>12.250000000000188</c:v>
                </c:pt>
                <c:pt idx="735">
                  <c:v>12.266666666666856</c:v>
                </c:pt>
                <c:pt idx="736">
                  <c:v>12.28333333333352</c:v>
                </c:pt>
                <c:pt idx="737">
                  <c:v>12.300000000000194</c:v>
                </c:pt>
                <c:pt idx="738">
                  <c:v>12.316666666666862</c:v>
                </c:pt>
                <c:pt idx="739">
                  <c:v>12.333333333333522</c:v>
                </c:pt>
                <c:pt idx="740">
                  <c:v>12.350000000000197</c:v>
                </c:pt>
                <c:pt idx="741">
                  <c:v>12.366666666666866</c:v>
                </c:pt>
                <c:pt idx="742">
                  <c:v>12.383333333333528</c:v>
                </c:pt>
                <c:pt idx="743">
                  <c:v>12.400000000000196</c:v>
                </c:pt>
                <c:pt idx="744">
                  <c:v>12.416666666666867</c:v>
                </c:pt>
                <c:pt idx="745">
                  <c:v>12.433333333333531</c:v>
                </c:pt>
                <c:pt idx="746">
                  <c:v>12.450000000000202</c:v>
                </c:pt>
                <c:pt idx="747">
                  <c:v>12.466666666666871</c:v>
                </c:pt>
                <c:pt idx="748">
                  <c:v>12.483333333333533</c:v>
                </c:pt>
                <c:pt idx="749">
                  <c:v>12.500000000000204</c:v>
                </c:pt>
                <c:pt idx="750">
                  <c:v>12.51666666666687</c:v>
                </c:pt>
                <c:pt idx="751">
                  <c:v>12.533333333333532</c:v>
                </c:pt>
                <c:pt idx="752">
                  <c:v>12.550000000000207</c:v>
                </c:pt>
                <c:pt idx="753">
                  <c:v>12.566666666666872</c:v>
                </c:pt>
                <c:pt idx="754">
                  <c:v>12.583333333333538</c:v>
                </c:pt>
                <c:pt idx="755">
                  <c:v>12.600000000000206</c:v>
                </c:pt>
                <c:pt idx="756">
                  <c:v>12.616666666666873</c:v>
                </c:pt>
                <c:pt idx="757">
                  <c:v>12.633333333333541</c:v>
                </c:pt>
                <c:pt idx="758">
                  <c:v>12.650000000000212</c:v>
                </c:pt>
                <c:pt idx="759">
                  <c:v>12.666666666666876</c:v>
                </c:pt>
                <c:pt idx="760">
                  <c:v>12.683333333333543</c:v>
                </c:pt>
                <c:pt idx="761">
                  <c:v>12.700000000000212</c:v>
                </c:pt>
                <c:pt idx="762">
                  <c:v>12.716666666666878</c:v>
                </c:pt>
                <c:pt idx="763">
                  <c:v>12.733333333333542</c:v>
                </c:pt>
                <c:pt idx="764">
                  <c:v>12.750000000000217</c:v>
                </c:pt>
                <c:pt idx="765">
                  <c:v>12.766666666666882</c:v>
                </c:pt>
                <c:pt idx="766">
                  <c:v>12.783333333333548</c:v>
                </c:pt>
                <c:pt idx="767">
                  <c:v>12.800000000000219</c:v>
                </c:pt>
                <c:pt idx="768">
                  <c:v>12.816666666666887</c:v>
                </c:pt>
                <c:pt idx="769">
                  <c:v>12.833333333333551</c:v>
                </c:pt>
                <c:pt idx="770">
                  <c:v>12.850000000000223</c:v>
                </c:pt>
                <c:pt idx="771">
                  <c:v>12.866666666666889</c:v>
                </c:pt>
                <c:pt idx="772">
                  <c:v>12.883333333333553</c:v>
                </c:pt>
                <c:pt idx="773">
                  <c:v>12.900000000000222</c:v>
                </c:pt>
                <c:pt idx="774">
                  <c:v>12.916666666666892</c:v>
                </c:pt>
                <c:pt idx="775">
                  <c:v>12.933333333333552</c:v>
                </c:pt>
                <c:pt idx="776">
                  <c:v>12.950000000000227</c:v>
                </c:pt>
                <c:pt idx="777">
                  <c:v>12.966666666666896</c:v>
                </c:pt>
                <c:pt idx="778">
                  <c:v>12.983333333333558</c:v>
                </c:pt>
                <c:pt idx="779">
                  <c:v>13.000000000000226</c:v>
                </c:pt>
                <c:pt idx="780">
                  <c:v>13.016666666666897</c:v>
                </c:pt>
                <c:pt idx="781">
                  <c:v>13.033333333333561</c:v>
                </c:pt>
                <c:pt idx="782">
                  <c:v>13.050000000000232</c:v>
                </c:pt>
                <c:pt idx="783">
                  <c:v>13.066666666666899</c:v>
                </c:pt>
                <c:pt idx="784">
                  <c:v>13.083333333333563</c:v>
                </c:pt>
                <c:pt idx="785">
                  <c:v>13.100000000000232</c:v>
                </c:pt>
                <c:pt idx="786">
                  <c:v>13.116666666666902</c:v>
                </c:pt>
                <c:pt idx="787">
                  <c:v>13.133333333333562</c:v>
                </c:pt>
                <c:pt idx="788">
                  <c:v>13.150000000000237</c:v>
                </c:pt>
                <c:pt idx="789">
                  <c:v>13.166666666666906</c:v>
                </c:pt>
                <c:pt idx="790">
                  <c:v>13.183333333333568</c:v>
                </c:pt>
                <c:pt idx="791">
                  <c:v>13.200000000000236</c:v>
                </c:pt>
                <c:pt idx="792">
                  <c:v>13.216666666666907</c:v>
                </c:pt>
                <c:pt idx="793">
                  <c:v>13.233333333333567</c:v>
                </c:pt>
                <c:pt idx="794">
                  <c:v>13.250000000000242</c:v>
                </c:pt>
                <c:pt idx="795">
                  <c:v>13.266666666666909</c:v>
                </c:pt>
                <c:pt idx="796">
                  <c:v>13.283333333333569</c:v>
                </c:pt>
                <c:pt idx="797">
                  <c:v>13.300000000000246</c:v>
                </c:pt>
                <c:pt idx="798">
                  <c:v>13.316666666666915</c:v>
                </c:pt>
                <c:pt idx="799">
                  <c:v>13.333333333333572</c:v>
                </c:pt>
                <c:pt idx="800">
                  <c:v>13.35000000000025</c:v>
                </c:pt>
                <c:pt idx="801">
                  <c:v>13.366666666666919</c:v>
                </c:pt>
                <c:pt idx="802">
                  <c:v>13.383333333333578</c:v>
                </c:pt>
                <c:pt idx="803">
                  <c:v>13.400000000000249</c:v>
                </c:pt>
                <c:pt idx="804">
                  <c:v>13.41666666666692</c:v>
                </c:pt>
                <c:pt idx="805">
                  <c:v>13.433333333333577</c:v>
                </c:pt>
                <c:pt idx="806">
                  <c:v>13.450000000000253</c:v>
                </c:pt>
                <c:pt idx="807">
                  <c:v>13.466666666666923</c:v>
                </c:pt>
                <c:pt idx="808">
                  <c:v>13.483333333333583</c:v>
                </c:pt>
                <c:pt idx="809">
                  <c:v>13.50000000000025</c:v>
                </c:pt>
                <c:pt idx="810">
                  <c:v>13.516666666666923</c:v>
                </c:pt>
                <c:pt idx="811">
                  <c:v>13.533333333333582</c:v>
                </c:pt>
                <c:pt idx="812">
                  <c:v>13.550000000000257</c:v>
                </c:pt>
                <c:pt idx="813">
                  <c:v>13.566666666666924</c:v>
                </c:pt>
                <c:pt idx="814">
                  <c:v>13.583333333333588</c:v>
                </c:pt>
                <c:pt idx="815">
                  <c:v>13.600000000000255</c:v>
                </c:pt>
                <c:pt idx="816">
                  <c:v>13.616666666666926</c:v>
                </c:pt>
                <c:pt idx="817">
                  <c:v>13.633333333333587</c:v>
                </c:pt>
                <c:pt idx="818">
                  <c:v>13.650000000000261</c:v>
                </c:pt>
                <c:pt idx="819">
                  <c:v>13.666666666666929</c:v>
                </c:pt>
                <c:pt idx="820">
                  <c:v>13.683333333333593</c:v>
                </c:pt>
                <c:pt idx="821">
                  <c:v>13.70000000000026</c:v>
                </c:pt>
                <c:pt idx="822">
                  <c:v>13.716666666666931</c:v>
                </c:pt>
                <c:pt idx="823">
                  <c:v>13.733333333333592</c:v>
                </c:pt>
                <c:pt idx="824">
                  <c:v>13.750000000000266</c:v>
                </c:pt>
                <c:pt idx="825">
                  <c:v>13.766666666666934</c:v>
                </c:pt>
                <c:pt idx="826">
                  <c:v>13.783333333333598</c:v>
                </c:pt>
                <c:pt idx="827">
                  <c:v>13.800000000000269</c:v>
                </c:pt>
                <c:pt idx="828">
                  <c:v>13.816666666666938</c:v>
                </c:pt>
                <c:pt idx="829">
                  <c:v>13.8333333333336</c:v>
                </c:pt>
                <c:pt idx="830">
                  <c:v>13.850000000000273</c:v>
                </c:pt>
                <c:pt idx="831">
                  <c:v>13.866666666666942</c:v>
                </c:pt>
                <c:pt idx="832">
                  <c:v>13.883333333333606</c:v>
                </c:pt>
                <c:pt idx="833">
                  <c:v>13.90000000000027</c:v>
                </c:pt>
                <c:pt idx="834">
                  <c:v>13.916666666666945</c:v>
                </c:pt>
                <c:pt idx="835">
                  <c:v>13.933333333333605</c:v>
                </c:pt>
                <c:pt idx="836">
                  <c:v>13.950000000000276</c:v>
                </c:pt>
                <c:pt idx="837">
                  <c:v>13.966666666666947</c:v>
                </c:pt>
                <c:pt idx="838">
                  <c:v>13.983333333333611</c:v>
                </c:pt>
                <c:pt idx="839">
                  <c:v>14.000000000000275</c:v>
                </c:pt>
                <c:pt idx="840">
                  <c:v>14.016666666666948</c:v>
                </c:pt>
                <c:pt idx="841">
                  <c:v>14.03333333333361</c:v>
                </c:pt>
                <c:pt idx="842">
                  <c:v>14.050000000000281</c:v>
                </c:pt>
                <c:pt idx="843">
                  <c:v>14.066666666666952</c:v>
                </c:pt>
                <c:pt idx="844">
                  <c:v>14.083333333333616</c:v>
                </c:pt>
                <c:pt idx="845">
                  <c:v>14.10000000000028</c:v>
                </c:pt>
                <c:pt idx="846">
                  <c:v>14.116666666666953</c:v>
                </c:pt>
                <c:pt idx="847">
                  <c:v>14.133333333333615</c:v>
                </c:pt>
                <c:pt idx="848">
                  <c:v>14.150000000000286</c:v>
                </c:pt>
                <c:pt idx="849">
                  <c:v>14.166666666666954</c:v>
                </c:pt>
                <c:pt idx="850">
                  <c:v>14.18333333333362</c:v>
                </c:pt>
                <c:pt idx="851">
                  <c:v>14.200000000000285</c:v>
                </c:pt>
                <c:pt idx="852">
                  <c:v>14.216666666666956</c:v>
                </c:pt>
                <c:pt idx="853">
                  <c:v>14.233333333333618</c:v>
                </c:pt>
                <c:pt idx="854">
                  <c:v>14.250000000000291</c:v>
                </c:pt>
                <c:pt idx="855">
                  <c:v>14.266666666666959</c:v>
                </c:pt>
                <c:pt idx="856">
                  <c:v>14.283333333333623</c:v>
                </c:pt>
                <c:pt idx="857">
                  <c:v>14.300000000000294</c:v>
                </c:pt>
                <c:pt idx="858">
                  <c:v>14.316666666666965</c:v>
                </c:pt>
                <c:pt idx="859">
                  <c:v>14.333333333333625</c:v>
                </c:pt>
                <c:pt idx="860">
                  <c:v>14.350000000000298</c:v>
                </c:pt>
                <c:pt idx="861">
                  <c:v>14.366666666666967</c:v>
                </c:pt>
                <c:pt idx="862">
                  <c:v>14.383333333333631</c:v>
                </c:pt>
                <c:pt idx="863">
                  <c:v>14.400000000000299</c:v>
                </c:pt>
                <c:pt idx="864">
                  <c:v>14.416666666666968</c:v>
                </c:pt>
                <c:pt idx="865">
                  <c:v>14.43333333333363</c:v>
                </c:pt>
                <c:pt idx="866">
                  <c:v>14.450000000000303</c:v>
                </c:pt>
                <c:pt idx="867">
                  <c:v>14.466666666666972</c:v>
                </c:pt>
                <c:pt idx="868">
                  <c:v>14.483333333333634</c:v>
                </c:pt>
                <c:pt idx="869">
                  <c:v>14.5000000000003</c:v>
                </c:pt>
                <c:pt idx="870">
                  <c:v>14.516666666666973</c:v>
                </c:pt>
                <c:pt idx="871">
                  <c:v>14.533333333333635</c:v>
                </c:pt>
                <c:pt idx="872">
                  <c:v>14.550000000000304</c:v>
                </c:pt>
                <c:pt idx="873">
                  <c:v>14.566666666666974</c:v>
                </c:pt>
                <c:pt idx="874">
                  <c:v>14.583333333333639</c:v>
                </c:pt>
                <c:pt idx="875">
                  <c:v>14.600000000000305</c:v>
                </c:pt>
                <c:pt idx="876">
                  <c:v>14.616666666666974</c:v>
                </c:pt>
                <c:pt idx="877">
                  <c:v>14.63333333333364</c:v>
                </c:pt>
                <c:pt idx="878">
                  <c:v>14.650000000000309</c:v>
                </c:pt>
                <c:pt idx="879">
                  <c:v>14.666666666666979</c:v>
                </c:pt>
                <c:pt idx="880">
                  <c:v>14.683333333333644</c:v>
                </c:pt>
                <c:pt idx="881">
                  <c:v>14.70000000000031</c:v>
                </c:pt>
                <c:pt idx="882">
                  <c:v>14.716666666666979</c:v>
                </c:pt>
                <c:pt idx="883">
                  <c:v>14.733333333333645</c:v>
                </c:pt>
                <c:pt idx="884">
                  <c:v>14.750000000000314</c:v>
                </c:pt>
                <c:pt idx="885">
                  <c:v>14.766666666666984</c:v>
                </c:pt>
                <c:pt idx="886">
                  <c:v>14.783333333333649</c:v>
                </c:pt>
                <c:pt idx="887">
                  <c:v>14.800000000000319</c:v>
                </c:pt>
                <c:pt idx="888">
                  <c:v>14.816666666666988</c:v>
                </c:pt>
                <c:pt idx="889">
                  <c:v>14.83333333333365</c:v>
                </c:pt>
                <c:pt idx="890">
                  <c:v>14.850000000000323</c:v>
                </c:pt>
                <c:pt idx="891">
                  <c:v>14.866666666666992</c:v>
                </c:pt>
                <c:pt idx="892">
                  <c:v>14.883333333333654</c:v>
                </c:pt>
                <c:pt idx="893">
                  <c:v>14.90000000000032</c:v>
                </c:pt>
                <c:pt idx="894">
                  <c:v>14.916666666666995</c:v>
                </c:pt>
                <c:pt idx="895">
                  <c:v>14.933333333333655</c:v>
                </c:pt>
                <c:pt idx="896">
                  <c:v>14.950000000000324</c:v>
                </c:pt>
                <c:pt idx="897">
                  <c:v>14.966666666666997</c:v>
                </c:pt>
                <c:pt idx="898">
                  <c:v>14.983333333333659</c:v>
                </c:pt>
                <c:pt idx="899">
                  <c:v>15.000000000000325</c:v>
                </c:pt>
                <c:pt idx="900">
                  <c:v>15.016666666666998</c:v>
                </c:pt>
                <c:pt idx="901">
                  <c:v>15.03333333333366</c:v>
                </c:pt>
                <c:pt idx="902">
                  <c:v>15.050000000000329</c:v>
                </c:pt>
                <c:pt idx="903">
                  <c:v>15.066666666667002</c:v>
                </c:pt>
                <c:pt idx="904">
                  <c:v>15.083333333333664</c:v>
                </c:pt>
                <c:pt idx="905">
                  <c:v>15.10000000000033</c:v>
                </c:pt>
                <c:pt idx="906">
                  <c:v>15.116666666667003</c:v>
                </c:pt>
                <c:pt idx="907">
                  <c:v>15.133333333333665</c:v>
                </c:pt>
                <c:pt idx="908">
                  <c:v>15.150000000000334</c:v>
                </c:pt>
                <c:pt idx="909">
                  <c:v>15.166666666667004</c:v>
                </c:pt>
                <c:pt idx="910">
                  <c:v>15.183333333333669</c:v>
                </c:pt>
                <c:pt idx="911">
                  <c:v>15.200000000000335</c:v>
                </c:pt>
                <c:pt idx="912">
                  <c:v>15.216666666667004</c:v>
                </c:pt>
                <c:pt idx="913">
                  <c:v>15.233333333333668</c:v>
                </c:pt>
                <c:pt idx="914">
                  <c:v>15.250000000000339</c:v>
                </c:pt>
                <c:pt idx="915">
                  <c:v>15.266666666667009</c:v>
                </c:pt>
                <c:pt idx="916">
                  <c:v>15.283333333333671</c:v>
                </c:pt>
                <c:pt idx="917">
                  <c:v>15.300000000000344</c:v>
                </c:pt>
                <c:pt idx="918">
                  <c:v>15.316666666667011</c:v>
                </c:pt>
                <c:pt idx="919">
                  <c:v>15.333333333333675</c:v>
                </c:pt>
                <c:pt idx="920">
                  <c:v>15.350000000000346</c:v>
                </c:pt>
                <c:pt idx="921">
                  <c:v>15.366666666667017</c:v>
                </c:pt>
                <c:pt idx="922">
                  <c:v>15.383333333333677</c:v>
                </c:pt>
                <c:pt idx="923">
                  <c:v>15.400000000000349</c:v>
                </c:pt>
                <c:pt idx="924">
                  <c:v>15.416666666667016</c:v>
                </c:pt>
                <c:pt idx="925">
                  <c:v>15.43333333333368</c:v>
                </c:pt>
                <c:pt idx="926">
                  <c:v>15.450000000000351</c:v>
                </c:pt>
                <c:pt idx="927">
                  <c:v>15.466666666667022</c:v>
                </c:pt>
                <c:pt idx="928">
                  <c:v>15.483333333333682</c:v>
                </c:pt>
                <c:pt idx="929">
                  <c:v>15.50000000000035</c:v>
                </c:pt>
                <c:pt idx="930">
                  <c:v>15.516666666667021</c:v>
                </c:pt>
                <c:pt idx="931">
                  <c:v>15.533333333333685</c:v>
                </c:pt>
                <c:pt idx="932">
                  <c:v>15.550000000000352</c:v>
                </c:pt>
                <c:pt idx="933">
                  <c:v>15.566666666667023</c:v>
                </c:pt>
                <c:pt idx="934">
                  <c:v>15.583333333333687</c:v>
                </c:pt>
                <c:pt idx="935">
                  <c:v>15.600000000000355</c:v>
                </c:pt>
                <c:pt idx="936">
                  <c:v>15.616666666667022</c:v>
                </c:pt>
                <c:pt idx="937">
                  <c:v>15.63333333333369</c:v>
                </c:pt>
                <c:pt idx="938">
                  <c:v>15.650000000000357</c:v>
                </c:pt>
                <c:pt idx="939">
                  <c:v>15.666666666667028</c:v>
                </c:pt>
                <c:pt idx="940">
                  <c:v>15.683333333333692</c:v>
                </c:pt>
                <c:pt idx="941">
                  <c:v>15.70000000000036</c:v>
                </c:pt>
                <c:pt idx="942">
                  <c:v>15.716666666667027</c:v>
                </c:pt>
                <c:pt idx="943">
                  <c:v>15.733333333333695</c:v>
                </c:pt>
                <c:pt idx="944">
                  <c:v>15.750000000000362</c:v>
                </c:pt>
                <c:pt idx="945">
                  <c:v>15.766666666667033</c:v>
                </c:pt>
                <c:pt idx="946">
                  <c:v>15.783333333333697</c:v>
                </c:pt>
                <c:pt idx="947">
                  <c:v>15.800000000000368</c:v>
                </c:pt>
                <c:pt idx="948">
                  <c:v>15.816666666667036</c:v>
                </c:pt>
                <c:pt idx="949">
                  <c:v>15.8333333333337</c:v>
                </c:pt>
                <c:pt idx="950">
                  <c:v>15.850000000000371</c:v>
                </c:pt>
                <c:pt idx="951">
                  <c:v>15.866666666667042</c:v>
                </c:pt>
                <c:pt idx="952">
                  <c:v>15.883333333333702</c:v>
                </c:pt>
                <c:pt idx="953">
                  <c:v>15.90000000000037</c:v>
                </c:pt>
                <c:pt idx="954">
                  <c:v>15.916666666667041</c:v>
                </c:pt>
                <c:pt idx="955">
                  <c:v>15.933333333333705</c:v>
                </c:pt>
                <c:pt idx="956">
                  <c:v>15.950000000000372</c:v>
                </c:pt>
                <c:pt idx="957">
                  <c:v>15.966666666667047</c:v>
                </c:pt>
                <c:pt idx="958">
                  <c:v>15.983333333333707</c:v>
                </c:pt>
                <c:pt idx="959">
                  <c:v>16.000000000000373</c:v>
                </c:pt>
                <c:pt idx="960">
                  <c:v>16.016666666667039</c:v>
                </c:pt>
                <c:pt idx="961">
                  <c:v>16.03333333333369</c:v>
                </c:pt>
                <c:pt idx="962">
                  <c:v>16.05000000000037</c:v>
                </c:pt>
                <c:pt idx="963">
                  <c:v>16.066666666667029</c:v>
                </c:pt>
                <c:pt idx="964">
                  <c:v>16.083333333333684</c:v>
                </c:pt>
                <c:pt idx="965">
                  <c:v>16.100000000000367</c:v>
                </c:pt>
                <c:pt idx="966">
                  <c:v>16.116666666667033</c:v>
                </c:pt>
                <c:pt idx="967">
                  <c:v>16.133333333333688</c:v>
                </c:pt>
                <c:pt idx="968">
                  <c:v>16.150000000000365</c:v>
                </c:pt>
                <c:pt idx="969">
                  <c:v>16.166666666667027</c:v>
                </c:pt>
                <c:pt idx="970">
                  <c:v>16.183333333333685</c:v>
                </c:pt>
                <c:pt idx="971">
                  <c:v>16.200000000000362</c:v>
                </c:pt>
                <c:pt idx="972">
                  <c:v>16.216666666667027</c:v>
                </c:pt>
                <c:pt idx="973">
                  <c:v>16.233333333333682</c:v>
                </c:pt>
                <c:pt idx="974">
                  <c:v>16.250000000000359</c:v>
                </c:pt>
                <c:pt idx="975">
                  <c:v>16.266666666667017</c:v>
                </c:pt>
                <c:pt idx="976">
                  <c:v>16.283333333333672</c:v>
                </c:pt>
                <c:pt idx="977">
                  <c:v>16.300000000000356</c:v>
                </c:pt>
                <c:pt idx="978">
                  <c:v>16.316666666667025</c:v>
                </c:pt>
                <c:pt idx="979">
                  <c:v>16.33333333333368</c:v>
                </c:pt>
                <c:pt idx="980">
                  <c:v>16.350000000000353</c:v>
                </c:pt>
                <c:pt idx="981">
                  <c:v>16.366666666667019</c:v>
                </c:pt>
                <c:pt idx="982">
                  <c:v>16.38333333333367</c:v>
                </c:pt>
                <c:pt idx="983">
                  <c:v>16.400000000000343</c:v>
                </c:pt>
                <c:pt idx="984">
                  <c:v>16.416666666667016</c:v>
                </c:pt>
                <c:pt idx="985">
                  <c:v>16.433333333333671</c:v>
                </c:pt>
                <c:pt idx="986">
                  <c:v>16.45000000000034</c:v>
                </c:pt>
                <c:pt idx="987">
                  <c:v>16.466666666667006</c:v>
                </c:pt>
                <c:pt idx="988">
                  <c:v>16.483333333333665</c:v>
                </c:pt>
                <c:pt idx="989">
                  <c:v>16.500000000000338</c:v>
                </c:pt>
                <c:pt idx="990">
                  <c:v>16.51666666666701</c:v>
                </c:pt>
                <c:pt idx="991">
                  <c:v>16.533333333333669</c:v>
                </c:pt>
                <c:pt idx="992">
                  <c:v>16.550000000000342</c:v>
                </c:pt>
                <c:pt idx="993">
                  <c:v>16.566666666667</c:v>
                </c:pt>
                <c:pt idx="994">
                  <c:v>16.583333333333659</c:v>
                </c:pt>
                <c:pt idx="995">
                  <c:v>16.600000000000339</c:v>
                </c:pt>
                <c:pt idx="996">
                  <c:v>16.616666666667005</c:v>
                </c:pt>
                <c:pt idx="997">
                  <c:v>16.633333333333663</c:v>
                </c:pt>
                <c:pt idx="998">
                  <c:v>16.650000000000336</c:v>
                </c:pt>
                <c:pt idx="999">
                  <c:v>16.666666666667002</c:v>
                </c:pt>
                <c:pt idx="1000">
                  <c:v>16.683333333333653</c:v>
                </c:pt>
                <c:pt idx="1001">
                  <c:v>16.700000000000326</c:v>
                </c:pt>
                <c:pt idx="1002">
                  <c:v>16.716666666666999</c:v>
                </c:pt>
                <c:pt idx="1003">
                  <c:v>16.73333333333365</c:v>
                </c:pt>
                <c:pt idx="1004">
                  <c:v>16.750000000000327</c:v>
                </c:pt>
                <c:pt idx="1005">
                  <c:v>16.766666666666989</c:v>
                </c:pt>
                <c:pt idx="1006">
                  <c:v>16.783333333333644</c:v>
                </c:pt>
                <c:pt idx="1007">
                  <c:v>16.800000000000328</c:v>
                </c:pt>
                <c:pt idx="1008">
                  <c:v>16.816666666666993</c:v>
                </c:pt>
                <c:pt idx="1009">
                  <c:v>16.833333333333648</c:v>
                </c:pt>
                <c:pt idx="1010">
                  <c:v>16.850000000000325</c:v>
                </c:pt>
                <c:pt idx="1011">
                  <c:v>16.866666666666987</c:v>
                </c:pt>
                <c:pt idx="1012">
                  <c:v>16.883333333333642</c:v>
                </c:pt>
                <c:pt idx="1013">
                  <c:v>16.900000000000322</c:v>
                </c:pt>
                <c:pt idx="1014">
                  <c:v>16.916666666666988</c:v>
                </c:pt>
                <c:pt idx="1015">
                  <c:v>16.933333333333639</c:v>
                </c:pt>
                <c:pt idx="1016">
                  <c:v>16.950000000000319</c:v>
                </c:pt>
                <c:pt idx="1017">
                  <c:v>16.966666666666978</c:v>
                </c:pt>
                <c:pt idx="1018">
                  <c:v>16.983333333333629</c:v>
                </c:pt>
                <c:pt idx="1019">
                  <c:v>17.000000000000316</c:v>
                </c:pt>
                <c:pt idx="1020">
                  <c:v>17.016666666666985</c:v>
                </c:pt>
                <c:pt idx="1021">
                  <c:v>17.033333333333633</c:v>
                </c:pt>
                <c:pt idx="1022">
                  <c:v>17.050000000000313</c:v>
                </c:pt>
                <c:pt idx="1023">
                  <c:v>17.066666666666979</c:v>
                </c:pt>
                <c:pt idx="1024">
                  <c:v>17.083333333333623</c:v>
                </c:pt>
                <c:pt idx="1025">
                  <c:v>17.100000000000311</c:v>
                </c:pt>
                <c:pt idx="1026">
                  <c:v>17.116666666666983</c:v>
                </c:pt>
                <c:pt idx="1027">
                  <c:v>17.133333333333631</c:v>
                </c:pt>
                <c:pt idx="1028">
                  <c:v>17.150000000000308</c:v>
                </c:pt>
                <c:pt idx="1029">
                  <c:v>17.166666666666973</c:v>
                </c:pt>
                <c:pt idx="1030">
                  <c:v>17.183333333333625</c:v>
                </c:pt>
                <c:pt idx="1031">
                  <c:v>17.200000000000298</c:v>
                </c:pt>
                <c:pt idx="1032">
                  <c:v>17.216666666666971</c:v>
                </c:pt>
                <c:pt idx="1033">
                  <c:v>17.233333333333626</c:v>
                </c:pt>
                <c:pt idx="1034">
                  <c:v>17.250000000000302</c:v>
                </c:pt>
                <c:pt idx="1035">
                  <c:v>17.266666666666961</c:v>
                </c:pt>
                <c:pt idx="1036">
                  <c:v>17.283333333333616</c:v>
                </c:pt>
                <c:pt idx="1037">
                  <c:v>17.300000000000299</c:v>
                </c:pt>
                <c:pt idx="1038">
                  <c:v>17.316666666666965</c:v>
                </c:pt>
                <c:pt idx="1039">
                  <c:v>17.33333333333362</c:v>
                </c:pt>
                <c:pt idx="1040">
                  <c:v>17.350000000000296</c:v>
                </c:pt>
                <c:pt idx="1041">
                  <c:v>17.366666666666962</c:v>
                </c:pt>
                <c:pt idx="1042">
                  <c:v>17.383333333333614</c:v>
                </c:pt>
                <c:pt idx="1043">
                  <c:v>17.400000000000286</c:v>
                </c:pt>
                <c:pt idx="1044">
                  <c:v>17.416666666666959</c:v>
                </c:pt>
                <c:pt idx="1045">
                  <c:v>17.433333333333611</c:v>
                </c:pt>
                <c:pt idx="1046">
                  <c:v>17.450000000000287</c:v>
                </c:pt>
                <c:pt idx="1047">
                  <c:v>17.466666666666949</c:v>
                </c:pt>
                <c:pt idx="1048">
                  <c:v>17.483333333333604</c:v>
                </c:pt>
                <c:pt idx="1049">
                  <c:v>17.500000000000288</c:v>
                </c:pt>
                <c:pt idx="1050">
                  <c:v>17.516666666666953</c:v>
                </c:pt>
                <c:pt idx="1051">
                  <c:v>17.533333333333612</c:v>
                </c:pt>
                <c:pt idx="1052">
                  <c:v>17.550000000000285</c:v>
                </c:pt>
                <c:pt idx="1053">
                  <c:v>17.566666666666944</c:v>
                </c:pt>
                <c:pt idx="1054">
                  <c:v>17.583333333333602</c:v>
                </c:pt>
                <c:pt idx="1055">
                  <c:v>17.600000000000289</c:v>
                </c:pt>
                <c:pt idx="1056">
                  <c:v>17.616666666666948</c:v>
                </c:pt>
                <c:pt idx="1057">
                  <c:v>17.633333333333606</c:v>
                </c:pt>
                <c:pt idx="1058">
                  <c:v>17.650000000000286</c:v>
                </c:pt>
                <c:pt idx="1059">
                  <c:v>17.666666666666938</c:v>
                </c:pt>
                <c:pt idx="1060">
                  <c:v>17.683333333333596</c:v>
                </c:pt>
                <c:pt idx="1061">
                  <c:v>17.700000000000276</c:v>
                </c:pt>
                <c:pt idx="1062">
                  <c:v>17.716666666666942</c:v>
                </c:pt>
                <c:pt idx="1063">
                  <c:v>17.733333333333594</c:v>
                </c:pt>
                <c:pt idx="1064">
                  <c:v>17.750000000000274</c:v>
                </c:pt>
                <c:pt idx="1065">
                  <c:v>17.766666666666932</c:v>
                </c:pt>
                <c:pt idx="1066">
                  <c:v>17.783333333333584</c:v>
                </c:pt>
                <c:pt idx="1067">
                  <c:v>17.800000000000271</c:v>
                </c:pt>
                <c:pt idx="1068">
                  <c:v>17.816666666666936</c:v>
                </c:pt>
                <c:pt idx="1069">
                  <c:v>17.833333333333595</c:v>
                </c:pt>
                <c:pt idx="1070">
                  <c:v>17.850000000000268</c:v>
                </c:pt>
                <c:pt idx="1071">
                  <c:v>17.866666666666926</c:v>
                </c:pt>
                <c:pt idx="1072">
                  <c:v>17.883333333333585</c:v>
                </c:pt>
                <c:pt idx="1073">
                  <c:v>17.900000000000258</c:v>
                </c:pt>
                <c:pt idx="1074">
                  <c:v>17.916666666666927</c:v>
                </c:pt>
                <c:pt idx="1075">
                  <c:v>17.933333333333586</c:v>
                </c:pt>
                <c:pt idx="1076">
                  <c:v>17.950000000000262</c:v>
                </c:pt>
                <c:pt idx="1077">
                  <c:v>17.966666666666921</c:v>
                </c:pt>
                <c:pt idx="1078">
                  <c:v>17.983333333333576</c:v>
                </c:pt>
                <c:pt idx="1079">
                  <c:v>18.000000000000259</c:v>
                </c:pt>
                <c:pt idx="1080">
                  <c:v>18.016666666666925</c:v>
                </c:pt>
                <c:pt idx="1081">
                  <c:v>18.03333333333358</c:v>
                </c:pt>
                <c:pt idx="1082">
                  <c:v>18.050000000000257</c:v>
                </c:pt>
                <c:pt idx="1083">
                  <c:v>18.066666666666922</c:v>
                </c:pt>
                <c:pt idx="1084">
                  <c:v>18.083333333333574</c:v>
                </c:pt>
                <c:pt idx="1085">
                  <c:v>18.100000000000254</c:v>
                </c:pt>
                <c:pt idx="1086">
                  <c:v>18.116666666666926</c:v>
                </c:pt>
                <c:pt idx="1087">
                  <c:v>18.133333333333582</c:v>
                </c:pt>
                <c:pt idx="1088">
                  <c:v>18.150000000000251</c:v>
                </c:pt>
                <c:pt idx="1089">
                  <c:v>18.166666666666917</c:v>
                </c:pt>
                <c:pt idx="1090">
                  <c:v>18.183333333333575</c:v>
                </c:pt>
                <c:pt idx="1091">
                  <c:v>18.200000000000241</c:v>
                </c:pt>
                <c:pt idx="1092">
                  <c:v>18.216666666666914</c:v>
                </c:pt>
                <c:pt idx="1093">
                  <c:v>18.233333333333572</c:v>
                </c:pt>
                <c:pt idx="1094">
                  <c:v>18.250000000000242</c:v>
                </c:pt>
                <c:pt idx="1095">
                  <c:v>18.266666666666904</c:v>
                </c:pt>
                <c:pt idx="1096">
                  <c:v>18.283333333333562</c:v>
                </c:pt>
                <c:pt idx="1097">
                  <c:v>18.300000000000242</c:v>
                </c:pt>
                <c:pt idx="1098">
                  <c:v>18.316666666666908</c:v>
                </c:pt>
                <c:pt idx="1099">
                  <c:v>18.333333333333567</c:v>
                </c:pt>
                <c:pt idx="1100">
                  <c:v>18.350000000000239</c:v>
                </c:pt>
                <c:pt idx="1101">
                  <c:v>18.366666666666902</c:v>
                </c:pt>
                <c:pt idx="1102">
                  <c:v>18.383333333333557</c:v>
                </c:pt>
                <c:pt idx="1103">
                  <c:v>18.40000000000023</c:v>
                </c:pt>
                <c:pt idx="1104">
                  <c:v>18.416666666666902</c:v>
                </c:pt>
                <c:pt idx="1105">
                  <c:v>18.433333333333554</c:v>
                </c:pt>
                <c:pt idx="1106">
                  <c:v>18.450000000000227</c:v>
                </c:pt>
                <c:pt idx="1107">
                  <c:v>18.466666666666892</c:v>
                </c:pt>
                <c:pt idx="1108">
                  <c:v>18.483333333333544</c:v>
                </c:pt>
                <c:pt idx="1109">
                  <c:v>18.500000000000227</c:v>
                </c:pt>
                <c:pt idx="1110">
                  <c:v>18.516666666666897</c:v>
                </c:pt>
                <c:pt idx="1111">
                  <c:v>18.533333333333555</c:v>
                </c:pt>
                <c:pt idx="1112">
                  <c:v>18.550000000000228</c:v>
                </c:pt>
                <c:pt idx="1113">
                  <c:v>18.566666666666887</c:v>
                </c:pt>
                <c:pt idx="1114">
                  <c:v>18.583333333333545</c:v>
                </c:pt>
                <c:pt idx="1115">
                  <c:v>18.600000000000225</c:v>
                </c:pt>
                <c:pt idx="1116">
                  <c:v>18.616666666666891</c:v>
                </c:pt>
                <c:pt idx="1117">
                  <c:v>18.63333333333355</c:v>
                </c:pt>
                <c:pt idx="1118">
                  <c:v>18.65000000000023</c:v>
                </c:pt>
                <c:pt idx="1119">
                  <c:v>18.666666666666888</c:v>
                </c:pt>
                <c:pt idx="1120">
                  <c:v>18.68333333333354</c:v>
                </c:pt>
                <c:pt idx="1121">
                  <c:v>18.70000000000022</c:v>
                </c:pt>
                <c:pt idx="1122">
                  <c:v>18.716666666666885</c:v>
                </c:pt>
                <c:pt idx="1123">
                  <c:v>18.733333333333537</c:v>
                </c:pt>
                <c:pt idx="1124">
                  <c:v>18.750000000000217</c:v>
                </c:pt>
                <c:pt idx="1125">
                  <c:v>18.766666666666882</c:v>
                </c:pt>
                <c:pt idx="1126">
                  <c:v>18.783333333333527</c:v>
                </c:pt>
                <c:pt idx="1127">
                  <c:v>18.800000000000214</c:v>
                </c:pt>
                <c:pt idx="1128">
                  <c:v>18.816666666666887</c:v>
                </c:pt>
                <c:pt idx="1129">
                  <c:v>18.833333333333531</c:v>
                </c:pt>
                <c:pt idx="1130">
                  <c:v>18.850000000000211</c:v>
                </c:pt>
                <c:pt idx="1131">
                  <c:v>18.866666666666877</c:v>
                </c:pt>
                <c:pt idx="1132">
                  <c:v>18.883333333333525</c:v>
                </c:pt>
                <c:pt idx="1133">
                  <c:v>18.900000000000201</c:v>
                </c:pt>
                <c:pt idx="1134">
                  <c:v>18.916666666666874</c:v>
                </c:pt>
                <c:pt idx="1135">
                  <c:v>18.933333333333525</c:v>
                </c:pt>
                <c:pt idx="1136">
                  <c:v>18.950000000000202</c:v>
                </c:pt>
                <c:pt idx="1137">
                  <c:v>18.966666666666864</c:v>
                </c:pt>
                <c:pt idx="1138">
                  <c:v>18.983333333333519</c:v>
                </c:pt>
                <c:pt idx="1139">
                  <c:v>19.000000000000203</c:v>
                </c:pt>
                <c:pt idx="1140">
                  <c:v>19.016666666666868</c:v>
                </c:pt>
                <c:pt idx="1141">
                  <c:v>19.033333333333523</c:v>
                </c:pt>
                <c:pt idx="1142">
                  <c:v>19.0500000000002</c:v>
                </c:pt>
                <c:pt idx="1143">
                  <c:v>19.066666666666862</c:v>
                </c:pt>
                <c:pt idx="1144">
                  <c:v>19.083333333333513</c:v>
                </c:pt>
                <c:pt idx="1145">
                  <c:v>19.100000000000197</c:v>
                </c:pt>
                <c:pt idx="1146">
                  <c:v>19.11666666666687</c:v>
                </c:pt>
                <c:pt idx="1147">
                  <c:v>19.133333333333521</c:v>
                </c:pt>
                <c:pt idx="1148">
                  <c:v>19.150000000000194</c:v>
                </c:pt>
                <c:pt idx="1149">
                  <c:v>19.16666666666686</c:v>
                </c:pt>
                <c:pt idx="1150">
                  <c:v>19.183333333333511</c:v>
                </c:pt>
                <c:pt idx="1151">
                  <c:v>19.200000000000188</c:v>
                </c:pt>
                <c:pt idx="1152">
                  <c:v>19.216666666666857</c:v>
                </c:pt>
                <c:pt idx="1153">
                  <c:v>19.233333333333515</c:v>
                </c:pt>
                <c:pt idx="1154">
                  <c:v>19.250000000000188</c:v>
                </c:pt>
                <c:pt idx="1155">
                  <c:v>19.266666666666847</c:v>
                </c:pt>
                <c:pt idx="1156">
                  <c:v>19.283333333333506</c:v>
                </c:pt>
                <c:pt idx="1157">
                  <c:v>19.300000000000185</c:v>
                </c:pt>
                <c:pt idx="1158">
                  <c:v>19.316666666666851</c:v>
                </c:pt>
                <c:pt idx="1159">
                  <c:v>19.33333333333351</c:v>
                </c:pt>
                <c:pt idx="1160">
                  <c:v>19.35000000000019</c:v>
                </c:pt>
                <c:pt idx="1161">
                  <c:v>19.366666666666841</c:v>
                </c:pt>
                <c:pt idx="1162">
                  <c:v>19.3833333333335</c:v>
                </c:pt>
                <c:pt idx="1163">
                  <c:v>19.40000000000018</c:v>
                </c:pt>
                <c:pt idx="1164">
                  <c:v>19.416666666666842</c:v>
                </c:pt>
                <c:pt idx="1165">
                  <c:v>19.433333333333497</c:v>
                </c:pt>
                <c:pt idx="1166">
                  <c:v>19.450000000000177</c:v>
                </c:pt>
                <c:pt idx="1167">
                  <c:v>19.466666666666836</c:v>
                </c:pt>
                <c:pt idx="1168">
                  <c:v>19.483333333333487</c:v>
                </c:pt>
                <c:pt idx="1169">
                  <c:v>19.500000000000174</c:v>
                </c:pt>
                <c:pt idx="1170">
                  <c:v>19.51666666666684</c:v>
                </c:pt>
                <c:pt idx="1171">
                  <c:v>19.533333333333498</c:v>
                </c:pt>
                <c:pt idx="1172">
                  <c:v>19.550000000000171</c:v>
                </c:pt>
                <c:pt idx="1173">
                  <c:v>19.56666666666683</c:v>
                </c:pt>
                <c:pt idx="1174">
                  <c:v>19.583333333333488</c:v>
                </c:pt>
                <c:pt idx="1175">
                  <c:v>19.600000000000168</c:v>
                </c:pt>
                <c:pt idx="1176">
                  <c:v>19.616666666666834</c:v>
                </c:pt>
                <c:pt idx="1177">
                  <c:v>19.633333333333493</c:v>
                </c:pt>
                <c:pt idx="1178">
                  <c:v>19.650000000000173</c:v>
                </c:pt>
                <c:pt idx="1179">
                  <c:v>19.666666666666828</c:v>
                </c:pt>
                <c:pt idx="1180">
                  <c:v>19.683333333333483</c:v>
                </c:pt>
                <c:pt idx="1181">
                  <c:v>19.700000000000163</c:v>
                </c:pt>
                <c:pt idx="1182">
                  <c:v>19.716666666666828</c:v>
                </c:pt>
                <c:pt idx="1183">
                  <c:v>19.733333333333483</c:v>
                </c:pt>
                <c:pt idx="1184">
                  <c:v>19.75000000000016</c:v>
                </c:pt>
                <c:pt idx="1185">
                  <c:v>19.766666666666826</c:v>
                </c:pt>
                <c:pt idx="1186">
                  <c:v>19.783333333333474</c:v>
                </c:pt>
                <c:pt idx="1187">
                  <c:v>19.800000000000157</c:v>
                </c:pt>
                <c:pt idx="1188">
                  <c:v>19.81666666666683</c:v>
                </c:pt>
                <c:pt idx="1189">
                  <c:v>19.833333333333481</c:v>
                </c:pt>
                <c:pt idx="1190">
                  <c:v>19.850000000000154</c:v>
                </c:pt>
                <c:pt idx="1191">
                  <c:v>19.86666666666682</c:v>
                </c:pt>
                <c:pt idx="1192">
                  <c:v>19.883333333333479</c:v>
                </c:pt>
                <c:pt idx="1193">
                  <c:v>19.900000000000144</c:v>
                </c:pt>
                <c:pt idx="1194">
                  <c:v>19.916666666666817</c:v>
                </c:pt>
                <c:pt idx="1195">
                  <c:v>19.933333333333476</c:v>
                </c:pt>
                <c:pt idx="1196">
                  <c:v>19.950000000000149</c:v>
                </c:pt>
                <c:pt idx="1197">
                  <c:v>19.966666666666807</c:v>
                </c:pt>
                <c:pt idx="1198">
                  <c:v>19.983333333333466</c:v>
                </c:pt>
                <c:pt idx="1199">
                  <c:v>20.000000000000146</c:v>
                </c:pt>
                <c:pt idx="1200">
                  <c:v>20.016666666666811</c:v>
                </c:pt>
                <c:pt idx="1201">
                  <c:v>20.03333333333347</c:v>
                </c:pt>
                <c:pt idx="1202">
                  <c:v>20.050000000000143</c:v>
                </c:pt>
                <c:pt idx="1203">
                  <c:v>20.066666666666809</c:v>
                </c:pt>
                <c:pt idx="1204">
                  <c:v>20.08333333333346</c:v>
                </c:pt>
                <c:pt idx="1205">
                  <c:v>20.10000000000014</c:v>
                </c:pt>
                <c:pt idx="1206">
                  <c:v>20.116666666666813</c:v>
                </c:pt>
                <c:pt idx="1207">
                  <c:v>20.133333333333464</c:v>
                </c:pt>
                <c:pt idx="1208">
                  <c:v>20.150000000000137</c:v>
                </c:pt>
                <c:pt idx="1209">
                  <c:v>20.166666666666803</c:v>
                </c:pt>
                <c:pt idx="1210">
                  <c:v>20.183333333333458</c:v>
                </c:pt>
                <c:pt idx="1211">
                  <c:v>20.200000000000127</c:v>
                </c:pt>
                <c:pt idx="1212">
                  <c:v>20.2166666666668</c:v>
                </c:pt>
                <c:pt idx="1213">
                  <c:v>20.233333333333459</c:v>
                </c:pt>
                <c:pt idx="1214">
                  <c:v>20.250000000000128</c:v>
                </c:pt>
                <c:pt idx="1215">
                  <c:v>20.26666666666679</c:v>
                </c:pt>
                <c:pt idx="1216">
                  <c:v>20.283333333333449</c:v>
                </c:pt>
                <c:pt idx="1217">
                  <c:v>20.300000000000132</c:v>
                </c:pt>
                <c:pt idx="1218">
                  <c:v>20.316666666666794</c:v>
                </c:pt>
                <c:pt idx="1219">
                  <c:v>20.333333333333453</c:v>
                </c:pt>
                <c:pt idx="1220">
                  <c:v>20.350000000000133</c:v>
                </c:pt>
                <c:pt idx="1221">
                  <c:v>20.366666666666788</c:v>
                </c:pt>
                <c:pt idx="1222">
                  <c:v>20.383333333333443</c:v>
                </c:pt>
                <c:pt idx="1223">
                  <c:v>20.400000000000123</c:v>
                </c:pt>
                <c:pt idx="1224">
                  <c:v>20.416666666666792</c:v>
                </c:pt>
                <c:pt idx="1225">
                  <c:v>20.43333333333344</c:v>
                </c:pt>
                <c:pt idx="1226">
                  <c:v>20.45000000000012</c:v>
                </c:pt>
                <c:pt idx="1227">
                  <c:v>20.466666666666786</c:v>
                </c:pt>
                <c:pt idx="1228">
                  <c:v>20.483333333333434</c:v>
                </c:pt>
                <c:pt idx="1229">
                  <c:v>20.500000000000117</c:v>
                </c:pt>
                <c:pt idx="1230">
                  <c:v>20.51666666666679</c:v>
                </c:pt>
                <c:pt idx="1231">
                  <c:v>20.533333333333438</c:v>
                </c:pt>
                <c:pt idx="1232">
                  <c:v>20.550000000000114</c:v>
                </c:pt>
                <c:pt idx="1233">
                  <c:v>20.56666666666678</c:v>
                </c:pt>
                <c:pt idx="1234">
                  <c:v>20.583333333333432</c:v>
                </c:pt>
                <c:pt idx="1235">
                  <c:v>20.600000000000115</c:v>
                </c:pt>
                <c:pt idx="1236">
                  <c:v>20.616666666666784</c:v>
                </c:pt>
                <c:pt idx="1237">
                  <c:v>20.633333333333436</c:v>
                </c:pt>
                <c:pt idx="1238">
                  <c:v>20.650000000000116</c:v>
                </c:pt>
                <c:pt idx="1239">
                  <c:v>20.666666666666774</c:v>
                </c:pt>
                <c:pt idx="1240">
                  <c:v>20.683333333333426</c:v>
                </c:pt>
                <c:pt idx="1241">
                  <c:v>20.700000000000106</c:v>
                </c:pt>
                <c:pt idx="1242">
                  <c:v>20.716666666666775</c:v>
                </c:pt>
                <c:pt idx="1243">
                  <c:v>20.733333333333423</c:v>
                </c:pt>
                <c:pt idx="1244">
                  <c:v>20.750000000000103</c:v>
                </c:pt>
                <c:pt idx="1245">
                  <c:v>20.766666666666769</c:v>
                </c:pt>
                <c:pt idx="1246">
                  <c:v>20.783333333333417</c:v>
                </c:pt>
                <c:pt idx="1247">
                  <c:v>20.8000000000001</c:v>
                </c:pt>
                <c:pt idx="1248">
                  <c:v>20.816666666666773</c:v>
                </c:pt>
                <c:pt idx="1249">
                  <c:v>20.833333333333425</c:v>
                </c:pt>
                <c:pt idx="1250">
                  <c:v>20.850000000000097</c:v>
                </c:pt>
                <c:pt idx="1251">
                  <c:v>20.866666666666763</c:v>
                </c:pt>
                <c:pt idx="1252">
                  <c:v>20.883333333333418</c:v>
                </c:pt>
                <c:pt idx="1253">
                  <c:v>20.900000000000087</c:v>
                </c:pt>
                <c:pt idx="1254">
                  <c:v>20.91666666666676</c:v>
                </c:pt>
                <c:pt idx="1255">
                  <c:v>20.933333333333419</c:v>
                </c:pt>
                <c:pt idx="1256">
                  <c:v>20.950000000000092</c:v>
                </c:pt>
                <c:pt idx="1257">
                  <c:v>20.96666666666675</c:v>
                </c:pt>
                <c:pt idx="1258">
                  <c:v>20.983333333333409</c:v>
                </c:pt>
                <c:pt idx="1259">
                  <c:v>21.000000000000092</c:v>
                </c:pt>
                <c:pt idx="1260">
                  <c:v>21.016666666666755</c:v>
                </c:pt>
                <c:pt idx="1261">
                  <c:v>21.033333333333413</c:v>
                </c:pt>
                <c:pt idx="1262">
                  <c:v>21.05000000000009</c:v>
                </c:pt>
                <c:pt idx="1263">
                  <c:v>21.066666666666752</c:v>
                </c:pt>
                <c:pt idx="1264">
                  <c:v>21.083333333333403</c:v>
                </c:pt>
                <c:pt idx="1265">
                  <c:v>21.10000000000009</c:v>
                </c:pt>
                <c:pt idx="1266">
                  <c:v>21.116666666666756</c:v>
                </c:pt>
                <c:pt idx="1267">
                  <c:v>21.133333333333407</c:v>
                </c:pt>
                <c:pt idx="1268">
                  <c:v>21.150000000000087</c:v>
                </c:pt>
                <c:pt idx="1269">
                  <c:v>21.166666666666746</c:v>
                </c:pt>
                <c:pt idx="1270">
                  <c:v>21.183333333333401</c:v>
                </c:pt>
                <c:pt idx="1271">
                  <c:v>21.200000000000077</c:v>
                </c:pt>
                <c:pt idx="1272">
                  <c:v>21.216666666666743</c:v>
                </c:pt>
                <c:pt idx="1273">
                  <c:v>21.233333333333398</c:v>
                </c:pt>
                <c:pt idx="1274">
                  <c:v>21.250000000000075</c:v>
                </c:pt>
                <c:pt idx="1275">
                  <c:v>21.266666666666733</c:v>
                </c:pt>
                <c:pt idx="1276">
                  <c:v>21.283333333333388</c:v>
                </c:pt>
                <c:pt idx="1277">
                  <c:v>21.300000000000075</c:v>
                </c:pt>
                <c:pt idx="1278">
                  <c:v>21.316666666666737</c:v>
                </c:pt>
                <c:pt idx="1279">
                  <c:v>21.333333333333396</c:v>
                </c:pt>
                <c:pt idx="1280">
                  <c:v>21.350000000000076</c:v>
                </c:pt>
                <c:pt idx="1281">
                  <c:v>21.366666666666728</c:v>
                </c:pt>
                <c:pt idx="1282">
                  <c:v>21.383333333333383</c:v>
                </c:pt>
                <c:pt idx="1283">
                  <c:v>21.400000000000066</c:v>
                </c:pt>
                <c:pt idx="1284">
                  <c:v>21.416666666666732</c:v>
                </c:pt>
                <c:pt idx="1285">
                  <c:v>21.43333333333338</c:v>
                </c:pt>
                <c:pt idx="1286">
                  <c:v>21.450000000000063</c:v>
                </c:pt>
                <c:pt idx="1287">
                  <c:v>21.466666666666729</c:v>
                </c:pt>
                <c:pt idx="1288">
                  <c:v>21.48333333333337</c:v>
                </c:pt>
                <c:pt idx="1289">
                  <c:v>21.50000000000006</c:v>
                </c:pt>
                <c:pt idx="1290">
                  <c:v>21.51666666666673</c:v>
                </c:pt>
                <c:pt idx="1291">
                  <c:v>21.533333333333378</c:v>
                </c:pt>
                <c:pt idx="1292">
                  <c:v>21.550000000000058</c:v>
                </c:pt>
                <c:pt idx="1293">
                  <c:v>21.566666666666723</c:v>
                </c:pt>
                <c:pt idx="1294">
                  <c:v>21.583333333333375</c:v>
                </c:pt>
                <c:pt idx="1295">
                  <c:v>21.600000000000055</c:v>
                </c:pt>
                <c:pt idx="1296">
                  <c:v>21.616666666666728</c:v>
                </c:pt>
                <c:pt idx="1297">
                  <c:v>21.633333333333379</c:v>
                </c:pt>
                <c:pt idx="1298">
                  <c:v>21.650000000000055</c:v>
                </c:pt>
                <c:pt idx="1299">
                  <c:v>21.666666666666718</c:v>
                </c:pt>
                <c:pt idx="1300">
                  <c:v>21.683333333333369</c:v>
                </c:pt>
                <c:pt idx="1301">
                  <c:v>21.700000000000049</c:v>
                </c:pt>
                <c:pt idx="1302">
                  <c:v>21.716666666666715</c:v>
                </c:pt>
                <c:pt idx="1303">
                  <c:v>21.733333333333366</c:v>
                </c:pt>
                <c:pt idx="1304">
                  <c:v>21.750000000000046</c:v>
                </c:pt>
                <c:pt idx="1305">
                  <c:v>21.766666666666712</c:v>
                </c:pt>
                <c:pt idx="1306">
                  <c:v>21.783333333333356</c:v>
                </c:pt>
                <c:pt idx="1307">
                  <c:v>21.800000000000043</c:v>
                </c:pt>
                <c:pt idx="1308">
                  <c:v>21.816666666666716</c:v>
                </c:pt>
                <c:pt idx="1309">
                  <c:v>21.833333333333361</c:v>
                </c:pt>
                <c:pt idx="1310">
                  <c:v>21.850000000000041</c:v>
                </c:pt>
                <c:pt idx="1311">
                  <c:v>21.866666666666706</c:v>
                </c:pt>
                <c:pt idx="1312">
                  <c:v>21.883333333333354</c:v>
                </c:pt>
                <c:pt idx="1313">
                  <c:v>21.900000000000031</c:v>
                </c:pt>
                <c:pt idx="1314">
                  <c:v>21.916666666666703</c:v>
                </c:pt>
                <c:pt idx="1315">
                  <c:v>21.933333333333355</c:v>
                </c:pt>
                <c:pt idx="1316">
                  <c:v>21.950000000000028</c:v>
                </c:pt>
                <c:pt idx="1317">
                  <c:v>21.966666666666693</c:v>
                </c:pt>
                <c:pt idx="1318">
                  <c:v>21.983333333333345</c:v>
                </c:pt>
                <c:pt idx="1319">
                  <c:v>22.000000000000032</c:v>
                </c:pt>
                <c:pt idx="1320">
                  <c:v>22.016666666666698</c:v>
                </c:pt>
                <c:pt idx="1321">
                  <c:v>22.033333333333349</c:v>
                </c:pt>
                <c:pt idx="1322">
                  <c:v>22.050000000000033</c:v>
                </c:pt>
                <c:pt idx="1323">
                  <c:v>22.066666666666688</c:v>
                </c:pt>
                <c:pt idx="1324">
                  <c:v>22.083333333333339</c:v>
                </c:pt>
                <c:pt idx="1325">
                  <c:v>22.10000000000003</c:v>
                </c:pt>
                <c:pt idx="1326">
                  <c:v>22.116666666666699</c:v>
                </c:pt>
                <c:pt idx="1327">
                  <c:v>22.133333333333344</c:v>
                </c:pt>
                <c:pt idx="1328">
                  <c:v>22.150000000000031</c:v>
                </c:pt>
                <c:pt idx="1329">
                  <c:v>22.166666666666693</c:v>
                </c:pt>
                <c:pt idx="1330">
                  <c:v>22.183333333333334</c:v>
                </c:pt>
                <c:pt idx="1331">
                  <c:v>22.200000000000021</c:v>
                </c:pt>
                <c:pt idx="1332">
                  <c:v>22.21666666666669</c:v>
                </c:pt>
                <c:pt idx="1333">
                  <c:v>22.233333333333334</c:v>
                </c:pt>
                <c:pt idx="1334">
                  <c:v>22.250000000000018</c:v>
                </c:pt>
                <c:pt idx="1335">
                  <c:v>22.266666666666683</c:v>
                </c:pt>
                <c:pt idx="1336">
                  <c:v>22.283333333333328</c:v>
                </c:pt>
                <c:pt idx="1337">
                  <c:v>22.300000000000015</c:v>
                </c:pt>
                <c:pt idx="1338">
                  <c:v>22.316666666666688</c:v>
                </c:pt>
                <c:pt idx="1339">
                  <c:v>22.333333333333332</c:v>
                </c:pt>
                <c:pt idx="1340">
                  <c:v>22.350000000000019</c:v>
                </c:pt>
                <c:pt idx="1341">
                  <c:v>22.366666666666678</c:v>
                </c:pt>
                <c:pt idx="1342">
                  <c:v>22.383333333333322</c:v>
                </c:pt>
                <c:pt idx="1343">
                  <c:v>22.400000000000009</c:v>
                </c:pt>
                <c:pt idx="1344">
                  <c:v>22.416666666666675</c:v>
                </c:pt>
                <c:pt idx="1345">
                  <c:v>22.433333333333319</c:v>
                </c:pt>
                <c:pt idx="1346">
                  <c:v>22.450000000000006</c:v>
                </c:pt>
                <c:pt idx="1347">
                  <c:v>22.466666666666672</c:v>
                </c:pt>
                <c:pt idx="1348">
                  <c:v>22.483333333333313</c:v>
                </c:pt>
                <c:pt idx="1349">
                  <c:v>22.500000000000004</c:v>
                </c:pt>
                <c:pt idx="1350">
                  <c:v>22.516666666666676</c:v>
                </c:pt>
                <c:pt idx="1351">
                  <c:v>22.533333333333317</c:v>
                </c:pt>
                <c:pt idx="1352">
                  <c:v>22.55</c:v>
                </c:pt>
                <c:pt idx="1353">
                  <c:v>22.566666666666666</c:v>
                </c:pt>
                <c:pt idx="1354">
                  <c:v>22.583333333333311</c:v>
                </c:pt>
                <c:pt idx="1355">
                  <c:v>22.599999999999991</c:v>
                </c:pt>
                <c:pt idx="1356">
                  <c:v>22.616666666666671</c:v>
                </c:pt>
                <c:pt idx="1357">
                  <c:v>22.633333333333322</c:v>
                </c:pt>
                <c:pt idx="1358">
                  <c:v>22.649999999999988</c:v>
                </c:pt>
                <c:pt idx="1359">
                  <c:v>22.666666666666661</c:v>
                </c:pt>
                <c:pt idx="1360">
                  <c:v>22.683333333333312</c:v>
                </c:pt>
                <c:pt idx="1361">
                  <c:v>22.699999999999992</c:v>
                </c:pt>
                <c:pt idx="1362">
                  <c:v>22.716666666666658</c:v>
                </c:pt>
                <c:pt idx="1363">
                  <c:v>22.733333333333309</c:v>
                </c:pt>
                <c:pt idx="1364">
                  <c:v>22.749999999999989</c:v>
                </c:pt>
                <c:pt idx="1365">
                  <c:v>22.766666666666652</c:v>
                </c:pt>
                <c:pt idx="1366">
                  <c:v>22.783333333333299</c:v>
                </c:pt>
                <c:pt idx="1367">
                  <c:v>22.799999999999986</c:v>
                </c:pt>
                <c:pt idx="1368">
                  <c:v>22.816666666666659</c:v>
                </c:pt>
                <c:pt idx="1369">
                  <c:v>22.833333333333304</c:v>
                </c:pt>
                <c:pt idx="1370">
                  <c:v>22.849999999999984</c:v>
                </c:pt>
                <c:pt idx="1371">
                  <c:v>22.866666666666649</c:v>
                </c:pt>
                <c:pt idx="1372">
                  <c:v>22.883333333333294</c:v>
                </c:pt>
                <c:pt idx="1373">
                  <c:v>22.899999999999981</c:v>
                </c:pt>
                <c:pt idx="1374">
                  <c:v>22.916666666666647</c:v>
                </c:pt>
                <c:pt idx="1375">
                  <c:v>22.933333333333294</c:v>
                </c:pt>
                <c:pt idx="1376">
                  <c:v>22.949999999999971</c:v>
                </c:pt>
                <c:pt idx="1377">
                  <c:v>22.966666666666637</c:v>
                </c:pt>
                <c:pt idx="1378">
                  <c:v>22.983333333333288</c:v>
                </c:pt>
                <c:pt idx="1379">
                  <c:v>22.999999999999972</c:v>
                </c:pt>
                <c:pt idx="1380">
                  <c:v>23.016666666666641</c:v>
                </c:pt>
                <c:pt idx="1381">
                  <c:v>23.033333333333292</c:v>
                </c:pt>
                <c:pt idx="1382">
                  <c:v>23.049999999999972</c:v>
                </c:pt>
                <c:pt idx="1383">
                  <c:v>23.066666666666631</c:v>
                </c:pt>
                <c:pt idx="1384">
                  <c:v>23.083333333333282</c:v>
                </c:pt>
                <c:pt idx="1385">
                  <c:v>23.099999999999969</c:v>
                </c:pt>
                <c:pt idx="1386">
                  <c:v>23.116666666666635</c:v>
                </c:pt>
                <c:pt idx="1387">
                  <c:v>23.133333333333287</c:v>
                </c:pt>
                <c:pt idx="1388">
                  <c:v>23.149999999999967</c:v>
                </c:pt>
                <c:pt idx="1389">
                  <c:v>23.166666666666632</c:v>
                </c:pt>
                <c:pt idx="1390">
                  <c:v>23.18333333333328</c:v>
                </c:pt>
                <c:pt idx="1391">
                  <c:v>23.199999999999964</c:v>
                </c:pt>
                <c:pt idx="1392">
                  <c:v>23.216666666666633</c:v>
                </c:pt>
                <c:pt idx="1393">
                  <c:v>23.233333333333277</c:v>
                </c:pt>
                <c:pt idx="1394">
                  <c:v>23.249999999999954</c:v>
                </c:pt>
                <c:pt idx="1395">
                  <c:v>23.266666666666627</c:v>
                </c:pt>
                <c:pt idx="1396">
                  <c:v>23.283333333333275</c:v>
                </c:pt>
                <c:pt idx="1397">
                  <c:v>23.299999999999951</c:v>
                </c:pt>
                <c:pt idx="1398">
                  <c:v>23.316666666666631</c:v>
                </c:pt>
                <c:pt idx="1399">
                  <c:v>23.333333333333279</c:v>
                </c:pt>
                <c:pt idx="1400">
                  <c:v>23.349999999999952</c:v>
                </c:pt>
                <c:pt idx="1401">
                  <c:v>23.366666666666621</c:v>
                </c:pt>
                <c:pt idx="1402">
                  <c:v>23.383333333333272</c:v>
                </c:pt>
                <c:pt idx="1403">
                  <c:v>23.399999999999952</c:v>
                </c:pt>
                <c:pt idx="1404">
                  <c:v>23.416666666666618</c:v>
                </c:pt>
                <c:pt idx="1405">
                  <c:v>23.43333333333327</c:v>
                </c:pt>
                <c:pt idx="1406">
                  <c:v>23.449999999999942</c:v>
                </c:pt>
                <c:pt idx="1407">
                  <c:v>23.466666666666612</c:v>
                </c:pt>
                <c:pt idx="1408">
                  <c:v>23.48333333333326</c:v>
                </c:pt>
                <c:pt idx="1409">
                  <c:v>23.49999999999994</c:v>
                </c:pt>
                <c:pt idx="1410">
                  <c:v>23.51666666666662</c:v>
                </c:pt>
                <c:pt idx="1411">
                  <c:v>23.533333333333264</c:v>
                </c:pt>
                <c:pt idx="1412">
                  <c:v>23.549999999999937</c:v>
                </c:pt>
                <c:pt idx="1413">
                  <c:v>23.56666666666661</c:v>
                </c:pt>
                <c:pt idx="1414">
                  <c:v>23.583333333333254</c:v>
                </c:pt>
                <c:pt idx="1415">
                  <c:v>23.599999999999934</c:v>
                </c:pt>
                <c:pt idx="1416">
                  <c:v>23.616666666666614</c:v>
                </c:pt>
                <c:pt idx="1417">
                  <c:v>23.633333333333265</c:v>
                </c:pt>
                <c:pt idx="1418">
                  <c:v>23.649999999999931</c:v>
                </c:pt>
                <c:pt idx="1419">
                  <c:v>23.666666666666604</c:v>
                </c:pt>
                <c:pt idx="1420">
                  <c:v>23.683333333333255</c:v>
                </c:pt>
                <c:pt idx="1421">
                  <c:v>23.699999999999932</c:v>
                </c:pt>
                <c:pt idx="1422">
                  <c:v>23.716666666666601</c:v>
                </c:pt>
                <c:pt idx="1423">
                  <c:v>23.733333333333253</c:v>
                </c:pt>
                <c:pt idx="1424">
                  <c:v>23.749999999999929</c:v>
                </c:pt>
                <c:pt idx="1425">
                  <c:v>23.766666666666591</c:v>
                </c:pt>
                <c:pt idx="1426">
                  <c:v>23.783333333333243</c:v>
                </c:pt>
                <c:pt idx="1427">
                  <c:v>23.799999999999926</c:v>
                </c:pt>
                <c:pt idx="1428">
                  <c:v>23.816666666666595</c:v>
                </c:pt>
                <c:pt idx="1429">
                  <c:v>23.833333333333247</c:v>
                </c:pt>
                <c:pt idx="1430">
                  <c:v>23.849999999999927</c:v>
                </c:pt>
                <c:pt idx="1431">
                  <c:v>23.866666666666593</c:v>
                </c:pt>
                <c:pt idx="1432">
                  <c:v>23.883333333333237</c:v>
                </c:pt>
                <c:pt idx="1433">
                  <c:v>23.899999999999924</c:v>
                </c:pt>
                <c:pt idx="1434">
                  <c:v>23.91666666666659</c:v>
                </c:pt>
                <c:pt idx="1435">
                  <c:v>23.933333333333234</c:v>
                </c:pt>
                <c:pt idx="1436">
                  <c:v>23.949999999999914</c:v>
                </c:pt>
                <c:pt idx="1437">
                  <c:v>23.966666666666587</c:v>
                </c:pt>
                <c:pt idx="1438">
                  <c:v>23.983333333333231</c:v>
                </c:pt>
                <c:pt idx="1439">
                  <c:v>23.999999999999911</c:v>
                </c:pt>
              </c:numCache>
            </c:numRef>
          </c:xVal>
          <c:yVal>
            <c:numRef>
              <c:f>'2018'!$C$2:$C$1442</c:f>
              <c:numCache>
                <c:formatCode>General</c:formatCode>
                <c:ptCount val="1441"/>
                <c:pt idx="0">
                  <c:v>0.99</c:v>
                </c:pt>
                <c:pt idx="1">
                  <c:v>0.9700000000000002</c:v>
                </c:pt>
                <c:pt idx="2">
                  <c:v>0.99</c:v>
                </c:pt>
                <c:pt idx="3">
                  <c:v>1.02</c:v>
                </c:pt>
                <c:pt idx="4">
                  <c:v>0.99</c:v>
                </c:pt>
                <c:pt idx="5">
                  <c:v>0.96000000000000019</c:v>
                </c:pt>
                <c:pt idx="6">
                  <c:v>0.94000000000000017</c:v>
                </c:pt>
                <c:pt idx="7">
                  <c:v>0.96000000000000019</c:v>
                </c:pt>
                <c:pt idx="8">
                  <c:v>0.95000000000000018</c:v>
                </c:pt>
                <c:pt idx="9">
                  <c:v>1.05</c:v>
                </c:pt>
                <c:pt idx="10">
                  <c:v>1.04</c:v>
                </c:pt>
                <c:pt idx="11">
                  <c:v>1.06</c:v>
                </c:pt>
                <c:pt idx="12">
                  <c:v>1.05</c:v>
                </c:pt>
                <c:pt idx="13">
                  <c:v>1.01</c:v>
                </c:pt>
                <c:pt idx="14">
                  <c:v>1</c:v>
                </c:pt>
                <c:pt idx="15">
                  <c:v>1.04</c:v>
                </c:pt>
                <c:pt idx="16">
                  <c:v>1</c:v>
                </c:pt>
                <c:pt idx="17">
                  <c:v>0.99</c:v>
                </c:pt>
                <c:pt idx="18">
                  <c:v>0.98</c:v>
                </c:pt>
                <c:pt idx="19">
                  <c:v>0.99</c:v>
                </c:pt>
                <c:pt idx="20">
                  <c:v>0.9700000000000002</c:v>
                </c:pt>
                <c:pt idx="21">
                  <c:v>0.99</c:v>
                </c:pt>
                <c:pt idx="22">
                  <c:v>1</c:v>
                </c:pt>
                <c:pt idx="23">
                  <c:v>0.94000000000000017</c:v>
                </c:pt>
                <c:pt idx="24">
                  <c:v>0.95000000000000018</c:v>
                </c:pt>
                <c:pt idx="25">
                  <c:v>0.9700000000000002</c:v>
                </c:pt>
                <c:pt idx="26">
                  <c:v>0.98</c:v>
                </c:pt>
                <c:pt idx="27">
                  <c:v>1.02</c:v>
                </c:pt>
                <c:pt idx="28">
                  <c:v>1.03</c:v>
                </c:pt>
                <c:pt idx="29">
                  <c:v>1.01</c:v>
                </c:pt>
                <c:pt idx="30">
                  <c:v>1.04</c:v>
                </c:pt>
                <c:pt idx="31">
                  <c:v>1.08</c:v>
                </c:pt>
                <c:pt idx="32">
                  <c:v>1.03</c:v>
                </c:pt>
                <c:pt idx="33">
                  <c:v>1.02</c:v>
                </c:pt>
                <c:pt idx="34">
                  <c:v>1.02</c:v>
                </c:pt>
                <c:pt idx="35">
                  <c:v>1.03</c:v>
                </c:pt>
                <c:pt idx="36">
                  <c:v>1.01</c:v>
                </c:pt>
                <c:pt idx="37">
                  <c:v>1.05</c:v>
                </c:pt>
                <c:pt idx="38">
                  <c:v>1.03</c:v>
                </c:pt>
                <c:pt idx="39">
                  <c:v>1.02</c:v>
                </c:pt>
                <c:pt idx="40">
                  <c:v>1.01</c:v>
                </c:pt>
                <c:pt idx="41">
                  <c:v>0.9700000000000002</c:v>
                </c:pt>
                <c:pt idx="42">
                  <c:v>0.98</c:v>
                </c:pt>
                <c:pt idx="43">
                  <c:v>0.9700000000000002</c:v>
                </c:pt>
                <c:pt idx="44">
                  <c:v>1</c:v>
                </c:pt>
                <c:pt idx="45">
                  <c:v>0.98</c:v>
                </c:pt>
                <c:pt idx="46">
                  <c:v>0.9700000000000002</c:v>
                </c:pt>
                <c:pt idx="47">
                  <c:v>1.01</c:v>
                </c:pt>
                <c:pt idx="48">
                  <c:v>0.99</c:v>
                </c:pt>
                <c:pt idx="49">
                  <c:v>1.02</c:v>
                </c:pt>
                <c:pt idx="50">
                  <c:v>1.03</c:v>
                </c:pt>
                <c:pt idx="51">
                  <c:v>1</c:v>
                </c:pt>
                <c:pt idx="52">
                  <c:v>1.02</c:v>
                </c:pt>
                <c:pt idx="53">
                  <c:v>1.07</c:v>
                </c:pt>
                <c:pt idx="54">
                  <c:v>1.02</c:v>
                </c:pt>
                <c:pt idx="55">
                  <c:v>1</c:v>
                </c:pt>
                <c:pt idx="56">
                  <c:v>1.02</c:v>
                </c:pt>
                <c:pt idx="57">
                  <c:v>0.99</c:v>
                </c:pt>
                <c:pt idx="58">
                  <c:v>0.93</c:v>
                </c:pt>
                <c:pt idx="59">
                  <c:v>0.98</c:v>
                </c:pt>
                <c:pt idx="60">
                  <c:v>1.01</c:v>
                </c:pt>
                <c:pt idx="61">
                  <c:v>0.9700000000000002</c:v>
                </c:pt>
                <c:pt idx="62">
                  <c:v>0.99</c:v>
                </c:pt>
                <c:pt idx="63">
                  <c:v>1.02</c:v>
                </c:pt>
                <c:pt idx="64">
                  <c:v>0.95000000000000018</c:v>
                </c:pt>
                <c:pt idx="65">
                  <c:v>0.95000000000000018</c:v>
                </c:pt>
                <c:pt idx="66">
                  <c:v>0.99</c:v>
                </c:pt>
                <c:pt idx="67">
                  <c:v>1.04</c:v>
                </c:pt>
                <c:pt idx="68">
                  <c:v>1.05</c:v>
                </c:pt>
                <c:pt idx="69">
                  <c:v>1.06</c:v>
                </c:pt>
                <c:pt idx="70">
                  <c:v>1.03</c:v>
                </c:pt>
                <c:pt idx="71">
                  <c:v>1.02</c:v>
                </c:pt>
                <c:pt idx="72">
                  <c:v>0.99</c:v>
                </c:pt>
                <c:pt idx="73">
                  <c:v>0.99</c:v>
                </c:pt>
                <c:pt idx="74">
                  <c:v>1</c:v>
                </c:pt>
                <c:pt idx="75">
                  <c:v>0.9700000000000002</c:v>
                </c:pt>
                <c:pt idx="76">
                  <c:v>0.99</c:v>
                </c:pt>
                <c:pt idx="77">
                  <c:v>1.01</c:v>
                </c:pt>
                <c:pt idx="78">
                  <c:v>1.01</c:v>
                </c:pt>
                <c:pt idx="79">
                  <c:v>1.01</c:v>
                </c:pt>
                <c:pt idx="80">
                  <c:v>1.01</c:v>
                </c:pt>
                <c:pt idx="81">
                  <c:v>1.04</c:v>
                </c:pt>
                <c:pt idx="82">
                  <c:v>0.99</c:v>
                </c:pt>
                <c:pt idx="83">
                  <c:v>1</c:v>
                </c:pt>
                <c:pt idx="84">
                  <c:v>0.96000000000000019</c:v>
                </c:pt>
                <c:pt idx="85">
                  <c:v>1.03</c:v>
                </c:pt>
                <c:pt idx="86">
                  <c:v>1.01</c:v>
                </c:pt>
                <c:pt idx="87">
                  <c:v>0.9700000000000002</c:v>
                </c:pt>
                <c:pt idx="88">
                  <c:v>0.99</c:v>
                </c:pt>
                <c:pt idx="89">
                  <c:v>0.9700000000000002</c:v>
                </c:pt>
                <c:pt idx="90">
                  <c:v>0.95000000000000018</c:v>
                </c:pt>
                <c:pt idx="91">
                  <c:v>0.98</c:v>
                </c:pt>
                <c:pt idx="92">
                  <c:v>0.96000000000000019</c:v>
                </c:pt>
                <c:pt idx="93">
                  <c:v>0.9</c:v>
                </c:pt>
                <c:pt idx="94">
                  <c:v>0.91</c:v>
                </c:pt>
                <c:pt idx="95">
                  <c:v>0.9</c:v>
                </c:pt>
                <c:pt idx="96">
                  <c:v>0.91</c:v>
                </c:pt>
                <c:pt idx="97">
                  <c:v>0.89</c:v>
                </c:pt>
                <c:pt idx="98">
                  <c:v>0.89</c:v>
                </c:pt>
                <c:pt idx="99">
                  <c:v>0.92</c:v>
                </c:pt>
                <c:pt idx="100">
                  <c:v>0.99</c:v>
                </c:pt>
                <c:pt idx="101">
                  <c:v>0.96000000000000019</c:v>
                </c:pt>
                <c:pt idx="102">
                  <c:v>0.96000000000000019</c:v>
                </c:pt>
                <c:pt idx="103">
                  <c:v>0.99</c:v>
                </c:pt>
                <c:pt idx="104">
                  <c:v>1</c:v>
                </c:pt>
                <c:pt idx="105">
                  <c:v>1.03</c:v>
                </c:pt>
                <c:pt idx="106">
                  <c:v>1</c:v>
                </c:pt>
                <c:pt idx="107">
                  <c:v>0.99</c:v>
                </c:pt>
                <c:pt idx="108">
                  <c:v>0.98</c:v>
                </c:pt>
                <c:pt idx="109">
                  <c:v>1.05</c:v>
                </c:pt>
                <c:pt idx="110">
                  <c:v>1.04</c:v>
                </c:pt>
                <c:pt idx="111">
                  <c:v>1</c:v>
                </c:pt>
                <c:pt idx="112">
                  <c:v>1.01</c:v>
                </c:pt>
                <c:pt idx="113">
                  <c:v>1.04</c:v>
                </c:pt>
                <c:pt idx="114">
                  <c:v>1.03</c:v>
                </c:pt>
                <c:pt idx="115">
                  <c:v>1.04</c:v>
                </c:pt>
                <c:pt idx="116">
                  <c:v>1.02</c:v>
                </c:pt>
                <c:pt idx="117">
                  <c:v>1.05</c:v>
                </c:pt>
                <c:pt idx="118">
                  <c:v>1.06</c:v>
                </c:pt>
                <c:pt idx="119">
                  <c:v>1.05</c:v>
                </c:pt>
                <c:pt idx="120">
                  <c:v>1.02</c:v>
                </c:pt>
                <c:pt idx="121">
                  <c:v>1.01</c:v>
                </c:pt>
                <c:pt idx="122">
                  <c:v>1.01</c:v>
                </c:pt>
                <c:pt idx="123">
                  <c:v>0.96000000000000019</c:v>
                </c:pt>
                <c:pt idx="124">
                  <c:v>0.98</c:v>
                </c:pt>
                <c:pt idx="125">
                  <c:v>0.98</c:v>
                </c:pt>
                <c:pt idx="126">
                  <c:v>1</c:v>
                </c:pt>
                <c:pt idx="127">
                  <c:v>1.02</c:v>
                </c:pt>
                <c:pt idx="128">
                  <c:v>0.98</c:v>
                </c:pt>
                <c:pt idx="129">
                  <c:v>0.95000000000000018</c:v>
                </c:pt>
                <c:pt idx="130">
                  <c:v>0.94000000000000017</c:v>
                </c:pt>
                <c:pt idx="131">
                  <c:v>0.98</c:v>
                </c:pt>
                <c:pt idx="132">
                  <c:v>0.96000000000000019</c:v>
                </c:pt>
                <c:pt idx="133">
                  <c:v>0.96000000000000019</c:v>
                </c:pt>
                <c:pt idx="134">
                  <c:v>0.98</c:v>
                </c:pt>
                <c:pt idx="135">
                  <c:v>0.94000000000000017</c:v>
                </c:pt>
                <c:pt idx="136">
                  <c:v>0.94000000000000017</c:v>
                </c:pt>
                <c:pt idx="137">
                  <c:v>0.96000000000000019</c:v>
                </c:pt>
                <c:pt idx="138">
                  <c:v>0.98</c:v>
                </c:pt>
                <c:pt idx="139">
                  <c:v>0.96000000000000019</c:v>
                </c:pt>
                <c:pt idx="140">
                  <c:v>0.95000000000000018</c:v>
                </c:pt>
                <c:pt idx="141">
                  <c:v>0.98</c:v>
                </c:pt>
                <c:pt idx="142">
                  <c:v>1.01</c:v>
                </c:pt>
                <c:pt idx="143">
                  <c:v>1.06</c:v>
                </c:pt>
                <c:pt idx="144">
                  <c:v>1.07</c:v>
                </c:pt>
                <c:pt idx="145">
                  <c:v>1.05</c:v>
                </c:pt>
                <c:pt idx="146">
                  <c:v>1.04</c:v>
                </c:pt>
                <c:pt idx="147">
                  <c:v>1.02</c:v>
                </c:pt>
                <c:pt idx="148">
                  <c:v>1.07</c:v>
                </c:pt>
                <c:pt idx="149">
                  <c:v>1.1200000000000001</c:v>
                </c:pt>
                <c:pt idx="150">
                  <c:v>1.1000000000000001</c:v>
                </c:pt>
                <c:pt idx="151">
                  <c:v>1.1100000000000001</c:v>
                </c:pt>
                <c:pt idx="152">
                  <c:v>1.06</c:v>
                </c:pt>
                <c:pt idx="153">
                  <c:v>1.1000000000000001</c:v>
                </c:pt>
                <c:pt idx="154">
                  <c:v>1.04</c:v>
                </c:pt>
                <c:pt idx="155">
                  <c:v>1.02</c:v>
                </c:pt>
                <c:pt idx="156">
                  <c:v>1.05</c:v>
                </c:pt>
                <c:pt idx="157">
                  <c:v>1.07</c:v>
                </c:pt>
                <c:pt idx="158">
                  <c:v>1.07</c:v>
                </c:pt>
                <c:pt idx="159">
                  <c:v>1.04</c:v>
                </c:pt>
                <c:pt idx="160">
                  <c:v>1.02</c:v>
                </c:pt>
                <c:pt idx="161">
                  <c:v>1.02</c:v>
                </c:pt>
                <c:pt idx="162">
                  <c:v>1.02</c:v>
                </c:pt>
                <c:pt idx="163">
                  <c:v>1.07</c:v>
                </c:pt>
                <c:pt idx="164">
                  <c:v>1.1000000000000001</c:v>
                </c:pt>
                <c:pt idx="165">
                  <c:v>1.07</c:v>
                </c:pt>
                <c:pt idx="166">
                  <c:v>1.02</c:v>
                </c:pt>
                <c:pt idx="167">
                  <c:v>1.02</c:v>
                </c:pt>
                <c:pt idx="168">
                  <c:v>0.95000000000000018</c:v>
                </c:pt>
                <c:pt idx="169">
                  <c:v>1.02</c:v>
                </c:pt>
                <c:pt idx="170">
                  <c:v>1.04</c:v>
                </c:pt>
                <c:pt idx="171">
                  <c:v>1.08</c:v>
                </c:pt>
                <c:pt idx="172">
                  <c:v>1.08</c:v>
                </c:pt>
                <c:pt idx="173">
                  <c:v>1.06</c:v>
                </c:pt>
                <c:pt idx="174">
                  <c:v>1</c:v>
                </c:pt>
                <c:pt idx="175">
                  <c:v>1</c:v>
                </c:pt>
                <c:pt idx="176">
                  <c:v>1</c:v>
                </c:pt>
                <c:pt idx="177">
                  <c:v>1.02</c:v>
                </c:pt>
                <c:pt idx="178">
                  <c:v>1.03</c:v>
                </c:pt>
                <c:pt idx="179">
                  <c:v>0.98</c:v>
                </c:pt>
                <c:pt idx="180">
                  <c:v>0.99</c:v>
                </c:pt>
                <c:pt idx="181">
                  <c:v>1.04</c:v>
                </c:pt>
                <c:pt idx="182">
                  <c:v>1.01</c:v>
                </c:pt>
                <c:pt idx="183">
                  <c:v>0.98</c:v>
                </c:pt>
                <c:pt idx="184">
                  <c:v>0.95000000000000018</c:v>
                </c:pt>
                <c:pt idx="185">
                  <c:v>0.91</c:v>
                </c:pt>
                <c:pt idx="186">
                  <c:v>0.93</c:v>
                </c:pt>
                <c:pt idx="187">
                  <c:v>1.01</c:v>
                </c:pt>
                <c:pt idx="188">
                  <c:v>0.98</c:v>
                </c:pt>
                <c:pt idx="189">
                  <c:v>0.9700000000000002</c:v>
                </c:pt>
                <c:pt idx="190">
                  <c:v>0.95000000000000018</c:v>
                </c:pt>
                <c:pt idx="191">
                  <c:v>0.98</c:v>
                </c:pt>
                <c:pt idx="192">
                  <c:v>0.9700000000000002</c:v>
                </c:pt>
                <c:pt idx="193">
                  <c:v>0.96000000000000019</c:v>
                </c:pt>
                <c:pt idx="194">
                  <c:v>1</c:v>
                </c:pt>
                <c:pt idx="195">
                  <c:v>1.07</c:v>
                </c:pt>
                <c:pt idx="196">
                  <c:v>1.1299999999999994</c:v>
                </c:pt>
                <c:pt idx="197">
                  <c:v>1.06</c:v>
                </c:pt>
                <c:pt idx="198">
                  <c:v>1.01</c:v>
                </c:pt>
                <c:pt idx="199">
                  <c:v>1</c:v>
                </c:pt>
                <c:pt idx="200">
                  <c:v>0.99</c:v>
                </c:pt>
                <c:pt idx="201">
                  <c:v>0.98</c:v>
                </c:pt>
                <c:pt idx="202">
                  <c:v>0.9700000000000002</c:v>
                </c:pt>
                <c:pt idx="203">
                  <c:v>0.9700000000000002</c:v>
                </c:pt>
                <c:pt idx="204">
                  <c:v>0.96000000000000019</c:v>
                </c:pt>
                <c:pt idx="205">
                  <c:v>0.9</c:v>
                </c:pt>
                <c:pt idx="206">
                  <c:v>0.91</c:v>
                </c:pt>
                <c:pt idx="207">
                  <c:v>0.9700000000000002</c:v>
                </c:pt>
                <c:pt idx="208">
                  <c:v>0.99</c:v>
                </c:pt>
                <c:pt idx="209">
                  <c:v>0.98</c:v>
                </c:pt>
                <c:pt idx="210">
                  <c:v>1</c:v>
                </c:pt>
                <c:pt idx="211">
                  <c:v>0.99</c:v>
                </c:pt>
                <c:pt idx="212">
                  <c:v>1.02</c:v>
                </c:pt>
                <c:pt idx="213">
                  <c:v>1.05</c:v>
                </c:pt>
                <c:pt idx="214">
                  <c:v>1.01</c:v>
                </c:pt>
                <c:pt idx="215">
                  <c:v>1</c:v>
                </c:pt>
                <c:pt idx="216">
                  <c:v>0.92</c:v>
                </c:pt>
                <c:pt idx="217">
                  <c:v>0.89</c:v>
                </c:pt>
                <c:pt idx="218">
                  <c:v>0.89</c:v>
                </c:pt>
                <c:pt idx="219">
                  <c:v>0.92</c:v>
                </c:pt>
                <c:pt idx="220">
                  <c:v>0.86000000000000021</c:v>
                </c:pt>
                <c:pt idx="221">
                  <c:v>0.8500000000000002</c:v>
                </c:pt>
                <c:pt idx="222">
                  <c:v>0.87000000000000022</c:v>
                </c:pt>
                <c:pt idx="223">
                  <c:v>0.93</c:v>
                </c:pt>
                <c:pt idx="224">
                  <c:v>0.93</c:v>
                </c:pt>
                <c:pt idx="225">
                  <c:v>1</c:v>
                </c:pt>
                <c:pt idx="226">
                  <c:v>1.03</c:v>
                </c:pt>
                <c:pt idx="227">
                  <c:v>1.03</c:v>
                </c:pt>
                <c:pt idx="228">
                  <c:v>1.04</c:v>
                </c:pt>
                <c:pt idx="229">
                  <c:v>0.94000000000000017</c:v>
                </c:pt>
                <c:pt idx="230">
                  <c:v>0.95000000000000018</c:v>
                </c:pt>
                <c:pt idx="231">
                  <c:v>0.94000000000000017</c:v>
                </c:pt>
                <c:pt idx="232">
                  <c:v>1</c:v>
                </c:pt>
                <c:pt idx="233">
                  <c:v>1</c:v>
                </c:pt>
                <c:pt idx="234">
                  <c:v>1</c:v>
                </c:pt>
                <c:pt idx="235">
                  <c:v>0.99</c:v>
                </c:pt>
                <c:pt idx="236">
                  <c:v>0.99</c:v>
                </c:pt>
                <c:pt idx="237">
                  <c:v>0.96000000000000019</c:v>
                </c:pt>
                <c:pt idx="238">
                  <c:v>0.98</c:v>
                </c:pt>
                <c:pt idx="239">
                  <c:v>1.02</c:v>
                </c:pt>
                <c:pt idx="240">
                  <c:v>1.08</c:v>
                </c:pt>
                <c:pt idx="241">
                  <c:v>1.1000000000000001</c:v>
                </c:pt>
                <c:pt idx="242">
                  <c:v>1.05</c:v>
                </c:pt>
                <c:pt idx="243">
                  <c:v>1.01</c:v>
                </c:pt>
                <c:pt idx="244">
                  <c:v>0.93</c:v>
                </c:pt>
                <c:pt idx="245">
                  <c:v>0.92</c:v>
                </c:pt>
                <c:pt idx="246">
                  <c:v>0.96000000000000019</c:v>
                </c:pt>
                <c:pt idx="247">
                  <c:v>0.99</c:v>
                </c:pt>
                <c:pt idx="248">
                  <c:v>0.9700000000000002</c:v>
                </c:pt>
                <c:pt idx="249">
                  <c:v>0.9700000000000002</c:v>
                </c:pt>
                <c:pt idx="250">
                  <c:v>1.04</c:v>
                </c:pt>
                <c:pt idx="251">
                  <c:v>1</c:v>
                </c:pt>
                <c:pt idx="252">
                  <c:v>0.99</c:v>
                </c:pt>
                <c:pt idx="253">
                  <c:v>0.9700000000000002</c:v>
                </c:pt>
                <c:pt idx="254">
                  <c:v>0.96000000000000019</c:v>
                </c:pt>
                <c:pt idx="255">
                  <c:v>0.94000000000000017</c:v>
                </c:pt>
                <c:pt idx="256">
                  <c:v>1</c:v>
                </c:pt>
                <c:pt idx="257">
                  <c:v>0.99</c:v>
                </c:pt>
                <c:pt idx="258">
                  <c:v>1.01</c:v>
                </c:pt>
                <c:pt idx="259">
                  <c:v>0.99</c:v>
                </c:pt>
                <c:pt idx="260">
                  <c:v>0.99</c:v>
                </c:pt>
                <c:pt idx="261">
                  <c:v>1.05</c:v>
                </c:pt>
                <c:pt idx="262">
                  <c:v>1.1299999999999994</c:v>
                </c:pt>
                <c:pt idx="263">
                  <c:v>1.1100000000000001</c:v>
                </c:pt>
                <c:pt idx="264">
                  <c:v>1.04</c:v>
                </c:pt>
                <c:pt idx="265">
                  <c:v>1</c:v>
                </c:pt>
                <c:pt idx="266">
                  <c:v>0.9700000000000002</c:v>
                </c:pt>
                <c:pt idx="267">
                  <c:v>0.96000000000000019</c:v>
                </c:pt>
                <c:pt idx="268">
                  <c:v>0.99</c:v>
                </c:pt>
                <c:pt idx="269">
                  <c:v>0.99</c:v>
                </c:pt>
                <c:pt idx="270">
                  <c:v>1.01</c:v>
                </c:pt>
                <c:pt idx="271">
                  <c:v>1.01</c:v>
                </c:pt>
                <c:pt idx="272">
                  <c:v>1</c:v>
                </c:pt>
                <c:pt idx="273">
                  <c:v>1.01</c:v>
                </c:pt>
                <c:pt idx="274">
                  <c:v>1.03</c:v>
                </c:pt>
                <c:pt idx="275">
                  <c:v>1.02</c:v>
                </c:pt>
                <c:pt idx="276">
                  <c:v>1.05</c:v>
                </c:pt>
                <c:pt idx="277">
                  <c:v>1.1000000000000001</c:v>
                </c:pt>
                <c:pt idx="278">
                  <c:v>1.08</c:v>
                </c:pt>
                <c:pt idx="279">
                  <c:v>1.05</c:v>
                </c:pt>
                <c:pt idx="280">
                  <c:v>1.07</c:v>
                </c:pt>
                <c:pt idx="281">
                  <c:v>1.0900000000000001</c:v>
                </c:pt>
                <c:pt idx="282">
                  <c:v>1.03</c:v>
                </c:pt>
                <c:pt idx="283">
                  <c:v>1.06</c:v>
                </c:pt>
                <c:pt idx="284">
                  <c:v>1.08</c:v>
                </c:pt>
                <c:pt idx="285">
                  <c:v>1.1000000000000001</c:v>
                </c:pt>
                <c:pt idx="286">
                  <c:v>1.1000000000000001</c:v>
                </c:pt>
                <c:pt idx="287">
                  <c:v>1.1299999999999994</c:v>
                </c:pt>
                <c:pt idx="288">
                  <c:v>1.1200000000000001</c:v>
                </c:pt>
                <c:pt idx="289">
                  <c:v>1.08</c:v>
                </c:pt>
                <c:pt idx="290">
                  <c:v>1.05</c:v>
                </c:pt>
                <c:pt idx="291">
                  <c:v>1.0900000000000001</c:v>
                </c:pt>
                <c:pt idx="292">
                  <c:v>1.08</c:v>
                </c:pt>
                <c:pt idx="293">
                  <c:v>1.07</c:v>
                </c:pt>
                <c:pt idx="294">
                  <c:v>1.01</c:v>
                </c:pt>
                <c:pt idx="295">
                  <c:v>1.02</c:v>
                </c:pt>
                <c:pt idx="296">
                  <c:v>0.98</c:v>
                </c:pt>
                <c:pt idx="297">
                  <c:v>0.99</c:v>
                </c:pt>
                <c:pt idx="298">
                  <c:v>1.02</c:v>
                </c:pt>
                <c:pt idx="299">
                  <c:v>0.99</c:v>
                </c:pt>
                <c:pt idx="300">
                  <c:v>0.9700000000000002</c:v>
                </c:pt>
                <c:pt idx="301">
                  <c:v>0.94000000000000017</c:v>
                </c:pt>
                <c:pt idx="302">
                  <c:v>0.92</c:v>
                </c:pt>
                <c:pt idx="303">
                  <c:v>0.92</c:v>
                </c:pt>
                <c:pt idx="304">
                  <c:v>0.95000000000000018</c:v>
                </c:pt>
                <c:pt idx="305">
                  <c:v>0.98</c:v>
                </c:pt>
                <c:pt idx="306">
                  <c:v>0.99</c:v>
                </c:pt>
                <c:pt idx="307">
                  <c:v>0.9700000000000002</c:v>
                </c:pt>
                <c:pt idx="308">
                  <c:v>0.98</c:v>
                </c:pt>
                <c:pt idx="309">
                  <c:v>1</c:v>
                </c:pt>
                <c:pt idx="310">
                  <c:v>1.1000000000000001</c:v>
                </c:pt>
                <c:pt idx="311">
                  <c:v>1.05</c:v>
                </c:pt>
                <c:pt idx="312">
                  <c:v>1.04</c:v>
                </c:pt>
                <c:pt idx="313">
                  <c:v>1.1100000000000001</c:v>
                </c:pt>
                <c:pt idx="314">
                  <c:v>1.1399999999999995</c:v>
                </c:pt>
                <c:pt idx="315">
                  <c:v>1.1100000000000001</c:v>
                </c:pt>
                <c:pt idx="316">
                  <c:v>1.1200000000000001</c:v>
                </c:pt>
                <c:pt idx="317">
                  <c:v>1.1599999999999995</c:v>
                </c:pt>
                <c:pt idx="318">
                  <c:v>1.1100000000000001</c:v>
                </c:pt>
                <c:pt idx="319">
                  <c:v>1.0900000000000001</c:v>
                </c:pt>
                <c:pt idx="320">
                  <c:v>1.1000000000000001</c:v>
                </c:pt>
                <c:pt idx="321">
                  <c:v>1.08</c:v>
                </c:pt>
                <c:pt idx="322">
                  <c:v>1.08</c:v>
                </c:pt>
                <c:pt idx="323">
                  <c:v>1.05</c:v>
                </c:pt>
                <c:pt idx="324">
                  <c:v>0.99</c:v>
                </c:pt>
                <c:pt idx="325">
                  <c:v>0.83000000000000018</c:v>
                </c:pt>
                <c:pt idx="326">
                  <c:v>0.74000000000000021</c:v>
                </c:pt>
                <c:pt idx="327">
                  <c:v>0.67000000000000026</c:v>
                </c:pt>
                <c:pt idx="328">
                  <c:v>0.63000000000000023</c:v>
                </c:pt>
                <c:pt idx="329">
                  <c:v>0.63000000000000023</c:v>
                </c:pt>
                <c:pt idx="330">
                  <c:v>0.64000000000000024</c:v>
                </c:pt>
                <c:pt idx="331">
                  <c:v>0.64000000000000024</c:v>
                </c:pt>
                <c:pt idx="332">
                  <c:v>0.62000000000000022</c:v>
                </c:pt>
                <c:pt idx="333">
                  <c:v>0.62000000000000022</c:v>
                </c:pt>
                <c:pt idx="334">
                  <c:v>0.63000000000000023</c:v>
                </c:pt>
                <c:pt idx="335">
                  <c:v>0.65000000000000024</c:v>
                </c:pt>
                <c:pt idx="336">
                  <c:v>0.68</c:v>
                </c:pt>
                <c:pt idx="337">
                  <c:v>0.71000000000000019</c:v>
                </c:pt>
                <c:pt idx="338">
                  <c:v>0.71000000000000019</c:v>
                </c:pt>
                <c:pt idx="339">
                  <c:v>0.74000000000000021</c:v>
                </c:pt>
                <c:pt idx="340">
                  <c:v>0.76000000000000023</c:v>
                </c:pt>
                <c:pt idx="341">
                  <c:v>0.8</c:v>
                </c:pt>
                <c:pt idx="342">
                  <c:v>0.86000000000000021</c:v>
                </c:pt>
                <c:pt idx="343">
                  <c:v>0.89</c:v>
                </c:pt>
                <c:pt idx="344">
                  <c:v>0.93</c:v>
                </c:pt>
                <c:pt idx="345">
                  <c:v>0.96000000000000019</c:v>
                </c:pt>
                <c:pt idx="346">
                  <c:v>0.94000000000000017</c:v>
                </c:pt>
                <c:pt idx="347">
                  <c:v>0.9</c:v>
                </c:pt>
                <c:pt idx="348">
                  <c:v>0.87000000000000022</c:v>
                </c:pt>
                <c:pt idx="349">
                  <c:v>0.87000000000000022</c:v>
                </c:pt>
                <c:pt idx="350">
                  <c:v>0.87000000000000022</c:v>
                </c:pt>
                <c:pt idx="351">
                  <c:v>0.87000000000000022</c:v>
                </c:pt>
                <c:pt idx="352">
                  <c:v>0.9</c:v>
                </c:pt>
                <c:pt idx="353">
                  <c:v>0.93</c:v>
                </c:pt>
                <c:pt idx="354">
                  <c:v>0.99</c:v>
                </c:pt>
                <c:pt idx="355">
                  <c:v>0.98</c:v>
                </c:pt>
                <c:pt idx="356">
                  <c:v>0.95000000000000018</c:v>
                </c:pt>
                <c:pt idx="357">
                  <c:v>0.93</c:v>
                </c:pt>
                <c:pt idx="358">
                  <c:v>0.88</c:v>
                </c:pt>
                <c:pt idx="359">
                  <c:v>0.84000000000000019</c:v>
                </c:pt>
                <c:pt idx="360">
                  <c:v>0.86000000000000021</c:v>
                </c:pt>
                <c:pt idx="361">
                  <c:v>0.89</c:v>
                </c:pt>
                <c:pt idx="362">
                  <c:v>0.91</c:v>
                </c:pt>
                <c:pt idx="363">
                  <c:v>0.87000000000000022</c:v>
                </c:pt>
                <c:pt idx="364">
                  <c:v>0.87000000000000022</c:v>
                </c:pt>
                <c:pt idx="365">
                  <c:v>0.9</c:v>
                </c:pt>
                <c:pt idx="366">
                  <c:v>0.93</c:v>
                </c:pt>
                <c:pt idx="367">
                  <c:v>0.98</c:v>
                </c:pt>
                <c:pt idx="368">
                  <c:v>1.03</c:v>
                </c:pt>
                <c:pt idx="369">
                  <c:v>1.07</c:v>
                </c:pt>
                <c:pt idx="370">
                  <c:v>1.04</c:v>
                </c:pt>
                <c:pt idx="371">
                  <c:v>1.02</c:v>
                </c:pt>
                <c:pt idx="372">
                  <c:v>0.99</c:v>
                </c:pt>
                <c:pt idx="373">
                  <c:v>1.03</c:v>
                </c:pt>
                <c:pt idx="374">
                  <c:v>1.1200000000000001</c:v>
                </c:pt>
                <c:pt idx="375">
                  <c:v>1.1700000000000004</c:v>
                </c:pt>
                <c:pt idx="376">
                  <c:v>1.1900000000000004</c:v>
                </c:pt>
                <c:pt idx="377">
                  <c:v>1.1800000000000004</c:v>
                </c:pt>
                <c:pt idx="378">
                  <c:v>1.1800000000000004</c:v>
                </c:pt>
                <c:pt idx="379">
                  <c:v>1.1900000000000004</c:v>
                </c:pt>
                <c:pt idx="380">
                  <c:v>1.1700000000000004</c:v>
                </c:pt>
                <c:pt idx="381">
                  <c:v>1.1800000000000004</c:v>
                </c:pt>
                <c:pt idx="382">
                  <c:v>1.1299999999999994</c:v>
                </c:pt>
                <c:pt idx="383">
                  <c:v>1.0900000000000001</c:v>
                </c:pt>
                <c:pt idx="384">
                  <c:v>1.02</c:v>
                </c:pt>
                <c:pt idx="385">
                  <c:v>1.02</c:v>
                </c:pt>
                <c:pt idx="386">
                  <c:v>1.04</c:v>
                </c:pt>
                <c:pt idx="387">
                  <c:v>1.1000000000000001</c:v>
                </c:pt>
                <c:pt idx="388">
                  <c:v>1.1499999999999995</c:v>
                </c:pt>
                <c:pt idx="389">
                  <c:v>1.1200000000000001</c:v>
                </c:pt>
                <c:pt idx="390">
                  <c:v>1.08</c:v>
                </c:pt>
                <c:pt idx="391">
                  <c:v>1.1000000000000001</c:v>
                </c:pt>
                <c:pt idx="392">
                  <c:v>1.08</c:v>
                </c:pt>
                <c:pt idx="393">
                  <c:v>1.0900000000000001</c:v>
                </c:pt>
                <c:pt idx="394">
                  <c:v>1.1200000000000001</c:v>
                </c:pt>
                <c:pt idx="395">
                  <c:v>1.1100000000000001</c:v>
                </c:pt>
                <c:pt idx="396">
                  <c:v>1.1100000000000001</c:v>
                </c:pt>
                <c:pt idx="397">
                  <c:v>1.06</c:v>
                </c:pt>
                <c:pt idx="398">
                  <c:v>1.05</c:v>
                </c:pt>
                <c:pt idx="399">
                  <c:v>1.08</c:v>
                </c:pt>
                <c:pt idx="400">
                  <c:v>1.02</c:v>
                </c:pt>
                <c:pt idx="401">
                  <c:v>0.94000000000000017</c:v>
                </c:pt>
                <c:pt idx="402">
                  <c:v>0.94000000000000017</c:v>
                </c:pt>
                <c:pt idx="403">
                  <c:v>0.9700000000000002</c:v>
                </c:pt>
                <c:pt idx="404">
                  <c:v>0.96000000000000019</c:v>
                </c:pt>
                <c:pt idx="405">
                  <c:v>0.99</c:v>
                </c:pt>
                <c:pt idx="406">
                  <c:v>1.02</c:v>
                </c:pt>
                <c:pt idx="407">
                  <c:v>1.06</c:v>
                </c:pt>
                <c:pt idx="408">
                  <c:v>1.0900000000000001</c:v>
                </c:pt>
                <c:pt idx="409">
                  <c:v>1.07</c:v>
                </c:pt>
                <c:pt idx="410">
                  <c:v>1.04</c:v>
                </c:pt>
                <c:pt idx="411">
                  <c:v>1.06</c:v>
                </c:pt>
                <c:pt idx="412">
                  <c:v>1.1299999999999994</c:v>
                </c:pt>
                <c:pt idx="413">
                  <c:v>1.1499999999999995</c:v>
                </c:pt>
                <c:pt idx="414">
                  <c:v>1.1700000000000004</c:v>
                </c:pt>
                <c:pt idx="415">
                  <c:v>1.1800000000000004</c:v>
                </c:pt>
                <c:pt idx="416">
                  <c:v>1.26</c:v>
                </c:pt>
                <c:pt idx="417">
                  <c:v>1.3</c:v>
                </c:pt>
                <c:pt idx="418">
                  <c:v>1.34</c:v>
                </c:pt>
                <c:pt idx="419">
                  <c:v>1.36</c:v>
                </c:pt>
                <c:pt idx="420">
                  <c:v>1.3900000000000001</c:v>
                </c:pt>
                <c:pt idx="421">
                  <c:v>1.43</c:v>
                </c:pt>
                <c:pt idx="422">
                  <c:v>1.49</c:v>
                </c:pt>
                <c:pt idx="423">
                  <c:v>1.52</c:v>
                </c:pt>
                <c:pt idx="424">
                  <c:v>1.43</c:v>
                </c:pt>
                <c:pt idx="425">
                  <c:v>1.32</c:v>
                </c:pt>
                <c:pt idx="426">
                  <c:v>1.31</c:v>
                </c:pt>
                <c:pt idx="427">
                  <c:v>1.27</c:v>
                </c:pt>
                <c:pt idx="428">
                  <c:v>1.24</c:v>
                </c:pt>
                <c:pt idx="429">
                  <c:v>1.21</c:v>
                </c:pt>
                <c:pt idx="430">
                  <c:v>1.1800000000000004</c:v>
                </c:pt>
                <c:pt idx="431">
                  <c:v>1.1299999999999994</c:v>
                </c:pt>
                <c:pt idx="432">
                  <c:v>1.0900000000000001</c:v>
                </c:pt>
                <c:pt idx="433">
                  <c:v>1.1499999999999995</c:v>
                </c:pt>
                <c:pt idx="434">
                  <c:v>1.1100000000000001</c:v>
                </c:pt>
                <c:pt idx="435">
                  <c:v>1.08</c:v>
                </c:pt>
                <c:pt idx="436">
                  <c:v>1.1000000000000001</c:v>
                </c:pt>
                <c:pt idx="437">
                  <c:v>1.1299999999999994</c:v>
                </c:pt>
                <c:pt idx="438">
                  <c:v>1.08</c:v>
                </c:pt>
                <c:pt idx="439">
                  <c:v>1.03</c:v>
                </c:pt>
                <c:pt idx="440">
                  <c:v>1.03</c:v>
                </c:pt>
                <c:pt idx="441">
                  <c:v>1.04</c:v>
                </c:pt>
                <c:pt idx="442">
                  <c:v>1.06</c:v>
                </c:pt>
                <c:pt idx="443">
                  <c:v>1.04</c:v>
                </c:pt>
                <c:pt idx="444">
                  <c:v>1.06</c:v>
                </c:pt>
                <c:pt idx="445">
                  <c:v>1.0900000000000001</c:v>
                </c:pt>
                <c:pt idx="446">
                  <c:v>1.0900000000000001</c:v>
                </c:pt>
                <c:pt idx="447">
                  <c:v>1.0900000000000001</c:v>
                </c:pt>
                <c:pt idx="448">
                  <c:v>1.1299999999999994</c:v>
                </c:pt>
                <c:pt idx="449">
                  <c:v>1.07</c:v>
                </c:pt>
                <c:pt idx="450">
                  <c:v>1.05</c:v>
                </c:pt>
                <c:pt idx="451">
                  <c:v>1.01</c:v>
                </c:pt>
                <c:pt idx="452">
                  <c:v>1.01</c:v>
                </c:pt>
                <c:pt idx="453">
                  <c:v>1</c:v>
                </c:pt>
                <c:pt idx="454">
                  <c:v>1.01</c:v>
                </c:pt>
                <c:pt idx="455">
                  <c:v>1.02</c:v>
                </c:pt>
                <c:pt idx="456">
                  <c:v>0.9700000000000002</c:v>
                </c:pt>
                <c:pt idx="457">
                  <c:v>0.99</c:v>
                </c:pt>
                <c:pt idx="458">
                  <c:v>0.98</c:v>
                </c:pt>
                <c:pt idx="459">
                  <c:v>1.04</c:v>
                </c:pt>
                <c:pt idx="460">
                  <c:v>1.02</c:v>
                </c:pt>
                <c:pt idx="461">
                  <c:v>1.04</c:v>
                </c:pt>
                <c:pt idx="462">
                  <c:v>1.02</c:v>
                </c:pt>
                <c:pt idx="463">
                  <c:v>1.04</c:v>
                </c:pt>
                <c:pt idx="464">
                  <c:v>1.06</c:v>
                </c:pt>
                <c:pt idx="465">
                  <c:v>1.04</c:v>
                </c:pt>
                <c:pt idx="466">
                  <c:v>1.05</c:v>
                </c:pt>
                <c:pt idx="467">
                  <c:v>1.06</c:v>
                </c:pt>
                <c:pt idx="468">
                  <c:v>1.06</c:v>
                </c:pt>
                <c:pt idx="469">
                  <c:v>1.06</c:v>
                </c:pt>
                <c:pt idx="470">
                  <c:v>1.05</c:v>
                </c:pt>
                <c:pt idx="471">
                  <c:v>1.03</c:v>
                </c:pt>
                <c:pt idx="472">
                  <c:v>0.99</c:v>
                </c:pt>
                <c:pt idx="473">
                  <c:v>0.95000000000000018</c:v>
                </c:pt>
                <c:pt idx="474">
                  <c:v>0.93</c:v>
                </c:pt>
                <c:pt idx="475">
                  <c:v>0.98</c:v>
                </c:pt>
                <c:pt idx="476">
                  <c:v>0.98</c:v>
                </c:pt>
                <c:pt idx="477">
                  <c:v>1.03</c:v>
                </c:pt>
                <c:pt idx="478">
                  <c:v>1.05</c:v>
                </c:pt>
                <c:pt idx="479">
                  <c:v>1.0900000000000001</c:v>
                </c:pt>
                <c:pt idx="480">
                  <c:v>1.03</c:v>
                </c:pt>
                <c:pt idx="481">
                  <c:v>1.02</c:v>
                </c:pt>
                <c:pt idx="482">
                  <c:v>1.03</c:v>
                </c:pt>
                <c:pt idx="483">
                  <c:v>1.04</c:v>
                </c:pt>
                <c:pt idx="484">
                  <c:v>1.05</c:v>
                </c:pt>
                <c:pt idx="485">
                  <c:v>1.05</c:v>
                </c:pt>
                <c:pt idx="486">
                  <c:v>1.05</c:v>
                </c:pt>
                <c:pt idx="487">
                  <c:v>1.06</c:v>
                </c:pt>
                <c:pt idx="488">
                  <c:v>1.04</c:v>
                </c:pt>
                <c:pt idx="489">
                  <c:v>1.02</c:v>
                </c:pt>
                <c:pt idx="490">
                  <c:v>1.01</c:v>
                </c:pt>
                <c:pt idx="491">
                  <c:v>0.99</c:v>
                </c:pt>
                <c:pt idx="492">
                  <c:v>0.98</c:v>
                </c:pt>
                <c:pt idx="493">
                  <c:v>0.93</c:v>
                </c:pt>
                <c:pt idx="494">
                  <c:v>0.92</c:v>
                </c:pt>
                <c:pt idx="495">
                  <c:v>1</c:v>
                </c:pt>
                <c:pt idx="496">
                  <c:v>0.99</c:v>
                </c:pt>
                <c:pt idx="497">
                  <c:v>0.96000000000000019</c:v>
                </c:pt>
                <c:pt idx="498">
                  <c:v>0.93</c:v>
                </c:pt>
                <c:pt idx="499">
                  <c:v>0.98</c:v>
                </c:pt>
                <c:pt idx="500">
                  <c:v>0.9700000000000002</c:v>
                </c:pt>
                <c:pt idx="501">
                  <c:v>0.96000000000000019</c:v>
                </c:pt>
                <c:pt idx="502">
                  <c:v>0.9700000000000002</c:v>
                </c:pt>
                <c:pt idx="503">
                  <c:v>0.96000000000000019</c:v>
                </c:pt>
                <c:pt idx="504">
                  <c:v>0.99</c:v>
                </c:pt>
                <c:pt idx="505">
                  <c:v>1.04</c:v>
                </c:pt>
                <c:pt idx="506">
                  <c:v>1.04</c:v>
                </c:pt>
                <c:pt idx="507">
                  <c:v>1.01</c:v>
                </c:pt>
                <c:pt idx="508">
                  <c:v>0.99</c:v>
                </c:pt>
                <c:pt idx="509">
                  <c:v>1</c:v>
                </c:pt>
                <c:pt idx="510">
                  <c:v>1.02</c:v>
                </c:pt>
                <c:pt idx="511">
                  <c:v>1</c:v>
                </c:pt>
                <c:pt idx="512">
                  <c:v>0.92</c:v>
                </c:pt>
                <c:pt idx="513">
                  <c:v>0.82000000000000017</c:v>
                </c:pt>
                <c:pt idx="514">
                  <c:v>0.77000000000000024</c:v>
                </c:pt>
                <c:pt idx="515">
                  <c:v>0.75000000000000022</c:v>
                </c:pt>
                <c:pt idx="516">
                  <c:v>0.74000000000000021</c:v>
                </c:pt>
                <c:pt idx="517">
                  <c:v>0.75000000000000022</c:v>
                </c:pt>
                <c:pt idx="518">
                  <c:v>0.74000000000000021</c:v>
                </c:pt>
                <c:pt idx="519">
                  <c:v>0.7300000000000002</c:v>
                </c:pt>
                <c:pt idx="520">
                  <c:v>0.75000000000000022</c:v>
                </c:pt>
                <c:pt idx="521">
                  <c:v>0.7300000000000002</c:v>
                </c:pt>
                <c:pt idx="522">
                  <c:v>0.76000000000000023</c:v>
                </c:pt>
                <c:pt idx="523">
                  <c:v>0.82000000000000017</c:v>
                </c:pt>
                <c:pt idx="524">
                  <c:v>0.82000000000000017</c:v>
                </c:pt>
                <c:pt idx="525">
                  <c:v>0.82000000000000017</c:v>
                </c:pt>
                <c:pt idx="526">
                  <c:v>0.86000000000000021</c:v>
                </c:pt>
                <c:pt idx="527">
                  <c:v>0.92</c:v>
                </c:pt>
                <c:pt idx="528">
                  <c:v>0.98</c:v>
                </c:pt>
                <c:pt idx="529">
                  <c:v>1.01</c:v>
                </c:pt>
                <c:pt idx="530">
                  <c:v>1</c:v>
                </c:pt>
                <c:pt idx="531">
                  <c:v>1.04</c:v>
                </c:pt>
                <c:pt idx="532">
                  <c:v>1.03</c:v>
                </c:pt>
                <c:pt idx="533">
                  <c:v>1.08</c:v>
                </c:pt>
                <c:pt idx="534">
                  <c:v>1.07</c:v>
                </c:pt>
                <c:pt idx="535">
                  <c:v>1.02</c:v>
                </c:pt>
                <c:pt idx="536">
                  <c:v>1.01</c:v>
                </c:pt>
                <c:pt idx="537">
                  <c:v>1.02</c:v>
                </c:pt>
                <c:pt idx="538">
                  <c:v>1.06</c:v>
                </c:pt>
                <c:pt idx="539">
                  <c:v>1.06</c:v>
                </c:pt>
                <c:pt idx="540">
                  <c:v>1.08</c:v>
                </c:pt>
                <c:pt idx="541">
                  <c:v>1.06</c:v>
                </c:pt>
                <c:pt idx="542">
                  <c:v>1.04</c:v>
                </c:pt>
                <c:pt idx="543">
                  <c:v>1.04</c:v>
                </c:pt>
                <c:pt idx="544">
                  <c:v>1.06</c:v>
                </c:pt>
                <c:pt idx="545">
                  <c:v>1.04</c:v>
                </c:pt>
                <c:pt idx="546">
                  <c:v>1.02</c:v>
                </c:pt>
                <c:pt idx="547">
                  <c:v>1.04</c:v>
                </c:pt>
                <c:pt idx="548">
                  <c:v>1.01</c:v>
                </c:pt>
                <c:pt idx="549">
                  <c:v>0.99</c:v>
                </c:pt>
                <c:pt idx="550">
                  <c:v>1.03</c:v>
                </c:pt>
                <c:pt idx="551">
                  <c:v>0.96000000000000019</c:v>
                </c:pt>
                <c:pt idx="552">
                  <c:v>0.91</c:v>
                </c:pt>
                <c:pt idx="553">
                  <c:v>0.89</c:v>
                </c:pt>
                <c:pt idx="554">
                  <c:v>0.96000000000000019</c:v>
                </c:pt>
                <c:pt idx="555">
                  <c:v>1.03</c:v>
                </c:pt>
                <c:pt idx="556">
                  <c:v>1.08</c:v>
                </c:pt>
                <c:pt idx="557">
                  <c:v>1.08</c:v>
                </c:pt>
                <c:pt idx="558">
                  <c:v>1.1100000000000001</c:v>
                </c:pt>
                <c:pt idx="559">
                  <c:v>1.1299999999999994</c:v>
                </c:pt>
                <c:pt idx="560">
                  <c:v>1.08</c:v>
                </c:pt>
                <c:pt idx="561">
                  <c:v>1.03</c:v>
                </c:pt>
                <c:pt idx="562">
                  <c:v>1.01</c:v>
                </c:pt>
                <c:pt idx="563">
                  <c:v>1.01</c:v>
                </c:pt>
                <c:pt idx="564">
                  <c:v>1</c:v>
                </c:pt>
                <c:pt idx="565">
                  <c:v>1.01</c:v>
                </c:pt>
                <c:pt idx="566">
                  <c:v>1.05</c:v>
                </c:pt>
                <c:pt idx="567">
                  <c:v>1.08</c:v>
                </c:pt>
                <c:pt idx="568">
                  <c:v>1.03</c:v>
                </c:pt>
                <c:pt idx="569">
                  <c:v>1.02</c:v>
                </c:pt>
                <c:pt idx="570">
                  <c:v>0.99</c:v>
                </c:pt>
                <c:pt idx="571">
                  <c:v>0.99</c:v>
                </c:pt>
                <c:pt idx="572">
                  <c:v>0.99</c:v>
                </c:pt>
                <c:pt idx="573">
                  <c:v>0.99</c:v>
                </c:pt>
                <c:pt idx="574">
                  <c:v>0.9700000000000002</c:v>
                </c:pt>
                <c:pt idx="575">
                  <c:v>1</c:v>
                </c:pt>
                <c:pt idx="576">
                  <c:v>1.01</c:v>
                </c:pt>
                <c:pt idx="577">
                  <c:v>0.99</c:v>
                </c:pt>
                <c:pt idx="578">
                  <c:v>1.01</c:v>
                </c:pt>
                <c:pt idx="579">
                  <c:v>1.02</c:v>
                </c:pt>
                <c:pt idx="580">
                  <c:v>1.04</c:v>
                </c:pt>
                <c:pt idx="581">
                  <c:v>1.1100000000000001</c:v>
                </c:pt>
                <c:pt idx="582">
                  <c:v>1.1299999999999994</c:v>
                </c:pt>
                <c:pt idx="583">
                  <c:v>1.06</c:v>
                </c:pt>
                <c:pt idx="584">
                  <c:v>1.05</c:v>
                </c:pt>
                <c:pt idx="585">
                  <c:v>1.03</c:v>
                </c:pt>
                <c:pt idx="586">
                  <c:v>1.03</c:v>
                </c:pt>
                <c:pt idx="587">
                  <c:v>1.04</c:v>
                </c:pt>
                <c:pt idx="588">
                  <c:v>1.04</c:v>
                </c:pt>
                <c:pt idx="589">
                  <c:v>1.07</c:v>
                </c:pt>
                <c:pt idx="590">
                  <c:v>1.07</c:v>
                </c:pt>
                <c:pt idx="591">
                  <c:v>1.03</c:v>
                </c:pt>
                <c:pt idx="592">
                  <c:v>0.96000000000000019</c:v>
                </c:pt>
                <c:pt idx="593">
                  <c:v>0.99</c:v>
                </c:pt>
                <c:pt idx="594">
                  <c:v>0.93</c:v>
                </c:pt>
                <c:pt idx="595">
                  <c:v>0.89</c:v>
                </c:pt>
                <c:pt idx="596">
                  <c:v>0.87000000000000022</c:v>
                </c:pt>
                <c:pt idx="597">
                  <c:v>0.86000000000000021</c:v>
                </c:pt>
                <c:pt idx="598">
                  <c:v>0.87000000000000022</c:v>
                </c:pt>
                <c:pt idx="599">
                  <c:v>0.92</c:v>
                </c:pt>
                <c:pt idx="600">
                  <c:v>0.96000000000000019</c:v>
                </c:pt>
                <c:pt idx="601">
                  <c:v>1.03</c:v>
                </c:pt>
                <c:pt idx="602">
                  <c:v>1.02</c:v>
                </c:pt>
                <c:pt idx="603">
                  <c:v>1.02</c:v>
                </c:pt>
                <c:pt idx="604">
                  <c:v>0.99</c:v>
                </c:pt>
                <c:pt idx="605">
                  <c:v>1.04</c:v>
                </c:pt>
                <c:pt idx="606">
                  <c:v>1.08</c:v>
                </c:pt>
                <c:pt idx="607">
                  <c:v>1.0900000000000001</c:v>
                </c:pt>
                <c:pt idx="608">
                  <c:v>1.1000000000000001</c:v>
                </c:pt>
                <c:pt idx="609">
                  <c:v>1.03</c:v>
                </c:pt>
                <c:pt idx="610">
                  <c:v>0.96000000000000019</c:v>
                </c:pt>
                <c:pt idx="611">
                  <c:v>0.99</c:v>
                </c:pt>
                <c:pt idx="612">
                  <c:v>0.99</c:v>
                </c:pt>
                <c:pt idx="613">
                  <c:v>1.02</c:v>
                </c:pt>
                <c:pt idx="614">
                  <c:v>1.06</c:v>
                </c:pt>
                <c:pt idx="615">
                  <c:v>1.04</c:v>
                </c:pt>
                <c:pt idx="616">
                  <c:v>1.03</c:v>
                </c:pt>
                <c:pt idx="617">
                  <c:v>1.02</c:v>
                </c:pt>
                <c:pt idx="618">
                  <c:v>0.98</c:v>
                </c:pt>
                <c:pt idx="619">
                  <c:v>0.96000000000000019</c:v>
                </c:pt>
                <c:pt idx="620">
                  <c:v>0.9700000000000002</c:v>
                </c:pt>
                <c:pt idx="621">
                  <c:v>0.98</c:v>
                </c:pt>
                <c:pt idx="622">
                  <c:v>1.04</c:v>
                </c:pt>
                <c:pt idx="623">
                  <c:v>1.0900000000000001</c:v>
                </c:pt>
                <c:pt idx="624">
                  <c:v>1.05</c:v>
                </c:pt>
                <c:pt idx="625">
                  <c:v>1.06</c:v>
                </c:pt>
                <c:pt idx="626">
                  <c:v>1.07</c:v>
                </c:pt>
                <c:pt idx="627">
                  <c:v>1.05</c:v>
                </c:pt>
                <c:pt idx="628">
                  <c:v>1.04</c:v>
                </c:pt>
                <c:pt idx="629">
                  <c:v>1.02</c:v>
                </c:pt>
                <c:pt idx="630">
                  <c:v>1.03</c:v>
                </c:pt>
                <c:pt idx="631">
                  <c:v>1.07</c:v>
                </c:pt>
                <c:pt idx="632">
                  <c:v>1.02</c:v>
                </c:pt>
                <c:pt idx="633">
                  <c:v>1.04</c:v>
                </c:pt>
                <c:pt idx="634">
                  <c:v>1</c:v>
                </c:pt>
                <c:pt idx="635">
                  <c:v>0.9700000000000002</c:v>
                </c:pt>
                <c:pt idx="636">
                  <c:v>0.98</c:v>
                </c:pt>
                <c:pt idx="637">
                  <c:v>1</c:v>
                </c:pt>
                <c:pt idx="638">
                  <c:v>0.99</c:v>
                </c:pt>
                <c:pt idx="639">
                  <c:v>1</c:v>
                </c:pt>
                <c:pt idx="640">
                  <c:v>1</c:v>
                </c:pt>
                <c:pt idx="641">
                  <c:v>0.95000000000000018</c:v>
                </c:pt>
                <c:pt idx="642">
                  <c:v>0.9700000000000002</c:v>
                </c:pt>
                <c:pt idx="643">
                  <c:v>1</c:v>
                </c:pt>
                <c:pt idx="644">
                  <c:v>1.02</c:v>
                </c:pt>
                <c:pt idx="645">
                  <c:v>1.03</c:v>
                </c:pt>
                <c:pt idx="646">
                  <c:v>1.03</c:v>
                </c:pt>
                <c:pt idx="647">
                  <c:v>1.04</c:v>
                </c:pt>
                <c:pt idx="648">
                  <c:v>1.03</c:v>
                </c:pt>
                <c:pt idx="649">
                  <c:v>1.05</c:v>
                </c:pt>
                <c:pt idx="650">
                  <c:v>1.07</c:v>
                </c:pt>
                <c:pt idx="651">
                  <c:v>1.08</c:v>
                </c:pt>
                <c:pt idx="652">
                  <c:v>1.06</c:v>
                </c:pt>
                <c:pt idx="653">
                  <c:v>1.02</c:v>
                </c:pt>
                <c:pt idx="654">
                  <c:v>1.03</c:v>
                </c:pt>
                <c:pt idx="655">
                  <c:v>1.03</c:v>
                </c:pt>
                <c:pt idx="656">
                  <c:v>1</c:v>
                </c:pt>
                <c:pt idx="657">
                  <c:v>1.04</c:v>
                </c:pt>
                <c:pt idx="658">
                  <c:v>1.08</c:v>
                </c:pt>
                <c:pt idx="659">
                  <c:v>1.03</c:v>
                </c:pt>
                <c:pt idx="660">
                  <c:v>1.05</c:v>
                </c:pt>
                <c:pt idx="661">
                  <c:v>1.06</c:v>
                </c:pt>
                <c:pt idx="662">
                  <c:v>1.03</c:v>
                </c:pt>
                <c:pt idx="663">
                  <c:v>1</c:v>
                </c:pt>
                <c:pt idx="664">
                  <c:v>1.01</c:v>
                </c:pt>
                <c:pt idx="665">
                  <c:v>0.96000000000000019</c:v>
                </c:pt>
                <c:pt idx="666">
                  <c:v>0.95000000000000018</c:v>
                </c:pt>
                <c:pt idx="667">
                  <c:v>1</c:v>
                </c:pt>
                <c:pt idx="668">
                  <c:v>0.9700000000000002</c:v>
                </c:pt>
                <c:pt idx="669">
                  <c:v>0.98</c:v>
                </c:pt>
                <c:pt idx="670">
                  <c:v>1.02</c:v>
                </c:pt>
                <c:pt idx="671">
                  <c:v>1</c:v>
                </c:pt>
                <c:pt idx="672">
                  <c:v>0.98</c:v>
                </c:pt>
                <c:pt idx="673">
                  <c:v>0.98</c:v>
                </c:pt>
                <c:pt idx="674">
                  <c:v>0.9700000000000002</c:v>
                </c:pt>
                <c:pt idx="675">
                  <c:v>0.96000000000000019</c:v>
                </c:pt>
                <c:pt idx="676">
                  <c:v>0.95000000000000018</c:v>
                </c:pt>
                <c:pt idx="677">
                  <c:v>0.92</c:v>
                </c:pt>
                <c:pt idx="678">
                  <c:v>0.95000000000000018</c:v>
                </c:pt>
                <c:pt idx="679">
                  <c:v>0.91</c:v>
                </c:pt>
                <c:pt idx="680">
                  <c:v>0.93</c:v>
                </c:pt>
                <c:pt idx="681">
                  <c:v>0.9</c:v>
                </c:pt>
                <c:pt idx="682">
                  <c:v>0.92</c:v>
                </c:pt>
                <c:pt idx="683">
                  <c:v>0.92</c:v>
                </c:pt>
                <c:pt idx="684">
                  <c:v>0.94000000000000017</c:v>
                </c:pt>
                <c:pt idx="685">
                  <c:v>0.93</c:v>
                </c:pt>
                <c:pt idx="686">
                  <c:v>0.93</c:v>
                </c:pt>
                <c:pt idx="687">
                  <c:v>0.92</c:v>
                </c:pt>
                <c:pt idx="688">
                  <c:v>0.92</c:v>
                </c:pt>
                <c:pt idx="689">
                  <c:v>0.94000000000000017</c:v>
                </c:pt>
                <c:pt idx="690">
                  <c:v>0.94000000000000017</c:v>
                </c:pt>
                <c:pt idx="691">
                  <c:v>0.88</c:v>
                </c:pt>
                <c:pt idx="692">
                  <c:v>0.92</c:v>
                </c:pt>
                <c:pt idx="693">
                  <c:v>0.95000000000000018</c:v>
                </c:pt>
                <c:pt idx="694">
                  <c:v>0.92</c:v>
                </c:pt>
                <c:pt idx="695">
                  <c:v>0.88</c:v>
                </c:pt>
                <c:pt idx="696">
                  <c:v>0.89</c:v>
                </c:pt>
                <c:pt idx="697">
                  <c:v>0.93</c:v>
                </c:pt>
                <c:pt idx="698">
                  <c:v>0.91</c:v>
                </c:pt>
                <c:pt idx="699">
                  <c:v>0.9</c:v>
                </c:pt>
                <c:pt idx="700">
                  <c:v>0.86000000000000021</c:v>
                </c:pt>
                <c:pt idx="701">
                  <c:v>0.88</c:v>
                </c:pt>
                <c:pt idx="702">
                  <c:v>0.9</c:v>
                </c:pt>
                <c:pt idx="703">
                  <c:v>0.89</c:v>
                </c:pt>
                <c:pt idx="704">
                  <c:v>0.89</c:v>
                </c:pt>
                <c:pt idx="705">
                  <c:v>0.87000000000000022</c:v>
                </c:pt>
                <c:pt idx="706">
                  <c:v>0.89</c:v>
                </c:pt>
                <c:pt idx="707">
                  <c:v>0.94000000000000017</c:v>
                </c:pt>
                <c:pt idx="708">
                  <c:v>0.95000000000000018</c:v>
                </c:pt>
                <c:pt idx="709">
                  <c:v>1.01</c:v>
                </c:pt>
                <c:pt idx="710">
                  <c:v>0.9700000000000002</c:v>
                </c:pt>
                <c:pt idx="711">
                  <c:v>0.92</c:v>
                </c:pt>
                <c:pt idx="712">
                  <c:v>0.94000000000000017</c:v>
                </c:pt>
                <c:pt idx="713">
                  <c:v>0.95000000000000018</c:v>
                </c:pt>
                <c:pt idx="714">
                  <c:v>0.96000000000000019</c:v>
                </c:pt>
                <c:pt idx="715">
                  <c:v>0.96000000000000019</c:v>
                </c:pt>
                <c:pt idx="716">
                  <c:v>1.02</c:v>
                </c:pt>
                <c:pt idx="717">
                  <c:v>1.03</c:v>
                </c:pt>
                <c:pt idx="718">
                  <c:v>1.04</c:v>
                </c:pt>
                <c:pt idx="719">
                  <c:v>0.99</c:v>
                </c:pt>
                <c:pt idx="720">
                  <c:v>0.99</c:v>
                </c:pt>
                <c:pt idx="721">
                  <c:v>0.96000000000000019</c:v>
                </c:pt>
                <c:pt idx="722">
                  <c:v>0.94000000000000017</c:v>
                </c:pt>
                <c:pt idx="723">
                  <c:v>0.92</c:v>
                </c:pt>
                <c:pt idx="724">
                  <c:v>0.93</c:v>
                </c:pt>
                <c:pt idx="725">
                  <c:v>0.93</c:v>
                </c:pt>
                <c:pt idx="726">
                  <c:v>0.95000000000000018</c:v>
                </c:pt>
                <c:pt idx="727">
                  <c:v>0.96000000000000019</c:v>
                </c:pt>
                <c:pt idx="728">
                  <c:v>0.9700000000000002</c:v>
                </c:pt>
                <c:pt idx="729">
                  <c:v>0.9700000000000002</c:v>
                </c:pt>
                <c:pt idx="730">
                  <c:v>0.87000000000000022</c:v>
                </c:pt>
                <c:pt idx="731">
                  <c:v>0.8500000000000002</c:v>
                </c:pt>
                <c:pt idx="732">
                  <c:v>0.88</c:v>
                </c:pt>
                <c:pt idx="733">
                  <c:v>0.89</c:v>
                </c:pt>
                <c:pt idx="734">
                  <c:v>0.93</c:v>
                </c:pt>
                <c:pt idx="735">
                  <c:v>1</c:v>
                </c:pt>
                <c:pt idx="736">
                  <c:v>1.02</c:v>
                </c:pt>
                <c:pt idx="737">
                  <c:v>1.06</c:v>
                </c:pt>
                <c:pt idx="738">
                  <c:v>1.05</c:v>
                </c:pt>
                <c:pt idx="739">
                  <c:v>1.06</c:v>
                </c:pt>
                <c:pt idx="740">
                  <c:v>1.1299999999999994</c:v>
                </c:pt>
                <c:pt idx="741">
                  <c:v>1.1100000000000001</c:v>
                </c:pt>
                <c:pt idx="742">
                  <c:v>1.05</c:v>
                </c:pt>
                <c:pt idx="743">
                  <c:v>1.01</c:v>
                </c:pt>
                <c:pt idx="744">
                  <c:v>0.99</c:v>
                </c:pt>
                <c:pt idx="745">
                  <c:v>0.98</c:v>
                </c:pt>
                <c:pt idx="746">
                  <c:v>0.95000000000000018</c:v>
                </c:pt>
                <c:pt idx="747">
                  <c:v>0.95000000000000018</c:v>
                </c:pt>
                <c:pt idx="748">
                  <c:v>0.93</c:v>
                </c:pt>
                <c:pt idx="749">
                  <c:v>0.95000000000000018</c:v>
                </c:pt>
                <c:pt idx="750">
                  <c:v>0.99</c:v>
                </c:pt>
                <c:pt idx="751">
                  <c:v>1.01</c:v>
                </c:pt>
                <c:pt idx="752">
                  <c:v>1.01</c:v>
                </c:pt>
                <c:pt idx="753">
                  <c:v>1</c:v>
                </c:pt>
                <c:pt idx="754">
                  <c:v>0.99</c:v>
                </c:pt>
                <c:pt idx="755">
                  <c:v>0.9700000000000002</c:v>
                </c:pt>
                <c:pt idx="756">
                  <c:v>0.98</c:v>
                </c:pt>
                <c:pt idx="757">
                  <c:v>1</c:v>
                </c:pt>
                <c:pt idx="758">
                  <c:v>0.95000000000000018</c:v>
                </c:pt>
                <c:pt idx="759">
                  <c:v>0.95000000000000018</c:v>
                </c:pt>
                <c:pt idx="760">
                  <c:v>0.96000000000000019</c:v>
                </c:pt>
                <c:pt idx="761">
                  <c:v>0.92</c:v>
                </c:pt>
                <c:pt idx="762">
                  <c:v>0.95000000000000018</c:v>
                </c:pt>
                <c:pt idx="763">
                  <c:v>0.94000000000000017</c:v>
                </c:pt>
                <c:pt idx="764">
                  <c:v>0.99</c:v>
                </c:pt>
                <c:pt idx="765">
                  <c:v>1</c:v>
                </c:pt>
                <c:pt idx="766">
                  <c:v>1.01</c:v>
                </c:pt>
                <c:pt idx="767">
                  <c:v>0.98</c:v>
                </c:pt>
                <c:pt idx="768">
                  <c:v>0.99</c:v>
                </c:pt>
                <c:pt idx="769">
                  <c:v>0.99</c:v>
                </c:pt>
                <c:pt idx="770">
                  <c:v>0.98</c:v>
                </c:pt>
                <c:pt idx="771">
                  <c:v>0.96000000000000019</c:v>
                </c:pt>
                <c:pt idx="772">
                  <c:v>0.98</c:v>
                </c:pt>
                <c:pt idx="773">
                  <c:v>0.9700000000000002</c:v>
                </c:pt>
                <c:pt idx="774">
                  <c:v>0.94000000000000017</c:v>
                </c:pt>
                <c:pt idx="775">
                  <c:v>0.94000000000000017</c:v>
                </c:pt>
                <c:pt idx="776">
                  <c:v>0.92</c:v>
                </c:pt>
                <c:pt idx="777">
                  <c:v>0.95000000000000018</c:v>
                </c:pt>
                <c:pt idx="778">
                  <c:v>0.94000000000000017</c:v>
                </c:pt>
                <c:pt idx="779">
                  <c:v>0.98</c:v>
                </c:pt>
                <c:pt idx="780">
                  <c:v>0.96000000000000019</c:v>
                </c:pt>
                <c:pt idx="781">
                  <c:v>0.94000000000000017</c:v>
                </c:pt>
                <c:pt idx="782">
                  <c:v>0.91</c:v>
                </c:pt>
                <c:pt idx="783">
                  <c:v>0.91</c:v>
                </c:pt>
                <c:pt idx="784">
                  <c:v>0.9</c:v>
                </c:pt>
                <c:pt idx="785">
                  <c:v>0.96000000000000019</c:v>
                </c:pt>
                <c:pt idx="786">
                  <c:v>1.05</c:v>
                </c:pt>
                <c:pt idx="787">
                  <c:v>0.98</c:v>
                </c:pt>
                <c:pt idx="788">
                  <c:v>0.98</c:v>
                </c:pt>
                <c:pt idx="789">
                  <c:v>0.93</c:v>
                </c:pt>
                <c:pt idx="790">
                  <c:v>0.9700000000000002</c:v>
                </c:pt>
                <c:pt idx="791">
                  <c:v>0.99</c:v>
                </c:pt>
                <c:pt idx="792">
                  <c:v>0.9700000000000002</c:v>
                </c:pt>
                <c:pt idx="793">
                  <c:v>1.01</c:v>
                </c:pt>
                <c:pt idx="794">
                  <c:v>0.9700000000000002</c:v>
                </c:pt>
                <c:pt idx="795">
                  <c:v>0.94000000000000017</c:v>
                </c:pt>
                <c:pt idx="796">
                  <c:v>0.9700000000000002</c:v>
                </c:pt>
                <c:pt idx="797">
                  <c:v>0.99</c:v>
                </c:pt>
                <c:pt idx="798">
                  <c:v>0.98</c:v>
                </c:pt>
                <c:pt idx="799">
                  <c:v>0.96000000000000019</c:v>
                </c:pt>
                <c:pt idx="800">
                  <c:v>1.03</c:v>
                </c:pt>
                <c:pt idx="801">
                  <c:v>1.04</c:v>
                </c:pt>
                <c:pt idx="802">
                  <c:v>1.08</c:v>
                </c:pt>
                <c:pt idx="803">
                  <c:v>1.04</c:v>
                </c:pt>
                <c:pt idx="804">
                  <c:v>0.99</c:v>
                </c:pt>
                <c:pt idx="805">
                  <c:v>0.98</c:v>
                </c:pt>
                <c:pt idx="806">
                  <c:v>0.9700000000000002</c:v>
                </c:pt>
                <c:pt idx="807">
                  <c:v>0.9700000000000002</c:v>
                </c:pt>
                <c:pt idx="808">
                  <c:v>0.98</c:v>
                </c:pt>
                <c:pt idx="809">
                  <c:v>1.03</c:v>
                </c:pt>
                <c:pt idx="810">
                  <c:v>1.01</c:v>
                </c:pt>
                <c:pt idx="811">
                  <c:v>1.03</c:v>
                </c:pt>
                <c:pt idx="812">
                  <c:v>0.99</c:v>
                </c:pt>
                <c:pt idx="813">
                  <c:v>0.9700000000000002</c:v>
                </c:pt>
                <c:pt idx="814">
                  <c:v>0.9700000000000002</c:v>
                </c:pt>
                <c:pt idx="815">
                  <c:v>0.92</c:v>
                </c:pt>
                <c:pt idx="816">
                  <c:v>0.9700000000000002</c:v>
                </c:pt>
                <c:pt idx="817">
                  <c:v>0.96000000000000019</c:v>
                </c:pt>
                <c:pt idx="818">
                  <c:v>0.95000000000000018</c:v>
                </c:pt>
                <c:pt idx="819">
                  <c:v>0.92</c:v>
                </c:pt>
                <c:pt idx="820">
                  <c:v>0.95000000000000018</c:v>
                </c:pt>
                <c:pt idx="821">
                  <c:v>0.9700000000000002</c:v>
                </c:pt>
                <c:pt idx="822">
                  <c:v>0.93</c:v>
                </c:pt>
                <c:pt idx="823">
                  <c:v>0.94000000000000017</c:v>
                </c:pt>
                <c:pt idx="824">
                  <c:v>0.92</c:v>
                </c:pt>
                <c:pt idx="825">
                  <c:v>0.95000000000000018</c:v>
                </c:pt>
                <c:pt idx="826">
                  <c:v>0.99</c:v>
                </c:pt>
                <c:pt idx="827">
                  <c:v>0.96000000000000019</c:v>
                </c:pt>
                <c:pt idx="828">
                  <c:v>0.9700000000000002</c:v>
                </c:pt>
                <c:pt idx="829">
                  <c:v>0.98</c:v>
                </c:pt>
                <c:pt idx="830">
                  <c:v>0.98</c:v>
                </c:pt>
                <c:pt idx="831">
                  <c:v>0.96000000000000019</c:v>
                </c:pt>
                <c:pt idx="832">
                  <c:v>0.94000000000000017</c:v>
                </c:pt>
                <c:pt idx="833">
                  <c:v>0.92</c:v>
                </c:pt>
                <c:pt idx="834">
                  <c:v>0.9</c:v>
                </c:pt>
                <c:pt idx="835">
                  <c:v>0.93</c:v>
                </c:pt>
                <c:pt idx="836">
                  <c:v>0.95000000000000018</c:v>
                </c:pt>
                <c:pt idx="837">
                  <c:v>0.96000000000000019</c:v>
                </c:pt>
                <c:pt idx="838">
                  <c:v>0.92</c:v>
                </c:pt>
                <c:pt idx="839">
                  <c:v>0.91</c:v>
                </c:pt>
                <c:pt idx="840">
                  <c:v>0.93</c:v>
                </c:pt>
                <c:pt idx="841">
                  <c:v>0.92</c:v>
                </c:pt>
                <c:pt idx="842">
                  <c:v>0.95000000000000018</c:v>
                </c:pt>
                <c:pt idx="843">
                  <c:v>0.95000000000000018</c:v>
                </c:pt>
                <c:pt idx="844">
                  <c:v>0.9700000000000002</c:v>
                </c:pt>
                <c:pt idx="845">
                  <c:v>0.98</c:v>
                </c:pt>
                <c:pt idx="846">
                  <c:v>1.07</c:v>
                </c:pt>
                <c:pt idx="847">
                  <c:v>1.02</c:v>
                </c:pt>
                <c:pt idx="848">
                  <c:v>0.98</c:v>
                </c:pt>
                <c:pt idx="849">
                  <c:v>0.94000000000000017</c:v>
                </c:pt>
                <c:pt idx="850">
                  <c:v>0.91</c:v>
                </c:pt>
                <c:pt idx="851">
                  <c:v>0.94000000000000017</c:v>
                </c:pt>
                <c:pt idx="852">
                  <c:v>0.98</c:v>
                </c:pt>
                <c:pt idx="853">
                  <c:v>0.98</c:v>
                </c:pt>
                <c:pt idx="854">
                  <c:v>0.94000000000000017</c:v>
                </c:pt>
                <c:pt idx="855">
                  <c:v>0.94000000000000017</c:v>
                </c:pt>
                <c:pt idx="856">
                  <c:v>0.95000000000000018</c:v>
                </c:pt>
                <c:pt idx="857">
                  <c:v>0.96000000000000019</c:v>
                </c:pt>
                <c:pt idx="858">
                  <c:v>0.9700000000000002</c:v>
                </c:pt>
                <c:pt idx="859">
                  <c:v>1.01</c:v>
                </c:pt>
                <c:pt idx="860">
                  <c:v>1</c:v>
                </c:pt>
                <c:pt idx="861">
                  <c:v>0.99</c:v>
                </c:pt>
                <c:pt idx="862">
                  <c:v>0.93</c:v>
                </c:pt>
                <c:pt idx="863">
                  <c:v>0.91</c:v>
                </c:pt>
                <c:pt idx="864">
                  <c:v>0.94000000000000017</c:v>
                </c:pt>
                <c:pt idx="865">
                  <c:v>0.9700000000000002</c:v>
                </c:pt>
                <c:pt idx="866">
                  <c:v>0.98</c:v>
                </c:pt>
                <c:pt idx="867">
                  <c:v>1.02</c:v>
                </c:pt>
                <c:pt idx="868">
                  <c:v>0.99</c:v>
                </c:pt>
                <c:pt idx="869">
                  <c:v>1.03</c:v>
                </c:pt>
                <c:pt idx="870">
                  <c:v>1.05</c:v>
                </c:pt>
                <c:pt idx="871">
                  <c:v>1.03</c:v>
                </c:pt>
                <c:pt idx="872">
                  <c:v>1.03</c:v>
                </c:pt>
                <c:pt idx="873">
                  <c:v>1.02</c:v>
                </c:pt>
                <c:pt idx="874">
                  <c:v>1.02</c:v>
                </c:pt>
                <c:pt idx="875">
                  <c:v>0.99</c:v>
                </c:pt>
                <c:pt idx="876">
                  <c:v>0.98</c:v>
                </c:pt>
                <c:pt idx="877">
                  <c:v>0.96000000000000019</c:v>
                </c:pt>
                <c:pt idx="878">
                  <c:v>0.95000000000000018</c:v>
                </c:pt>
                <c:pt idx="879">
                  <c:v>1</c:v>
                </c:pt>
                <c:pt idx="880">
                  <c:v>0.99</c:v>
                </c:pt>
                <c:pt idx="881">
                  <c:v>1</c:v>
                </c:pt>
                <c:pt idx="882">
                  <c:v>0.99</c:v>
                </c:pt>
                <c:pt idx="883">
                  <c:v>0.99</c:v>
                </c:pt>
                <c:pt idx="884">
                  <c:v>1.01</c:v>
                </c:pt>
                <c:pt idx="885">
                  <c:v>1</c:v>
                </c:pt>
                <c:pt idx="886">
                  <c:v>1.02</c:v>
                </c:pt>
                <c:pt idx="887">
                  <c:v>1.03</c:v>
                </c:pt>
                <c:pt idx="888">
                  <c:v>1.05</c:v>
                </c:pt>
                <c:pt idx="889">
                  <c:v>1.06</c:v>
                </c:pt>
                <c:pt idx="890">
                  <c:v>1.07</c:v>
                </c:pt>
                <c:pt idx="891">
                  <c:v>1.08</c:v>
                </c:pt>
                <c:pt idx="892">
                  <c:v>1.08</c:v>
                </c:pt>
                <c:pt idx="893">
                  <c:v>1.1299999999999994</c:v>
                </c:pt>
                <c:pt idx="894">
                  <c:v>1.1800000000000004</c:v>
                </c:pt>
                <c:pt idx="895">
                  <c:v>1.25</c:v>
                </c:pt>
                <c:pt idx="896">
                  <c:v>1.26</c:v>
                </c:pt>
                <c:pt idx="897">
                  <c:v>1.27</c:v>
                </c:pt>
                <c:pt idx="898">
                  <c:v>1.34</c:v>
                </c:pt>
                <c:pt idx="899">
                  <c:v>1.31</c:v>
                </c:pt>
                <c:pt idx="900">
                  <c:v>1.28</c:v>
                </c:pt>
                <c:pt idx="901">
                  <c:v>1.32</c:v>
                </c:pt>
                <c:pt idx="902">
                  <c:v>1.3</c:v>
                </c:pt>
                <c:pt idx="903">
                  <c:v>1.31</c:v>
                </c:pt>
                <c:pt idx="904">
                  <c:v>1.29</c:v>
                </c:pt>
                <c:pt idx="905">
                  <c:v>1.3</c:v>
                </c:pt>
                <c:pt idx="906">
                  <c:v>1.29</c:v>
                </c:pt>
                <c:pt idx="907">
                  <c:v>1.3</c:v>
                </c:pt>
                <c:pt idx="908">
                  <c:v>1.3</c:v>
                </c:pt>
                <c:pt idx="909">
                  <c:v>1.29</c:v>
                </c:pt>
                <c:pt idx="910">
                  <c:v>1.29</c:v>
                </c:pt>
                <c:pt idx="911">
                  <c:v>1.31</c:v>
                </c:pt>
                <c:pt idx="912">
                  <c:v>1.37</c:v>
                </c:pt>
                <c:pt idx="913">
                  <c:v>1.41</c:v>
                </c:pt>
                <c:pt idx="914">
                  <c:v>1.46</c:v>
                </c:pt>
                <c:pt idx="915">
                  <c:v>1.47</c:v>
                </c:pt>
                <c:pt idx="916">
                  <c:v>1.4</c:v>
                </c:pt>
                <c:pt idx="917">
                  <c:v>1.31</c:v>
                </c:pt>
                <c:pt idx="918">
                  <c:v>1.26</c:v>
                </c:pt>
                <c:pt idx="919">
                  <c:v>1.25</c:v>
                </c:pt>
                <c:pt idx="920">
                  <c:v>1.27</c:v>
                </c:pt>
                <c:pt idx="921">
                  <c:v>1.26</c:v>
                </c:pt>
                <c:pt idx="922">
                  <c:v>1.26</c:v>
                </c:pt>
                <c:pt idx="923">
                  <c:v>1.27</c:v>
                </c:pt>
                <c:pt idx="924">
                  <c:v>1.29</c:v>
                </c:pt>
                <c:pt idx="925">
                  <c:v>1.29</c:v>
                </c:pt>
                <c:pt idx="926">
                  <c:v>1.29</c:v>
                </c:pt>
                <c:pt idx="927">
                  <c:v>1.28</c:v>
                </c:pt>
                <c:pt idx="928">
                  <c:v>1.29</c:v>
                </c:pt>
                <c:pt idx="929">
                  <c:v>1.27</c:v>
                </c:pt>
                <c:pt idx="930">
                  <c:v>1.21</c:v>
                </c:pt>
                <c:pt idx="931">
                  <c:v>1.24</c:v>
                </c:pt>
                <c:pt idx="932">
                  <c:v>1.28</c:v>
                </c:pt>
                <c:pt idx="933">
                  <c:v>1.3900000000000001</c:v>
                </c:pt>
                <c:pt idx="934">
                  <c:v>1.3900000000000001</c:v>
                </c:pt>
                <c:pt idx="935">
                  <c:v>1.4</c:v>
                </c:pt>
                <c:pt idx="936">
                  <c:v>1.46</c:v>
                </c:pt>
                <c:pt idx="937">
                  <c:v>1.62</c:v>
                </c:pt>
                <c:pt idx="938">
                  <c:v>1.7</c:v>
                </c:pt>
                <c:pt idx="939">
                  <c:v>1.73</c:v>
                </c:pt>
                <c:pt idx="940">
                  <c:v>1.72</c:v>
                </c:pt>
                <c:pt idx="941">
                  <c:v>1.6600000000000001</c:v>
                </c:pt>
                <c:pt idx="942">
                  <c:v>1.6700000000000004</c:v>
                </c:pt>
                <c:pt idx="943">
                  <c:v>1.6800000000000004</c:v>
                </c:pt>
                <c:pt idx="944">
                  <c:v>1.6700000000000004</c:v>
                </c:pt>
                <c:pt idx="945">
                  <c:v>1.71</c:v>
                </c:pt>
                <c:pt idx="946">
                  <c:v>1.78</c:v>
                </c:pt>
                <c:pt idx="947">
                  <c:v>1.87</c:v>
                </c:pt>
                <c:pt idx="948">
                  <c:v>1.9000000000000001</c:v>
                </c:pt>
                <c:pt idx="949">
                  <c:v>1.8</c:v>
                </c:pt>
                <c:pt idx="950">
                  <c:v>1.71</c:v>
                </c:pt>
                <c:pt idx="951">
                  <c:v>1.6800000000000004</c:v>
                </c:pt>
                <c:pt idx="952">
                  <c:v>1.62</c:v>
                </c:pt>
                <c:pt idx="953">
                  <c:v>1.55</c:v>
                </c:pt>
                <c:pt idx="954">
                  <c:v>1.52</c:v>
                </c:pt>
                <c:pt idx="955">
                  <c:v>1.45</c:v>
                </c:pt>
                <c:pt idx="956">
                  <c:v>1.36</c:v>
                </c:pt>
                <c:pt idx="957">
                  <c:v>1.3</c:v>
                </c:pt>
                <c:pt idx="958">
                  <c:v>1.25</c:v>
                </c:pt>
                <c:pt idx="959">
                  <c:v>1.2</c:v>
                </c:pt>
                <c:pt idx="960">
                  <c:v>1.1399999999999995</c:v>
                </c:pt>
                <c:pt idx="961">
                  <c:v>1.0900000000000001</c:v>
                </c:pt>
                <c:pt idx="962">
                  <c:v>1.1200000000000001</c:v>
                </c:pt>
                <c:pt idx="963">
                  <c:v>1.1000000000000001</c:v>
                </c:pt>
                <c:pt idx="964">
                  <c:v>1.08</c:v>
                </c:pt>
                <c:pt idx="965">
                  <c:v>1.1000000000000001</c:v>
                </c:pt>
                <c:pt idx="966">
                  <c:v>1.1000000000000001</c:v>
                </c:pt>
                <c:pt idx="967">
                  <c:v>1.1499999999999995</c:v>
                </c:pt>
                <c:pt idx="968">
                  <c:v>1.1299999999999994</c:v>
                </c:pt>
                <c:pt idx="969">
                  <c:v>1.1100000000000001</c:v>
                </c:pt>
                <c:pt idx="970">
                  <c:v>1.05</c:v>
                </c:pt>
                <c:pt idx="971">
                  <c:v>0.99</c:v>
                </c:pt>
                <c:pt idx="972">
                  <c:v>0.95000000000000018</c:v>
                </c:pt>
                <c:pt idx="973">
                  <c:v>0.93</c:v>
                </c:pt>
                <c:pt idx="974">
                  <c:v>0.95000000000000018</c:v>
                </c:pt>
                <c:pt idx="975">
                  <c:v>0.9700000000000002</c:v>
                </c:pt>
                <c:pt idx="976">
                  <c:v>0.94000000000000017</c:v>
                </c:pt>
                <c:pt idx="977">
                  <c:v>0.92</c:v>
                </c:pt>
                <c:pt idx="978">
                  <c:v>0.96000000000000019</c:v>
                </c:pt>
                <c:pt idx="979">
                  <c:v>0.98</c:v>
                </c:pt>
                <c:pt idx="980">
                  <c:v>0.99</c:v>
                </c:pt>
                <c:pt idx="981">
                  <c:v>1.03</c:v>
                </c:pt>
                <c:pt idx="982">
                  <c:v>1.06</c:v>
                </c:pt>
                <c:pt idx="983">
                  <c:v>1.06</c:v>
                </c:pt>
                <c:pt idx="984">
                  <c:v>1.0900000000000001</c:v>
                </c:pt>
                <c:pt idx="985">
                  <c:v>1.06</c:v>
                </c:pt>
                <c:pt idx="986">
                  <c:v>1.01</c:v>
                </c:pt>
                <c:pt idx="987">
                  <c:v>0.94000000000000017</c:v>
                </c:pt>
                <c:pt idx="988">
                  <c:v>0.94000000000000017</c:v>
                </c:pt>
                <c:pt idx="989">
                  <c:v>0.99</c:v>
                </c:pt>
                <c:pt idx="990">
                  <c:v>0.98</c:v>
                </c:pt>
                <c:pt idx="991">
                  <c:v>0.94000000000000017</c:v>
                </c:pt>
                <c:pt idx="992">
                  <c:v>0.94000000000000017</c:v>
                </c:pt>
                <c:pt idx="993">
                  <c:v>0.9</c:v>
                </c:pt>
                <c:pt idx="994">
                  <c:v>0.89</c:v>
                </c:pt>
                <c:pt idx="995">
                  <c:v>0.96000000000000019</c:v>
                </c:pt>
                <c:pt idx="996">
                  <c:v>0.95000000000000018</c:v>
                </c:pt>
                <c:pt idx="997">
                  <c:v>0.95000000000000018</c:v>
                </c:pt>
                <c:pt idx="998">
                  <c:v>0.94000000000000017</c:v>
                </c:pt>
                <c:pt idx="999">
                  <c:v>0.93</c:v>
                </c:pt>
                <c:pt idx="1000">
                  <c:v>0.93</c:v>
                </c:pt>
                <c:pt idx="1001">
                  <c:v>0.92</c:v>
                </c:pt>
                <c:pt idx="1002">
                  <c:v>0.95000000000000018</c:v>
                </c:pt>
                <c:pt idx="1003">
                  <c:v>0.95000000000000018</c:v>
                </c:pt>
                <c:pt idx="1004">
                  <c:v>0.93</c:v>
                </c:pt>
                <c:pt idx="1005">
                  <c:v>0.93</c:v>
                </c:pt>
                <c:pt idx="1006">
                  <c:v>0.92</c:v>
                </c:pt>
                <c:pt idx="1007">
                  <c:v>0.91</c:v>
                </c:pt>
                <c:pt idx="1008">
                  <c:v>0.9</c:v>
                </c:pt>
                <c:pt idx="1009">
                  <c:v>0.92</c:v>
                </c:pt>
                <c:pt idx="1010">
                  <c:v>1.02</c:v>
                </c:pt>
                <c:pt idx="1011">
                  <c:v>1.03</c:v>
                </c:pt>
                <c:pt idx="1012">
                  <c:v>1.02</c:v>
                </c:pt>
                <c:pt idx="1013">
                  <c:v>1.02</c:v>
                </c:pt>
                <c:pt idx="1014">
                  <c:v>0.99</c:v>
                </c:pt>
                <c:pt idx="1015">
                  <c:v>0.9700000000000002</c:v>
                </c:pt>
                <c:pt idx="1016">
                  <c:v>0.99</c:v>
                </c:pt>
                <c:pt idx="1017">
                  <c:v>1</c:v>
                </c:pt>
                <c:pt idx="1018">
                  <c:v>0.99</c:v>
                </c:pt>
                <c:pt idx="1019">
                  <c:v>0.98</c:v>
                </c:pt>
                <c:pt idx="1020">
                  <c:v>0.99</c:v>
                </c:pt>
                <c:pt idx="1021">
                  <c:v>0.94000000000000017</c:v>
                </c:pt>
                <c:pt idx="1022">
                  <c:v>0.9700000000000002</c:v>
                </c:pt>
                <c:pt idx="1023">
                  <c:v>0.95000000000000018</c:v>
                </c:pt>
                <c:pt idx="1024">
                  <c:v>0.98</c:v>
                </c:pt>
                <c:pt idx="1025">
                  <c:v>0.96000000000000019</c:v>
                </c:pt>
                <c:pt idx="1026">
                  <c:v>0.99</c:v>
                </c:pt>
                <c:pt idx="1027">
                  <c:v>1.03</c:v>
                </c:pt>
                <c:pt idx="1028">
                  <c:v>1.01</c:v>
                </c:pt>
                <c:pt idx="1029">
                  <c:v>1.03</c:v>
                </c:pt>
                <c:pt idx="1030">
                  <c:v>1.03</c:v>
                </c:pt>
                <c:pt idx="1031">
                  <c:v>1.06</c:v>
                </c:pt>
                <c:pt idx="1032">
                  <c:v>1.1000000000000001</c:v>
                </c:pt>
                <c:pt idx="1033">
                  <c:v>1.1399999999999995</c:v>
                </c:pt>
                <c:pt idx="1034">
                  <c:v>1.1900000000000004</c:v>
                </c:pt>
                <c:pt idx="1035">
                  <c:v>1.25</c:v>
                </c:pt>
                <c:pt idx="1036">
                  <c:v>1.25</c:v>
                </c:pt>
                <c:pt idx="1037">
                  <c:v>1.23</c:v>
                </c:pt>
                <c:pt idx="1038">
                  <c:v>1.25</c:v>
                </c:pt>
                <c:pt idx="1039">
                  <c:v>1.41</c:v>
                </c:pt>
                <c:pt idx="1040">
                  <c:v>1.43</c:v>
                </c:pt>
                <c:pt idx="1041">
                  <c:v>1.43</c:v>
                </c:pt>
                <c:pt idx="1042">
                  <c:v>1.52</c:v>
                </c:pt>
                <c:pt idx="1043">
                  <c:v>1.57</c:v>
                </c:pt>
                <c:pt idx="1044">
                  <c:v>1.55</c:v>
                </c:pt>
                <c:pt idx="1045">
                  <c:v>1.53</c:v>
                </c:pt>
                <c:pt idx="1046">
                  <c:v>1.44</c:v>
                </c:pt>
                <c:pt idx="1047">
                  <c:v>1.3900000000000001</c:v>
                </c:pt>
                <c:pt idx="1048">
                  <c:v>1.37</c:v>
                </c:pt>
                <c:pt idx="1049">
                  <c:v>1.42</c:v>
                </c:pt>
                <c:pt idx="1050">
                  <c:v>1.48</c:v>
                </c:pt>
                <c:pt idx="1051">
                  <c:v>1.51</c:v>
                </c:pt>
                <c:pt idx="1052">
                  <c:v>1.51</c:v>
                </c:pt>
                <c:pt idx="1053">
                  <c:v>1.51</c:v>
                </c:pt>
                <c:pt idx="1054">
                  <c:v>1.45</c:v>
                </c:pt>
                <c:pt idx="1055">
                  <c:v>1.42</c:v>
                </c:pt>
                <c:pt idx="1056">
                  <c:v>1.3800000000000001</c:v>
                </c:pt>
                <c:pt idx="1057">
                  <c:v>1.31</c:v>
                </c:pt>
                <c:pt idx="1058">
                  <c:v>1.34</c:v>
                </c:pt>
                <c:pt idx="1059">
                  <c:v>1.31</c:v>
                </c:pt>
                <c:pt idx="1060">
                  <c:v>1.31</c:v>
                </c:pt>
                <c:pt idx="1061">
                  <c:v>1.28</c:v>
                </c:pt>
                <c:pt idx="1062">
                  <c:v>1.29</c:v>
                </c:pt>
                <c:pt idx="1063">
                  <c:v>1.23</c:v>
                </c:pt>
                <c:pt idx="1064">
                  <c:v>1.1800000000000004</c:v>
                </c:pt>
                <c:pt idx="1065">
                  <c:v>1.1900000000000004</c:v>
                </c:pt>
                <c:pt idx="1066">
                  <c:v>1.1299999999999994</c:v>
                </c:pt>
                <c:pt idx="1067">
                  <c:v>1.0900000000000001</c:v>
                </c:pt>
                <c:pt idx="1068">
                  <c:v>1.1399999999999995</c:v>
                </c:pt>
                <c:pt idx="1069">
                  <c:v>1.0900000000000001</c:v>
                </c:pt>
                <c:pt idx="1070">
                  <c:v>1.06</c:v>
                </c:pt>
                <c:pt idx="1071">
                  <c:v>1.02</c:v>
                </c:pt>
                <c:pt idx="1072">
                  <c:v>1.02</c:v>
                </c:pt>
                <c:pt idx="1073">
                  <c:v>1.01</c:v>
                </c:pt>
                <c:pt idx="1074">
                  <c:v>0.96000000000000019</c:v>
                </c:pt>
                <c:pt idx="1075">
                  <c:v>0.98</c:v>
                </c:pt>
                <c:pt idx="1076">
                  <c:v>0.98</c:v>
                </c:pt>
                <c:pt idx="1077">
                  <c:v>0.9700000000000002</c:v>
                </c:pt>
                <c:pt idx="1078">
                  <c:v>0.95000000000000018</c:v>
                </c:pt>
                <c:pt idx="1079">
                  <c:v>0.98</c:v>
                </c:pt>
                <c:pt idx="1080">
                  <c:v>0.99</c:v>
                </c:pt>
                <c:pt idx="1081">
                  <c:v>1.02</c:v>
                </c:pt>
                <c:pt idx="1082">
                  <c:v>1.03</c:v>
                </c:pt>
                <c:pt idx="1083">
                  <c:v>1.06</c:v>
                </c:pt>
                <c:pt idx="1084">
                  <c:v>1.06</c:v>
                </c:pt>
                <c:pt idx="1085">
                  <c:v>1.1399999999999995</c:v>
                </c:pt>
                <c:pt idx="1086">
                  <c:v>1.1800000000000004</c:v>
                </c:pt>
                <c:pt idx="1087">
                  <c:v>1.24</c:v>
                </c:pt>
                <c:pt idx="1088">
                  <c:v>1.23</c:v>
                </c:pt>
                <c:pt idx="1089">
                  <c:v>1.23</c:v>
                </c:pt>
                <c:pt idx="1090">
                  <c:v>1.1900000000000004</c:v>
                </c:pt>
                <c:pt idx="1091">
                  <c:v>1.1800000000000004</c:v>
                </c:pt>
                <c:pt idx="1092">
                  <c:v>1.1499999999999995</c:v>
                </c:pt>
                <c:pt idx="1093">
                  <c:v>1.1700000000000004</c:v>
                </c:pt>
                <c:pt idx="1094">
                  <c:v>1.22</c:v>
                </c:pt>
                <c:pt idx="1095">
                  <c:v>1.27</c:v>
                </c:pt>
                <c:pt idx="1096">
                  <c:v>1.3</c:v>
                </c:pt>
                <c:pt idx="1097">
                  <c:v>1.37</c:v>
                </c:pt>
                <c:pt idx="1098">
                  <c:v>1.45</c:v>
                </c:pt>
                <c:pt idx="1099">
                  <c:v>1.45</c:v>
                </c:pt>
                <c:pt idx="1100">
                  <c:v>1.42</c:v>
                </c:pt>
                <c:pt idx="1101">
                  <c:v>1.3900000000000001</c:v>
                </c:pt>
                <c:pt idx="1102">
                  <c:v>1.49</c:v>
                </c:pt>
                <c:pt idx="1103">
                  <c:v>1.52</c:v>
                </c:pt>
                <c:pt idx="1104">
                  <c:v>1.52</c:v>
                </c:pt>
                <c:pt idx="1105">
                  <c:v>1.49</c:v>
                </c:pt>
                <c:pt idx="1106">
                  <c:v>1.45</c:v>
                </c:pt>
                <c:pt idx="1107">
                  <c:v>1.45</c:v>
                </c:pt>
                <c:pt idx="1108">
                  <c:v>1.45</c:v>
                </c:pt>
                <c:pt idx="1109">
                  <c:v>1.44</c:v>
                </c:pt>
                <c:pt idx="1110">
                  <c:v>1.41</c:v>
                </c:pt>
                <c:pt idx="1111">
                  <c:v>1.43</c:v>
                </c:pt>
                <c:pt idx="1112">
                  <c:v>1.3900000000000001</c:v>
                </c:pt>
                <c:pt idx="1113">
                  <c:v>1.33</c:v>
                </c:pt>
                <c:pt idx="1114">
                  <c:v>1.35</c:v>
                </c:pt>
                <c:pt idx="1115">
                  <c:v>1.32</c:v>
                </c:pt>
                <c:pt idx="1116">
                  <c:v>1.29</c:v>
                </c:pt>
                <c:pt idx="1117">
                  <c:v>1.23</c:v>
                </c:pt>
                <c:pt idx="1118">
                  <c:v>1.2</c:v>
                </c:pt>
                <c:pt idx="1119">
                  <c:v>1.1499999999999995</c:v>
                </c:pt>
                <c:pt idx="1120">
                  <c:v>1.1299999999999994</c:v>
                </c:pt>
                <c:pt idx="1121">
                  <c:v>1.1200000000000001</c:v>
                </c:pt>
                <c:pt idx="1122">
                  <c:v>1.1299999999999994</c:v>
                </c:pt>
                <c:pt idx="1123">
                  <c:v>1.1800000000000004</c:v>
                </c:pt>
                <c:pt idx="1124">
                  <c:v>1.1599999999999995</c:v>
                </c:pt>
                <c:pt idx="1125">
                  <c:v>1.1700000000000004</c:v>
                </c:pt>
                <c:pt idx="1126">
                  <c:v>1.1100000000000001</c:v>
                </c:pt>
                <c:pt idx="1127">
                  <c:v>1.07</c:v>
                </c:pt>
                <c:pt idx="1128">
                  <c:v>1.04</c:v>
                </c:pt>
                <c:pt idx="1129">
                  <c:v>0.98</c:v>
                </c:pt>
                <c:pt idx="1130">
                  <c:v>1.01</c:v>
                </c:pt>
                <c:pt idx="1131">
                  <c:v>1.03</c:v>
                </c:pt>
                <c:pt idx="1132">
                  <c:v>0.9700000000000002</c:v>
                </c:pt>
                <c:pt idx="1133">
                  <c:v>1</c:v>
                </c:pt>
                <c:pt idx="1134">
                  <c:v>0.99</c:v>
                </c:pt>
                <c:pt idx="1135">
                  <c:v>0.9700000000000002</c:v>
                </c:pt>
                <c:pt idx="1136">
                  <c:v>0.9700000000000002</c:v>
                </c:pt>
                <c:pt idx="1137">
                  <c:v>0.94000000000000017</c:v>
                </c:pt>
                <c:pt idx="1138">
                  <c:v>0.89</c:v>
                </c:pt>
                <c:pt idx="1139">
                  <c:v>0.91</c:v>
                </c:pt>
                <c:pt idx="1140">
                  <c:v>0.91</c:v>
                </c:pt>
                <c:pt idx="1141">
                  <c:v>0.89</c:v>
                </c:pt>
                <c:pt idx="1142">
                  <c:v>0.9</c:v>
                </c:pt>
                <c:pt idx="1143">
                  <c:v>0.89</c:v>
                </c:pt>
                <c:pt idx="1144">
                  <c:v>0.92</c:v>
                </c:pt>
                <c:pt idx="1145">
                  <c:v>0.91</c:v>
                </c:pt>
                <c:pt idx="1146">
                  <c:v>0.96000000000000019</c:v>
                </c:pt>
                <c:pt idx="1147">
                  <c:v>0.96000000000000019</c:v>
                </c:pt>
                <c:pt idx="1148">
                  <c:v>0.94000000000000017</c:v>
                </c:pt>
                <c:pt idx="1149">
                  <c:v>0.9</c:v>
                </c:pt>
                <c:pt idx="1150">
                  <c:v>0.92</c:v>
                </c:pt>
                <c:pt idx="1151">
                  <c:v>0.94000000000000017</c:v>
                </c:pt>
                <c:pt idx="1152">
                  <c:v>0.95000000000000018</c:v>
                </c:pt>
                <c:pt idx="1153">
                  <c:v>0.93</c:v>
                </c:pt>
                <c:pt idx="1154">
                  <c:v>0.9</c:v>
                </c:pt>
                <c:pt idx="1155">
                  <c:v>0.9</c:v>
                </c:pt>
                <c:pt idx="1156">
                  <c:v>0.88</c:v>
                </c:pt>
                <c:pt idx="1157">
                  <c:v>0.89</c:v>
                </c:pt>
                <c:pt idx="1158">
                  <c:v>0.95000000000000018</c:v>
                </c:pt>
                <c:pt idx="1159">
                  <c:v>1.01</c:v>
                </c:pt>
                <c:pt idx="1160">
                  <c:v>1.04</c:v>
                </c:pt>
                <c:pt idx="1161">
                  <c:v>0.98</c:v>
                </c:pt>
                <c:pt idx="1162">
                  <c:v>1</c:v>
                </c:pt>
                <c:pt idx="1163">
                  <c:v>0.98</c:v>
                </c:pt>
                <c:pt idx="1164">
                  <c:v>0.98</c:v>
                </c:pt>
                <c:pt idx="1165">
                  <c:v>1.04</c:v>
                </c:pt>
                <c:pt idx="1166">
                  <c:v>1.03</c:v>
                </c:pt>
                <c:pt idx="1167">
                  <c:v>1.03</c:v>
                </c:pt>
                <c:pt idx="1168">
                  <c:v>1.02</c:v>
                </c:pt>
                <c:pt idx="1169">
                  <c:v>1.02</c:v>
                </c:pt>
                <c:pt idx="1170">
                  <c:v>1</c:v>
                </c:pt>
                <c:pt idx="1171">
                  <c:v>1.02</c:v>
                </c:pt>
                <c:pt idx="1172">
                  <c:v>1.03</c:v>
                </c:pt>
                <c:pt idx="1173">
                  <c:v>1.01</c:v>
                </c:pt>
                <c:pt idx="1174">
                  <c:v>1.01</c:v>
                </c:pt>
                <c:pt idx="1175">
                  <c:v>1.04</c:v>
                </c:pt>
                <c:pt idx="1176">
                  <c:v>1.02</c:v>
                </c:pt>
                <c:pt idx="1177">
                  <c:v>1.04</c:v>
                </c:pt>
                <c:pt idx="1178">
                  <c:v>1.0900000000000001</c:v>
                </c:pt>
                <c:pt idx="1179">
                  <c:v>1.1200000000000001</c:v>
                </c:pt>
                <c:pt idx="1180">
                  <c:v>1.1800000000000004</c:v>
                </c:pt>
                <c:pt idx="1181">
                  <c:v>1.2</c:v>
                </c:pt>
                <c:pt idx="1182">
                  <c:v>1.1800000000000004</c:v>
                </c:pt>
                <c:pt idx="1183">
                  <c:v>1.1499999999999995</c:v>
                </c:pt>
                <c:pt idx="1184">
                  <c:v>1.1800000000000004</c:v>
                </c:pt>
                <c:pt idx="1185">
                  <c:v>1.1700000000000004</c:v>
                </c:pt>
                <c:pt idx="1186">
                  <c:v>1.1599999999999995</c:v>
                </c:pt>
                <c:pt idx="1187">
                  <c:v>1.1700000000000004</c:v>
                </c:pt>
                <c:pt idx="1188">
                  <c:v>1.24</c:v>
                </c:pt>
                <c:pt idx="1189">
                  <c:v>1.27</c:v>
                </c:pt>
                <c:pt idx="1190">
                  <c:v>1.32</c:v>
                </c:pt>
                <c:pt idx="1191">
                  <c:v>1.45</c:v>
                </c:pt>
                <c:pt idx="1192">
                  <c:v>1.37</c:v>
                </c:pt>
                <c:pt idx="1193">
                  <c:v>1.34</c:v>
                </c:pt>
                <c:pt idx="1194">
                  <c:v>1.35</c:v>
                </c:pt>
                <c:pt idx="1195">
                  <c:v>1.33</c:v>
                </c:pt>
                <c:pt idx="1196">
                  <c:v>1.29</c:v>
                </c:pt>
                <c:pt idx="1197">
                  <c:v>1.26</c:v>
                </c:pt>
                <c:pt idx="1198">
                  <c:v>1.25</c:v>
                </c:pt>
                <c:pt idx="1199">
                  <c:v>1.22</c:v>
                </c:pt>
                <c:pt idx="1200">
                  <c:v>1.21</c:v>
                </c:pt>
                <c:pt idx="1201">
                  <c:v>1.21</c:v>
                </c:pt>
                <c:pt idx="1202">
                  <c:v>1.21</c:v>
                </c:pt>
                <c:pt idx="1203">
                  <c:v>1.1900000000000004</c:v>
                </c:pt>
                <c:pt idx="1204">
                  <c:v>1.2</c:v>
                </c:pt>
                <c:pt idx="1205">
                  <c:v>1.24</c:v>
                </c:pt>
                <c:pt idx="1206">
                  <c:v>1.22</c:v>
                </c:pt>
                <c:pt idx="1207">
                  <c:v>1.1900000000000004</c:v>
                </c:pt>
                <c:pt idx="1208">
                  <c:v>1.1599999999999995</c:v>
                </c:pt>
                <c:pt idx="1209">
                  <c:v>1.2</c:v>
                </c:pt>
                <c:pt idx="1210">
                  <c:v>1.1900000000000004</c:v>
                </c:pt>
                <c:pt idx="1211">
                  <c:v>1.23</c:v>
                </c:pt>
                <c:pt idx="1212">
                  <c:v>1.28</c:v>
                </c:pt>
                <c:pt idx="1213">
                  <c:v>1.3</c:v>
                </c:pt>
                <c:pt idx="1214">
                  <c:v>1.3900000000000001</c:v>
                </c:pt>
                <c:pt idx="1215">
                  <c:v>1.41</c:v>
                </c:pt>
                <c:pt idx="1216">
                  <c:v>1.4</c:v>
                </c:pt>
                <c:pt idx="1217">
                  <c:v>1.44</c:v>
                </c:pt>
                <c:pt idx="1218">
                  <c:v>1.49</c:v>
                </c:pt>
                <c:pt idx="1219">
                  <c:v>1.51</c:v>
                </c:pt>
                <c:pt idx="1220">
                  <c:v>1.56</c:v>
                </c:pt>
                <c:pt idx="1221">
                  <c:v>1.59</c:v>
                </c:pt>
                <c:pt idx="1222">
                  <c:v>1.54</c:v>
                </c:pt>
                <c:pt idx="1223">
                  <c:v>1.52</c:v>
                </c:pt>
                <c:pt idx="1224">
                  <c:v>1.55</c:v>
                </c:pt>
                <c:pt idx="1225">
                  <c:v>1.6500000000000001</c:v>
                </c:pt>
                <c:pt idx="1226">
                  <c:v>1.62</c:v>
                </c:pt>
                <c:pt idx="1227">
                  <c:v>1.6</c:v>
                </c:pt>
                <c:pt idx="1228">
                  <c:v>1.59</c:v>
                </c:pt>
                <c:pt idx="1229">
                  <c:v>1.53</c:v>
                </c:pt>
                <c:pt idx="1230">
                  <c:v>1.49</c:v>
                </c:pt>
                <c:pt idx="1231">
                  <c:v>1.43</c:v>
                </c:pt>
                <c:pt idx="1232">
                  <c:v>1.42</c:v>
                </c:pt>
                <c:pt idx="1233">
                  <c:v>1.37</c:v>
                </c:pt>
                <c:pt idx="1234">
                  <c:v>1.36</c:v>
                </c:pt>
                <c:pt idx="1235">
                  <c:v>1.32</c:v>
                </c:pt>
                <c:pt idx="1236">
                  <c:v>1.31</c:v>
                </c:pt>
                <c:pt idx="1237">
                  <c:v>1.31</c:v>
                </c:pt>
                <c:pt idx="1238">
                  <c:v>1.31</c:v>
                </c:pt>
                <c:pt idx="1239">
                  <c:v>1.28</c:v>
                </c:pt>
                <c:pt idx="1240">
                  <c:v>1.27</c:v>
                </c:pt>
                <c:pt idx="1241">
                  <c:v>1.29</c:v>
                </c:pt>
                <c:pt idx="1242">
                  <c:v>1.28</c:v>
                </c:pt>
                <c:pt idx="1243">
                  <c:v>1.29</c:v>
                </c:pt>
                <c:pt idx="1244">
                  <c:v>1.3</c:v>
                </c:pt>
                <c:pt idx="1245">
                  <c:v>1.3</c:v>
                </c:pt>
                <c:pt idx="1246">
                  <c:v>1.31</c:v>
                </c:pt>
                <c:pt idx="1247">
                  <c:v>1.27</c:v>
                </c:pt>
                <c:pt idx="1248">
                  <c:v>1.23</c:v>
                </c:pt>
                <c:pt idx="1249">
                  <c:v>1.21</c:v>
                </c:pt>
                <c:pt idx="1250">
                  <c:v>1.1499999999999995</c:v>
                </c:pt>
                <c:pt idx="1251">
                  <c:v>1.1200000000000001</c:v>
                </c:pt>
                <c:pt idx="1252">
                  <c:v>1.1399999999999995</c:v>
                </c:pt>
                <c:pt idx="1253">
                  <c:v>1.1499999999999995</c:v>
                </c:pt>
                <c:pt idx="1254">
                  <c:v>1.1599999999999995</c:v>
                </c:pt>
                <c:pt idx="1255">
                  <c:v>1.1499999999999995</c:v>
                </c:pt>
                <c:pt idx="1256">
                  <c:v>1.1200000000000001</c:v>
                </c:pt>
                <c:pt idx="1257">
                  <c:v>1.08</c:v>
                </c:pt>
                <c:pt idx="1258">
                  <c:v>1.04</c:v>
                </c:pt>
                <c:pt idx="1259">
                  <c:v>1</c:v>
                </c:pt>
                <c:pt idx="1260">
                  <c:v>1.03</c:v>
                </c:pt>
                <c:pt idx="1261">
                  <c:v>1.03</c:v>
                </c:pt>
                <c:pt idx="1262">
                  <c:v>1.01</c:v>
                </c:pt>
                <c:pt idx="1263">
                  <c:v>1</c:v>
                </c:pt>
                <c:pt idx="1264">
                  <c:v>0.98</c:v>
                </c:pt>
                <c:pt idx="1265">
                  <c:v>0.9700000000000002</c:v>
                </c:pt>
                <c:pt idx="1266">
                  <c:v>1.02</c:v>
                </c:pt>
                <c:pt idx="1267">
                  <c:v>1.02</c:v>
                </c:pt>
                <c:pt idx="1268">
                  <c:v>1</c:v>
                </c:pt>
                <c:pt idx="1269">
                  <c:v>0.98</c:v>
                </c:pt>
                <c:pt idx="1270">
                  <c:v>1</c:v>
                </c:pt>
                <c:pt idx="1271">
                  <c:v>1.01</c:v>
                </c:pt>
                <c:pt idx="1272">
                  <c:v>0.98</c:v>
                </c:pt>
                <c:pt idx="1273">
                  <c:v>0.9700000000000002</c:v>
                </c:pt>
                <c:pt idx="1274">
                  <c:v>0.95000000000000018</c:v>
                </c:pt>
                <c:pt idx="1275">
                  <c:v>0.95000000000000018</c:v>
                </c:pt>
                <c:pt idx="1276">
                  <c:v>0.95000000000000018</c:v>
                </c:pt>
                <c:pt idx="1277">
                  <c:v>0.9700000000000002</c:v>
                </c:pt>
                <c:pt idx="1278">
                  <c:v>1.03</c:v>
                </c:pt>
                <c:pt idx="1279">
                  <c:v>1.08</c:v>
                </c:pt>
                <c:pt idx="1280">
                  <c:v>1.07</c:v>
                </c:pt>
                <c:pt idx="1281">
                  <c:v>1.04</c:v>
                </c:pt>
                <c:pt idx="1282">
                  <c:v>1.07</c:v>
                </c:pt>
                <c:pt idx="1283">
                  <c:v>1</c:v>
                </c:pt>
                <c:pt idx="1284">
                  <c:v>0.99</c:v>
                </c:pt>
                <c:pt idx="1285">
                  <c:v>0.95000000000000018</c:v>
                </c:pt>
                <c:pt idx="1286">
                  <c:v>0.95000000000000018</c:v>
                </c:pt>
                <c:pt idx="1287">
                  <c:v>0.95000000000000018</c:v>
                </c:pt>
                <c:pt idx="1288">
                  <c:v>0.99</c:v>
                </c:pt>
                <c:pt idx="1289">
                  <c:v>0.98</c:v>
                </c:pt>
                <c:pt idx="1290">
                  <c:v>0.96000000000000019</c:v>
                </c:pt>
                <c:pt idx="1291">
                  <c:v>0.99</c:v>
                </c:pt>
                <c:pt idx="1292">
                  <c:v>1.03</c:v>
                </c:pt>
                <c:pt idx="1293">
                  <c:v>1.05</c:v>
                </c:pt>
                <c:pt idx="1294">
                  <c:v>1.1000000000000001</c:v>
                </c:pt>
                <c:pt idx="1295">
                  <c:v>1.1000000000000001</c:v>
                </c:pt>
                <c:pt idx="1296">
                  <c:v>1.05</c:v>
                </c:pt>
                <c:pt idx="1297">
                  <c:v>1</c:v>
                </c:pt>
                <c:pt idx="1298">
                  <c:v>1.06</c:v>
                </c:pt>
                <c:pt idx="1299">
                  <c:v>1.06</c:v>
                </c:pt>
                <c:pt idx="1300">
                  <c:v>1.1000000000000001</c:v>
                </c:pt>
                <c:pt idx="1301">
                  <c:v>1.07</c:v>
                </c:pt>
                <c:pt idx="1302">
                  <c:v>1.0900000000000001</c:v>
                </c:pt>
                <c:pt idx="1303">
                  <c:v>1.05</c:v>
                </c:pt>
                <c:pt idx="1304">
                  <c:v>1.02</c:v>
                </c:pt>
                <c:pt idx="1305">
                  <c:v>1.02</c:v>
                </c:pt>
                <c:pt idx="1306">
                  <c:v>0.99</c:v>
                </c:pt>
                <c:pt idx="1307">
                  <c:v>1.03</c:v>
                </c:pt>
                <c:pt idx="1308">
                  <c:v>1.06</c:v>
                </c:pt>
                <c:pt idx="1309">
                  <c:v>1.02</c:v>
                </c:pt>
                <c:pt idx="1310">
                  <c:v>1.03</c:v>
                </c:pt>
                <c:pt idx="1311">
                  <c:v>1.04</c:v>
                </c:pt>
                <c:pt idx="1312">
                  <c:v>1.02</c:v>
                </c:pt>
                <c:pt idx="1313">
                  <c:v>0.96000000000000019</c:v>
                </c:pt>
                <c:pt idx="1314">
                  <c:v>0.92</c:v>
                </c:pt>
                <c:pt idx="1315">
                  <c:v>0.93</c:v>
                </c:pt>
                <c:pt idx="1316">
                  <c:v>0.91</c:v>
                </c:pt>
                <c:pt idx="1317">
                  <c:v>0.89</c:v>
                </c:pt>
                <c:pt idx="1318">
                  <c:v>0.96000000000000019</c:v>
                </c:pt>
                <c:pt idx="1319">
                  <c:v>0.98</c:v>
                </c:pt>
                <c:pt idx="1320">
                  <c:v>0.98</c:v>
                </c:pt>
                <c:pt idx="1321">
                  <c:v>1</c:v>
                </c:pt>
                <c:pt idx="1322">
                  <c:v>0.98</c:v>
                </c:pt>
                <c:pt idx="1323">
                  <c:v>0.98</c:v>
                </c:pt>
                <c:pt idx="1324">
                  <c:v>0.96000000000000019</c:v>
                </c:pt>
                <c:pt idx="1325">
                  <c:v>0.93</c:v>
                </c:pt>
                <c:pt idx="1326">
                  <c:v>0.95000000000000018</c:v>
                </c:pt>
                <c:pt idx="1327">
                  <c:v>0.9700000000000002</c:v>
                </c:pt>
                <c:pt idx="1328">
                  <c:v>0.99</c:v>
                </c:pt>
                <c:pt idx="1329">
                  <c:v>1.05</c:v>
                </c:pt>
                <c:pt idx="1330">
                  <c:v>1.07</c:v>
                </c:pt>
                <c:pt idx="1331">
                  <c:v>1.0900000000000001</c:v>
                </c:pt>
                <c:pt idx="1332">
                  <c:v>1.07</c:v>
                </c:pt>
                <c:pt idx="1333">
                  <c:v>1</c:v>
                </c:pt>
                <c:pt idx="1334">
                  <c:v>0.9700000000000002</c:v>
                </c:pt>
                <c:pt idx="1335">
                  <c:v>1.01</c:v>
                </c:pt>
                <c:pt idx="1336">
                  <c:v>1</c:v>
                </c:pt>
                <c:pt idx="1337">
                  <c:v>1.02</c:v>
                </c:pt>
                <c:pt idx="1338">
                  <c:v>1.06</c:v>
                </c:pt>
                <c:pt idx="1339">
                  <c:v>1.02</c:v>
                </c:pt>
                <c:pt idx="1340">
                  <c:v>0.95000000000000018</c:v>
                </c:pt>
                <c:pt idx="1341">
                  <c:v>0.94000000000000017</c:v>
                </c:pt>
                <c:pt idx="1342">
                  <c:v>0.93</c:v>
                </c:pt>
                <c:pt idx="1343">
                  <c:v>0.98</c:v>
                </c:pt>
                <c:pt idx="1344">
                  <c:v>1.05</c:v>
                </c:pt>
                <c:pt idx="1345">
                  <c:v>1.03</c:v>
                </c:pt>
                <c:pt idx="1346">
                  <c:v>1</c:v>
                </c:pt>
                <c:pt idx="1347">
                  <c:v>0.95000000000000018</c:v>
                </c:pt>
                <c:pt idx="1348">
                  <c:v>0.99</c:v>
                </c:pt>
                <c:pt idx="1349">
                  <c:v>0.99</c:v>
                </c:pt>
                <c:pt idx="1350">
                  <c:v>0.96000000000000019</c:v>
                </c:pt>
                <c:pt idx="1351">
                  <c:v>1.04</c:v>
                </c:pt>
                <c:pt idx="1352">
                  <c:v>0.99</c:v>
                </c:pt>
                <c:pt idx="1353">
                  <c:v>0.95000000000000018</c:v>
                </c:pt>
                <c:pt idx="1354">
                  <c:v>0.94000000000000017</c:v>
                </c:pt>
                <c:pt idx="1355">
                  <c:v>0.93</c:v>
                </c:pt>
                <c:pt idx="1356">
                  <c:v>0.95000000000000018</c:v>
                </c:pt>
                <c:pt idx="1357">
                  <c:v>0.99</c:v>
                </c:pt>
                <c:pt idx="1358">
                  <c:v>0.9700000000000002</c:v>
                </c:pt>
                <c:pt idx="1359">
                  <c:v>0.98</c:v>
                </c:pt>
                <c:pt idx="1360">
                  <c:v>0.99</c:v>
                </c:pt>
                <c:pt idx="1361">
                  <c:v>1.01</c:v>
                </c:pt>
                <c:pt idx="1362">
                  <c:v>1.08</c:v>
                </c:pt>
                <c:pt idx="1363">
                  <c:v>1.04</c:v>
                </c:pt>
                <c:pt idx="1364">
                  <c:v>1.01</c:v>
                </c:pt>
                <c:pt idx="1365">
                  <c:v>1.04</c:v>
                </c:pt>
                <c:pt idx="1366">
                  <c:v>0.98</c:v>
                </c:pt>
                <c:pt idx="1367">
                  <c:v>0.98</c:v>
                </c:pt>
                <c:pt idx="1368">
                  <c:v>0.96000000000000019</c:v>
                </c:pt>
                <c:pt idx="1369">
                  <c:v>1</c:v>
                </c:pt>
                <c:pt idx="1370">
                  <c:v>0.99</c:v>
                </c:pt>
                <c:pt idx="1371">
                  <c:v>1.01</c:v>
                </c:pt>
                <c:pt idx="1372">
                  <c:v>1</c:v>
                </c:pt>
                <c:pt idx="1373">
                  <c:v>1</c:v>
                </c:pt>
                <c:pt idx="1374">
                  <c:v>1</c:v>
                </c:pt>
                <c:pt idx="1375">
                  <c:v>0.98</c:v>
                </c:pt>
                <c:pt idx="1376">
                  <c:v>0.98</c:v>
                </c:pt>
                <c:pt idx="1377">
                  <c:v>0.93</c:v>
                </c:pt>
                <c:pt idx="1378">
                  <c:v>0.95000000000000018</c:v>
                </c:pt>
                <c:pt idx="1379">
                  <c:v>0.93</c:v>
                </c:pt>
                <c:pt idx="1380">
                  <c:v>0.92</c:v>
                </c:pt>
                <c:pt idx="1381">
                  <c:v>0.98</c:v>
                </c:pt>
                <c:pt idx="1382">
                  <c:v>0.99</c:v>
                </c:pt>
                <c:pt idx="1383">
                  <c:v>0.96000000000000019</c:v>
                </c:pt>
                <c:pt idx="1384">
                  <c:v>0.9700000000000002</c:v>
                </c:pt>
                <c:pt idx="1385">
                  <c:v>0.98</c:v>
                </c:pt>
                <c:pt idx="1386">
                  <c:v>0.98</c:v>
                </c:pt>
                <c:pt idx="1387">
                  <c:v>0.98</c:v>
                </c:pt>
                <c:pt idx="1388">
                  <c:v>0.98</c:v>
                </c:pt>
                <c:pt idx="1389">
                  <c:v>1.08</c:v>
                </c:pt>
                <c:pt idx="1390">
                  <c:v>1.06</c:v>
                </c:pt>
                <c:pt idx="1391">
                  <c:v>0.99</c:v>
                </c:pt>
                <c:pt idx="1392">
                  <c:v>0.98</c:v>
                </c:pt>
                <c:pt idx="1393">
                  <c:v>0.99</c:v>
                </c:pt>
                <c:pt idx="1394">
                  <c:v>0.96000000000000019</c:v>
                </c:pt>
                <c:pt idx="1395">
                  <c:v>0.95000000000000018</c:v>
                </c:pt>
                <c:pt idx="1396">
                  <c:v>0.96000000000000019</c:v>
                </c:pt>
                <c:pt idx="1397">
                  <c:v>0.96000000000000019</c:v>
                </c:pt>
                <c:pt idx="1398">
                  <c:v>0.95000000000000018</c:v>
                </c:pt>
                <c:pt idx="1399">
                  <c:v>0.96000000000000019</c:v>
                </c:pt>
                <c:pt idx="1400">
                  <c:v>0.96000000000000019</c:v>
                </c:pt>
                <c:pt idx="1401">
                  <c:v>0.95000000000000018</c:v>
                </c:pt>
                <c:pt idx="1402">
                  <c:v>0.98</c:v>
                </c:pt>
                <c:pt idx="1403">
                  <c:v>0.99</c:v>
                </c:pt>
                <c:pt idx="1404">
                  <c:v>1.1000000000000001</c:v>
                </c:pt>
                <c:pt idx="1405">
                  <c:v>1.1299999999999994</c:v>
                </c:pt>
                <c:pt idx="1406">
                  <c:v>1</c:v>
                </c:pt>
                <c:pt idx="1407">
                  <c:v>0.99</c:v>
                </c:pt>
                <c:pt idx="1408">
                  <c:v>1</c:v>
                </c:pt>
                <c:pt idx="1409">
                  <c:v>1.05</c:v>
                </c:pt>
                <c:pt idx="1410">
                  <c:v>1.02</c:v>
                </c:pt>
                <c:pt idx="1411">
                  <c:v>1.02</c:v>
                </c:pt>
                <c:pt idx="1412">
                  <c:v>0.98</c:v>
                </c:pt>
                <c:pt idx="1413">
                  <c:v>0.93</c:v>
                </c:pt>
                <c:pt idx="1414">
                  <c:v>0.91</c:v>
                </c:pt>
                <c:pt idx="1415">
                  <c:v>0.91</c:v>
                </c:pt>
                <c:pt idx="1416">
                  <c:v>0.96000000000000019</c:v>
                </c:pt>
                <c:pt idx="1417">
                  <c:v>0.99</c:v>
                </c:pt>
                <c:pt idx="1418">
                  <c:v>1</c:v>
                </c:pt>
                <c:pt idx="1419">
                  <c:v>0.9700000000000002</c:v>
                </c:pt>
                <c:pt idx="1420">
                  <c:v>0.9700000000000002</c:v>
                </c:pt>
                <c:pt idx="1421">
                  <c:v>1.01</c:v>
                </c:pt>
                <c:pt idx="1422">
                  <c:v>1.03</c:v>
                </c:pt>
                <c:pt idx="1423">
                  <c:v>1.06</c:v>
                </c:pt>
                <c:pt idx="1424">
                  <c:v>1.02</c:v>
                </c:pt>
                <c:pt idx="1425">
                  <c:v>1</c:v>
                </c:pt>
                <c:pt idx="1426">
                  <c:v>0.95000000000000018</c:v>
                </c:pt>
                <c:pt idx="1427">
                  <c:v>0.91</c:v>
                </c:pt>
                <c:pt idx="1428">
                  <c:v>0.87000000000000022</c:v>
                </c:pt>
                <c:pt idx="1429">
                  <c:v>0.93</c:v>
                </c:pt>
                <c:pt idx="1430">
                  <c:v>0.98</c:v>
                </c:pt>
                <c:pt idx="1431">
                  <c:v>0.92</c:v>
                </c:pt>
                <c:pt idx="1432">
                  <c:v>0.91</c:v>
                </c:pt>
                <c:pt idx="1433">
                  <c:v>1.01</c:v>
                </c:pt>
                <c:pt idx="1434">
                  <c:v>1.01</c:v>
                </c:pt>
                <c:pt idx="1435">
                  <c:v>0.96000000000000019</c:v>
                </c:pt>
                <c:pt idx="1436">
                  <c:v>0.95000000000000018</c:v>
                </c:pt>
                <c:pt idx="1437">
                  <c:v>0.9700000000000002</c:v>
                </c:pt>
                <c:pt idx="1438">
                  <c:v>1</c:v>
                </c:pt>
                <c:pt idx="1439">
                  <c:v>0.9700000000000002</c:v>
                </c:pt>
                <c:pt idx="1440">
                  <c:v>0.94000000000000017</c:v>
                </c:pt>
              </c:numCache>
            </c:numRef>
          </c:yVal>
          <c:smooth val="0"/>
          <c:extLst>
            <c:ext xmlns:c16="http://schemas.microsoft.com/office/drawing/2014/chart" uri="{C3380CC4-5D6E-409C-BE32-E72D297353CC}">
              <c16:uniqueId val="{00000001-AB4E-4FFE-895C-6221C050FE63}"/>
            </c:ext>
          </c:extLst>
        </c:ser>
        <c:ser>
          <c:idx val="2"/>
          <c:order val="2"/>
          <c:tx>
            <c:v>MPC-NH3 Control</c:v>
          </c:tx>
          <c:spPr>
            <a:ln w="19050" cap="rnd">
              <a:solidFill>
                <a:srgbClr val="00B050"/>
              </a:solidFill>
              <a:round/>
            </a:ln>
            <a:effectLst/>
          </c:spPr>
          <c:marker>
            <c:symbol val="none"/>
          </c:marker>
          <c:xVal>
            <c:numRef>
              <c:f>'2015'!$C$2:$C$290</c:f>
              <c:numCache>
                <c:formatCode>0.0</c:formatCode>
                <c:ptCount val="289"/>
                <c:pt idx="0">
                  <c:v>0</c:v>
                </c:pt>
                <c:pt idx="1">
                  <c:v>8.3333333333333343E-2</c:v>
                </c:pt>
                <c:pt idx="2">
                  <c:v>0.16666666666666666</c:v>
                </c:pt>
                <c:pt idx="3">
                  <c:v>0.25</c:v>
                </c:pt>
                <c:pt idx="4">
                  <c:v>0.33333333333333331</c:v>
                </c:pt>
                <c:pt idx="5">
                  <c:v>0.41666666666666685</c:v>
                </c:pt>
                <c:pt idx="6">
                  <c:v>0.5</c:v>
                </c:pt>
                <c:pt idx="7">
                  <c:v>0.58333333333333326</c:v>
                </c:pt>
                <c:pt idx="8">
                  <c:v>0.66666666666666663</c:v>
                </c:pt>
                <c:pt idx="9">
                  <c:v>0.75000000000000022</c:v>
                </c:pt>
                <c:pt idx="10">
                  <c:v>0.83333333333333359</c:v>
                </c:pt>
                <c:pt idx="11">
                  <c:v>0.91666666666666652</c:v>
                </c:pt>
                <c:pt idx="12">
                  <c:v>1</c:v>
                </c:pt>
                <c:pt idx="13">
                  <c:v>1.0833333333333333</c:v>
                </c:pt>
                <c:pt idx="14">
                  <c:v>1.1666666666666665</c:v>
                </c:pt>
                <c:pt idx="15">
                  <c:v>1.2499999999999993</c:v>
                </c:pt>
                <c:pt idx="16">
                  <c:v>1.333333333333333</c:v>
                </c:pt>
                <c:pt idx="17">
                  <c:v>1.4166666666666659</c:v>
                </c:pt>
                <c:pt idx="18">
                  <c:v>1.4999999999999989</c:v>
                </c:pt>
                <c:pt idx="19">
                  <c:v>1.5833333333333328</c:v>
                </c:pt>
                <c:pt idx="20">
                  <c:v>1.6666666666666661</c:v>
                </c:pt>
                <c:pt idx="21">
                  <c:v>1.7499999999999984</c:v>
                </c:pt>
                <c:pt idx="22">
                  <c:v>1.8333333333333326</c:v>
                </c:pt>
                <c:pt idx="23">
                  <c:v>1.9166666666666661</c:v>
                </c:pt>
                <c:pt idx="24">
                  <c:v>1.9999999999999987</c:v>
                </c:pt>
                <c:pt idx="25">
                  <c:v>2.0833333333333335</c:v>
                </c:pt>
                <c:pt idx="26">
                  <c:v>2.1666666666666661</c:v>
                </c:pt>
                <c:pt idx="27">
                  <c:v>2.2499999999999996</c:v>
                </c:pt>
                <c:pt idx="28">
                  <c:v>2.333333333333333</c:v>
                </c:pt>
                <c:pt idx="29">
                  <c:v>2.4166666666666656</c:v>
                </c:pt>
                <c:pt idx="30">
                  <c:v>2.5</c:v>
                </c:pt>
                <c:pt idx="31">
                  <c:v>2.5833333333333344</c:v>
                </c:pt>
                <c:pt idx="32">
                  <c:v>2.666666666666667</c:v>
                </c:pt>
                <c:pt idx="33">
                  <c:v>2.7500000000000004</c:v>
                </c:pt>
                <c:pt idx="34">
                  <c:v>2.8333333333333339</c:v>
                </c:pt>
                <c:pt idx="35">
                  <c:v>2.9166666666666665</c:v>
                </c:pt>
                <c:pt idx="36">
                  <c:v>3.0000000000000009</c:v>
                </c:pt>
                <c:pt idx="37">
                  <c:v>3.0833333333333353</c:v>
                </c:pt>
                <c:pt idx="38">
                  <c:v>3.1666666666666679</c:v>
                </c:pt>
                <c:pt idx="39">
                  <c:v>3.2500000000000013</c:v>
                </c:pt>
                <c:pt idx="40">
                  <c:v>3.3333333333333348</c:v>
                </c:pt>
                <c:pt idx="41">
                  <c:v>3.4166666666666674</c:v>
                </c:pt>
                <c:pt idx="42">
                  <c:v>3.5000000000000018</c:v>
                </c:pt>
                <c:pt idx="43">
                  <c:v>3.5833333333333361</c:v>
                </c:pt>
                <c:pt idx="44">
                  <c:v>3.6666666666666687</c:v>
                </c:pt>
                <c:pt idx="45">
                  <c:v>3.7500000000000022</c:v>
                </c:pt>
                <c:pt idx="46">
                  <c:v>3.8333333333333357</c:v>
                </c:pt>
                <c:pt idx="47">
                  <c:v>3.9166666666666679</c:v>
                </c:pt>
                <c:pt idx="48">
                  <c:v>4.0000000000000027</c:v>
                </c:pt>
                <c:pt idx="49">
                  <c:v>4.0833333333333393</c:v>
                </c:pt>
                <c:pt idx="50">
                  <c:v>4.1666666666666687</c:v>
                </c:pt>
                <c:pt idx="51">
                  <c:v>4.2500000000000018</c:v>
                </c:pt>
                <c:pt idx="52">
                  <c:v>4.3333333333333384</c:v>
                </c:pt>
                <c:pt idx="53">
                  <c:v>4.4166666666666696</c:v>
                </c:pt>
                <c:pt idx="54">
                  <c:v>4.5000000000000009</c:v>
                </c:pt>
                <c:pt idx="55">
                  <c:v>4.5833333333333366</c:v>
                </c:pt>
                <c:pt idx="56">
                  <c:v>4.666666666666667</c:v>
                </c:pt>
                <c:pt idx="57">
                  <c:v>4.75</c:v>
                </c:pt>
                <c:pt idx="58">
                  <c:v>4.8333333333333348</c:v>
                </c:pt>
                <c:pt idx="59">
                  <c:v>4.9166666666666679</c:v>
                </c:pt>
                <c:pt idx="60">
                  <c:v>4.9999999999999991</c:v>
                </c:pt>
                <c:pt idx="61">
                  <c:v>5.0833333333333339</c:v>
                </c:pt>
                <c:pt idx="62">
                  <c:v>5.1666666666666652</c:v>
                </c:pt>
                <c:pt idx="63">
                  <c:v>5.2499999999999982</c:v>
                </c:pt>
                <c:pt idx="64">
                  <c:v>5.333333333333333</c:v>
                </c:pt>
                <c:pt idx="65">
                  <c:v>5.4166666666666661</c:v>
                </c:pt>
                <c:pt idx="66">
                  <c:v>5.4999999999999973</c:v>
                </c:pt>
                <c:pt idx="67">
                  <c:v>5.5833333333333321</c:v>
                </c:pt>
                <c:pt idx="68">
                  <c:v>5.6666666666666625</c:v>
                </c:pt>
                <c:pt idx="69">
                  <c:v>5.7499999999999964</c:v>
                </c:pt>
                <c:pt idx="70">
                  <c:v>5.8333333333333321</c:v>
                </c:pt>
                <c:pt idx="71">
                  <c:v>5.9166666666666634</c:v>
                </c:pt>
                <c:pt idx="72">
                  <c:v>5.9999999999999964</c:v>
                </c:pt>
                <c:pt idx="73">
                  <c:v>6.0833333333333313</c:v>
                </c:pt>
                <c:pt idx="74">
                  <c:v>6.1666666666666616</c:v>
                </c:pt>
                <c:pt idx="75">
                  <c:v>6.2499999999999964</c:v>
                </c:pt>
                <c:pt idx="76">
                  <c:v>6.3333333333333313</c:v>
                </c:pt>
                <c:pt idx="77">
                  <c:v>6.4166666666666625</c:v>
                </c:pt>
                <c:pt idx="78">
                  <c:v>6.4999999999999938</c:v>
                </c:pt>
                <c:pt idx="79">
                  <c:v>6.5833333333333304</c:v>
                </c:pt>
                <c:pt idx="80">
                  <c:v>6.6666666666666581</c:v>
                </c:pt>
                <c:pt idx="81">
                  <c:v>6.7499999999999929</c:v>
                </c:pt>
                <c:pt idx="82">
                  <c:v>6.8333333333333295</c:v>
                </c:pt>
                <c:pt idx="83">
                  <c:v>6.916666666666659</c:v>
                </c:pt>
                <c:pt idx="84">
                  <c:v>6.999999999999992</c:v>
                </c:pt>
                <c:pt idx="85">
                  <c:v>7.0833333333333286</c:v>
                </c:pt>
                <c:pt idx="86">
                  <c:v>7.1666666666666563</c:v>
                </c:pt>
                <c:pt idx="87">
                  <c:v>7.2499999999999911</c:v>
                </c:pt>
                <c:pt idx="88">
                  <c:v>7.3333333333333277</c:v>
                </c:pt>
                <c:pt idx="89">
                  <c:v>7.4166666666666572</c:v>
                </c:pt>
                <c:pt idx="90">
                  <c:v>7.4999999999999902</c:v>
                </c:pt>
                <c:pt idx="91">
                  <c:v>7.5833333333333259</c:v>
                </c:pt>
                <c:pt idx="92">
                  <c:v>7.6666666666666545</c:v>
                </c:pt>
                <c:pt idx="93">
                  <c:v>7.7499999999999893</c:v>
                </c:pt>
                <c:pt idx="94">
                  <c:v>7.8333333333333242</c:v>
                </c:pt>
                <c:pt idx="95">
                  <c:v>7.9166666666666554</c:v>
                </c:pt>
                <c:pt idx="96">
                  <c:v>7.9999999999999893</c:v>
                </c:pt>
                <c:pt idx="97">
                  <c:v>8.0833333333333215</c:v>
                </c:pt>
                <c:pt idx="98">
                  <c:v>8.166666666666659</c:v>
                </c:pt>
                <c:pt idx="99">
                  <c:v>8.2499999999999893</c:v>
                </c:pt>
                <c:pt idx="100">
                  <c:v>8.3333333333333233</c:v>
                </c:pt>
                <c:pt idx="101">
                  <c:v>8.4166666666666607</c:v>
                </c:pt>
                <c:pt idx="102">
                  <c:v>8.4999999999999964</c:v>
                </c:pt>
                <c:pt idx="103">
                  <c:v>8.583333333333325</c:v>
                </c:pt>
                <c:pt idx="104">
                  <c:v>8.6666666666666625</c:v>
                </c:pt>
                <c:pt idx="105">
                  <c:v>8.7499999999999947</c:v>
                </c:pt>
                <c:pt idx="106">
                  <c:v>8.833333333333325</c:v>
                </c:pt>
                <c:pt idx="107">
                  <c:v>8.9166666666666643</c:v>
                </c:pt>
                <c:pt idx="108">
                  <c:v>8.9999999999999982</c:v>
                </c:pt>
                <c:pt idx="109">
                  <c:v>9.0833333333333286</c:v>
                </c:pt>
                <c:pt idx="110">
                  <c:v>9.1666666666666661</c:v>
                </c:pt>
                <c:pt idx="111">
                  <c:v>9.2499999999999964</c:v>
                </c:pt>
                <c:pt idx="112">
                  <c:v>9.3333333333333304</c:v>
                </c:pt>
                <c:pt idx="113">
                  <c:v>9.4166666666666679</c:v>
                </c:pt>
                <c:pt idx="114">
                  <c:v>9.5000000000000018</c:v>
                </c:pt>
                <c:pt idx="115">
                  <c:v>9.5833333333333321</c:v>
                </c:pt>
                <c:pt idx="116">
                  <c:v>9.6666666666666714</c:v>
                </c:pt>
                <c:pt idx="117">
                  <c:v>9.75</c:v>
                </c:pt>
                <c:pt idx="118">
                  <c:v>9.8333333333333357</c:v>
                </c:pt>
                <c:pt idx="119">
                  <c:v>9.9166666666666732</c:v>
                </c:pt>
                <c:pt idx="120">
                  <c:v>10.000000000000002</c:v>
                </c:pt>
                <c:pt idx="121">
                  <c:v>10.083333333333336</c:v>
                </c:pt>
                <c:pt idx="122">
                  <c:v>10.166666666666673</c:v>
                </c:pt>
                <c:pt idx="123">
                  <c:v>10.250000000000004</c:v>
                </c:pt>
                <c:pt idx="124">
                  <c:v>10.333333333333337</c:v>
                </c:pt>
                <c:pt idx="125">
                  <c:v>10.416666666666675</c:v>
                </c:pt>
                <c:pt idx="126">
                  <c:v>10.500000000000005</c:v>
                </c:pt>
                <c:pt idx="127">
                  <c:v>10.583333333333339</c:v>
                </c:pt>
                <c:pt idx="128">
                  <c:v>10.666666666666677</c:v>
                </c:pt>
                <c:pt idx="129">
                  <c:v>10.750000000000007</c:v>
                </c:pt>
                <c:pt idx="130">
                  <c:v>10.833333333333345</c:v>
                </c:pt>
                <c:pt idx="131">
                  <c:v>10.916666666666679</c:v>
                </c:pt>
                <c:pt idx="132">
                  <c:v>11.000000000000009</c:v>
                </c:pt>
                <c:pt idx="133">
                  <c:v>11.083333333333346</c:v>
                </c:pt>
                <c:pt idx="134">
                  <c:v>11.16666666666668</c:v>
                </c:pt>
                <c:pt idx="135">
                  <c:v>11.250000000000012</c:v>
                </c:pt>
                <c:pt idx="136">
                  <c:v>11.333333333333346</c:v>
                </c:pt>
                <c:pt idx="137">
                  <c:v>11.416666666666682</c:v>
                </c:pt>
                <c:pt idx="138">
                  <c:v>11.500000000000012</c:v>
                </c:pt>
                <c:pt idx="139">
                  <c:v>11.583333333333346</c:v>
                </c:pt>
                <c:pt idx="140">
                  <c:v>11.666666666666684</c:v>
                </c:pt>
                <c:pt idx="141">
                  <c:v>11.750000000000014</c:v>
                </c:pt>
                <c:pt idx="142">
                  <c:v>11.83333333333335</c:v>
                </c:pt>
                <c:pt idx="143">
                  <c:v>11.916666666666686</c:v>
                </c:pt>
                <c:pt idx="144">
                  <c:v>12.000000000000016</c:v>
                </c:pt>
                <c:pt idx="145">
                  <c:v>12.08333333333335</c:v>
                </c:pt>
                <c:pt idx="146">
                  <c:v>12.166666666666687</c:v>
                </c:pt>
                <c:pt idx="147">
                  <c:v>12.25000000000002</c:v>
                </c:pt>
                <c:pt idx="148">
                  <c:v>12.333333333333352</c:v>
                </c:pt>
                <c:pt idx="149">
                  <c:v>12.416666666666689</c:v>
                </c:pt>
                <c:pt idx="150">
                  <c:v>12.50000000000002</c:v>
                </c:pt>
                <c:pt idx="151">
                  <c:v>12.583333333333353</c:v>
                </c:pt>
                <c:pt idx="152">
                  <c:v>12.666666666666691</c:v>
                </c:pt>
                <c:pt idx="153">
                  <c:v>12.750000000000021</c:v>
                </c:pt>
                <c:pt idx="154">
                  <c:v>12.833333333333355</c:v>
                </c:pt>
                <c:pt idx="155">
                  <c:v>12.916666666666694</c:v>
                </c:pt>
                <c:pt idx="156">
                  <c:v>13.000000000000023</c:v>
                </c:pt>
                <c:pt idx="157">
                  <c:v>13.083333333333357</c:v>
                </c:pt>
                <c:pt idx="158">
                  <c:v>13.166666666666696</c:v>
                </c:pt>
                <c:pt idx="159">
                  <c:v>13.250000000000025</c:v>
                </c:pt>
                <c:pt idx="160">
                  <c:v>13.333333333333359</c:v>
                </c:pt>
                <c:pt idx="161">
                  <c:v>13.416666666666698</c:v>
                </c:pt>
                <c:pt idx="162">
                  <c:v>13.500000000000027</c:v>
                </c:pt>
                <c:pt idx="163">
                  <c:v>13.583333333333362</c:v>
                </c:pt>
                <c:pt idx="164">
                  <c:v>13.666666666666698</c:v>
                </c:pt>
                <c:pt idx="165">
                  <c:v>13.750000000000028</c:v>
                </c:pt>
                <c:pt idx="166">
                  <c:v>13.833333333333362</c:v>
                </c:pt>
                <c:pt idx="167">
                  <c:v>13.916666666666702</c:v>
                </c:pt>
                <c:pt idx="168">
                  <c:v>14.00000000000003</c:v>
                </c:pt>
                <c:pt idx="169">
                  <c:v>14.083333333333364</c:v>
                </c:pt>
                <c:pt idx="170">
                  <c:v>14.166666666666703</c:v>
                </c:pt>
                <c:pt idx="171">
                  <c:v>14.250000000000032</c:v>
                </c:pt>
                <c:pt idx="172">
                  <c:v>14.333333333333366</c:v>
                </c:pt>
                <c:pt idx="173">
                  <c:v>14.416666666666703</c:v>
                </c:pt>
                <c:pt idx="174">
                  <c:v>14.500000000000034</c:v>
                </c:pt>
                <c:pt idx="175">
                  <c:v>14.583333333333369</c:v>
                </c:pt>
                <c:pt idx="176">
                  <c:v>14.666666666666705</c:v>
                </c:pt>
                <c:pt idx="177">
                  <c:v>14.750000000000036</c:v>
                </c:pt>
                <c:pt idx="178">
                  <c:v>14.833333333333369</c:v>
                </c:pt>
                <c:pt idx="179">
                  <c:v>14.916666666666707</c:v>
                </c:pt>
                <c:pt idx="180">
                  <c:v>15.000000000000037</c:v>
                </c:pt>
                <c:pt idx="181">
                  <c:v>15.083333333333371</c:v>
                </c:pt>
                <c:pt idx="182">
                  <c:v>15.166666666666709</c:v>
                </c:pt>
                <c:pt idx="183">
                  <c:v>15.250000000000039</c:v>
                </c:pt>
                <c:pt idx="184">
                  <c:v>15.333333333333373</c:v>
                </c:pt>
                <c:pt idx="185">
                  <c:v>15.41666666666671</c:v>
                </c:pt>
                <c:pt idx="186">
                  <c:v>15.500000000000044</c:v>
                </c:pt>
                <c:pt idx="187">
                  <c:v>15.583333333333375</c:v>
                </c:pt>
                <c:pt idx="188">
                  <c:v>15.666666666666712</c:v>
                </c:pt>
                <c:pt idx="189">
                  <c:v>15.750000000000044</c:v>
                </c:pt>
                <c:pt idx="190">
                  <c:v>15.833333333333377</c:v>
                </c:pt>
                <c:pt idx="191">
                  <c:v>15.916666666666714</c:v>
                </c:pt>
                <c:pt idx="192">
                  <c:v>16.000000000000043</c:v>
                </c:pt>
                <c:pt idx="193">
                  <c:v>16.083333333333353</c:v>
                </c:pt>
                <c:pt idx="194">
                  <c:v>16.166666666666707</c:v>
                </c:pt>
                <c:pt idx="195">
                  <c:v>16.250000000000039</c:v>
                </c:pt>
                <c:pt idx="196">
                  <c:v>16.333333333333357</c:v>
                </c:pt>
                <c:pt idx="197">
                  <c:v>16.416666666666703</c:v>
                </c:pt>
                <c:pt idx="198">
                  <c:v>16.500000000000036</c:v>
                </c:pt>
                <c:pt idx="199">
                  <c:v>16.583333333333346</c:v>
                </c:pt>
                <c:pt idx="200">
                  <c:v>16.6666666666667</c:v>
                </c:pt>
                <c:pt idx="201">
                  <c:v>16.750000000000032</c:v>
                </c:pt>
                <c:pt idx="202">
                  <c:v>16.83333333333335</c:v>
                </c:pt>
                <c:pt idx="203">
                  <c:v>16.916666666666696</c:v>
                </c:pt>
                <c:pt idx="204">
                  <c:v>17.000000000000028</c:v>
                </c:pt>
                <c:pt idx="205">
                  <c:v>17.083333333333339</c:v>
                </c:pt>
                <c:pt idx="206">
                  <c:v>17.166666666666693</c:v>
                </c:pt>
                <c:pt idx="207">
                  <c:v>17.250000000000025</c:v>
                </c:pt>
                <c:pt idx="208">
                  <c:v>17.333333333333343</c:v>
                </c:pt>
                <c:pt idx="209">
                  <c:v>17.416666666666693</c:v>
                </c:pt>
                <c:pt idx="210">
                  <c:v>17.500000000000021</c:v>
                </c:pt>
                <c:pt idx="211">
                  <c:v>17.583333333333332</c:v>
                </c:pt>
                <c:pt idx="212">
                  <c:v>17.666666666666693</c:v>
                </c:pt>
                <c:pt idx="213">
                  <c:v>17.750000000000018</c:v>
                </c:pt>
                <c:pt idx="214">
                  <c:v>17.833333333333336</c:v>
                </c:pt>
                <c:pt idx="215">
                  <c:v>17.916666666666689</c:v>
                </c:pt>
                <c:pt idx="216">
                  <c:v>18.000000000000014</c:v>
                </c:pt>
                <c:pt idx="217">
                  <c:v>18.083333333333325</c:v>
                </c:pt>
                <c:pt idx="218">
                  <c:v>18.166666666666686</c:v>
                </c:pt>
                <c:pt idx="219">
                  <c:v>18.250000000000011</c:v>
                </c:pt>
                <c:pt idx="220">
                  <c:v>18.333333333333329</c:v>
                </c:pt>
                <c:pt idx="221">
                  <c:v>18.416666666666675</c:v>
                </c:pt>
                <c:pt idx="222">
                  <c:v>18.500000000000007</c:v>
                </c:pt>
                <c:pt idx="223">
                  <c:v>18.583333333333321</c:v>
                </c:pt>
                <c:pt idx="224">
                  <c:v>18.666666666666671</c:v>
                </c:pt>
                <c:pt idx="225">
                  <c:v>18.750000000000004</c:v>
                </c:pt>
                <c:pt idx="226">
                  <c:v>18.833333333333325</c:v>
                </c:pt>
                <c:pt idx="227">
                  <c:v>18.916666666666668</c:v>
                </c:pt>
                <c:pt idx="228">
                  <c:v>19</c:v>
                </c:pt>
                <c:pt idx="229">
                  <c:v>19.083333333333311</c:v>
                </c:pt>
                <c:pt idx="230">
                  <c:v>19.166666666666664</c:v>
                </c:pt>
                <c:pt idx="231">
                  <c:v>19.249999999999989</c:v>
                </c:pt>
                <c:pt idx="232">
                  <c:v>19.333333333333318</c:v>
                </c:pt>
                <c:pt idx="233">
                  <c:v>19.416666666666661</c:v>
                </c:pt>
                <c:pt idx="234">
                  <c:v>19.499999999999989</c:v>
                </c:pt>
                <c:pt idx="235">
                  <c:v>19.583333333333304</c:v>
                </c:pt>
                <c:pt idx="236">
                  <c:v>19.666666666666657</c:v>
                </c:pt>
                <c:pt idx="237">
                  <c:v>19.749999999999989</c:v>
                </c:pt>
                <c:pt idx="238">
                  <c:v>19.833333333333307</c:v>
                </c:pt>
                <c:pt idx="239">
                  <c:v>19.916666666666654</c:v>
                </c:pt>
                <c:pt idx="240">
                  <c:v>19.999999999999986</c:v>
                </c:pt>
                <c:pt idx="241">
                  <c:v>20.083333333333297</c:v>
                </c:pt>
                <c:pt idx="242">
                  <c:v>20.16666666666665</c:v>
                </c:pt>
                <c:pt idx="243">
                  <c:v>20.249999999999982</c:v>
                </c:pt>
                <c:pt idx="244">
                  <c:v>20.3333333333333</c:v>
                </c:pt>
                <c:pt idx="245">
                  <c:v>20.416666666666647</c:v>
                </c:pt>
                <c:pt idx="246">
                  <c:v>20.499999999999979</c:v>
                </c:pt>
                <c:pt idx="247">
                  <c:v>20.58333333333329</c:v>
                </c:pt>
                <c:pt idx="248">
                  <c:v>20.666666666666643</c:v>
                </c:pt>
                <c:pt idx="249">
                  <c:v>20.749999999999972</c:v>
                </c:pt>
                <c:pt idx="250">
                  <c:v>20.833333333333293</c:v>
                </c:pt>
                <c:pt idx="251">
                  <c:v>20.916666666666639</c:v>
                </c:pt>
                <c:pt idx="252">
                  <c:v>20.999999999999972</c:v>
                </c:pt>
                <c:pt idx="253">
                  <c:v>21.083333333333282</c:v>
                </c:pt>
                <c:pt idx="254">
                  <c:v>21.166666666666636</c:v>
                </c:pt>
                <c:pt idx="255">
                  <c:v>21.249999999999961</c:v>
                </c:pt>
                <c:pt idx="256">
                  <c:v>21.333333333333286</c:v>
                </c:pt>
                <c:pt idx="257">
                  <c:v>21.416666666666632</c:v>
                </c:pt>
                <c:pt idx="258">
                  <c:v>21.499999999999957</c:v>
                </c:pt>
                <c:pt idx="259">
                  <c:v>21.583333333333279</c:v>
                </c:pt>
                <c:pt idx="260">
                  <c:v>21.666666666666632</c:v>
                </c:pt>
                <c:pt idx="261">
                  <c:v>21.749999999999954</c:v>
                </c:pt>
                <c:pt idx="262">
                  <c:v>21.833333333333282</c:v>
                </c:pt>
                <c:pt idx="263">
                  <c:v>21.916666666666625</c:v>
                </c:pt>
                <c:pt idx="264">
                  <c:v>21.99999999999995</c:v>
                </c:pt>
                <c:pt idx="265">
                  <c:v>22.083333333333272</c:v>
                </c:pt>
                <c:pt idx="266">
                  <c:v>22.166666666666625</c:v>
                </c:pt>
                <c:pt idx="267">
                  <c:v>22.249999999999947</c:v>
                </c:pt>
                <c:pt idx="268">
                  <c:v>22.333333333333279</c:v>
                </c:pt>
                <c:pt idx="269">
                  <c:v>22.416666666666618</c:v>
                </c:pt>
                <c:pt idx="270">
                  <c:v>22.499999999999943</c:v>
                </c:pt>
                <c:pt idx="271">
                  <c:v>22.583333333333265</c:v>
                </c:pt>
                <c:pt idx="272">
                  <c:v>22.666666666666615</c:v>
                </c:pt>
                <c:pt idx="273">
                  <c:v>22.74999999999994</c:v>
                </c:pt>
                <c:pt idx="274">
                  <c:v>22.833333333333268</c:v>
                </c:pt>
                <c:pt idx="275">
                  <c:v>22.916666666666611</c:v>
                </c:pt>
                <c:pt idx="276">
                  <c:v>22.999999999999936</c:v>
                </c:pt>
                <c:pt idx="277">
                  <c:v>23.083333333333254</c:v>
                </c:pt>
                <c:pt idx="278">
                  <c:v>23.166666666666607</c:v>
                </c:pt>
                <c:pt idx="279">
                  <c:v>23.249999999999932</c:v>
                </c:pt>
                <c:pt idx="280">
                  <c:v>23.333333333333261</c:v>
                </c:pt>
                <c:pt idx="281">
                  <c:v>23.416666666666604</c:v>
                </c:pt>
                <c:pt idx="282">
                  <c:v>23.499999999999929</c:v>
                </c:pt>
                <c:pt idx="283">
                  <c:v>23.583333333333247</c:v>
                </c:pt>
                <c:pt idx="284">
                  <c:v>23.6666666666666</c:v>
                </c:pt>
                <c:pt idx="285">
                  <c:v>23.749999999999929</c:v>
                </c:pt>
                <c:pt idx="286">
                  <c:v>23.83333333333325</c:v>
                </c:pt>
                <c:pt idx="287">
                  <c:v>23.916666666666597</c:v>
                </c:pt>
                <c:pt idx="288">
                  <c:v>23.999999999999929</c:v>
                </c:pt>
              </c:numCache>
            </c:numRef>
          </c:xVal>
          <c:yVal>
            <c:numRef>
              <c:f>'2018'!$F$2:$F$1440</c:f>
              <c:numCache>
                <c:formatCode>General</c:formatCode>
                <c:ptCount val="1439"/>
                <c:pt idx="0">
                  <c:v>0.14000000000000001</c:v>
                </c:pt>
                <c:pt idx="1">
                  <c:v>0.19</c:v>
                </c:pt>
                <c:pt idx="2">
                  <c:v>0.22</c:v>
                </c:pt>
                <c:pt idx="3">
                  <c:v>0.27</c:v>
                </c:pt>
                <c:pt idx="4">
                  <c:v>0.38000000000000012</c:v>
                </c:pt>
                <c:pt idx="5">
                  <c:v>0.33000000000000013</c:v>
                </c:pt>
                <c:pt idx="6">
                  <c:v>0.29000000000000009</c:v>
                </c:pt>
                <c:pt idx="7">
                  <c:v>0.27</c:v>
                </c:pt>
                <c:pt idx="8">
                  <c:v>0.27</c:v>
                </c:pt>
                <c:pt idx="9">
                  <c:v>0.35000000000000009</c:v>
                </c:pt>
                <c:pt idx="10">
                  <c:v>0.4300000000000001</c:v>
                </c:pt>
                <c:pt idx="11">
                  <c:v>0.48000000000000009</c:v>
                </c:pt>
                <c:pt idx="12">
                  <c:v>0.37000000000000011</c:v>
                </c:pt>
                <c:pt idx="13">
                  <c:v>0.26</c:v>
                </c:pt>
                <c:pt idx="14">
                  <c:v>0.25</c:v>
                </c:pt>
                <c:pt idx="15">
                  <c:v>0.26</c:v>
                </c:pt>
                <c:pt idx="16">
                  <c:v>0.2</c:v>
                </c:pt>
                <c:pt idx="17">
                  <c:v>0.19</c:v>
                </c:pt>
                <c:pt idx="18">
                  <c:v>0.21000000000000005</c:v>
                </c:pt>
                <c:pt idx="19">
                  <c:v>0.18000000000000005</c:v>
                </c:pt>
                <c:pt idx="20">
                  <c:v>0.16</c:v>
                </c:pt>
                <c:pt idx="21">
                  <c:v>0.2</c:v>
                </c:pt>
                <c:pt idx="22">
                  <c:v>0.2</c:v>
                </c:pt>
                <c:pt idx="23">
                  <c:v>0.29000000000000009</c:v>
                </c:pt>
                <c:pt idx="24">
                  <c:v>0.28000000000000008</c:v>
                </c:pt>
                <c:pt idx="25">
                  <c:v>0.25</c:v>
                </c:pt>
                <c:pt idx="26">
                  <c:v>0.27</c:v>
                </c:pt>
                <c:pt idx="27">
                  <c:v>0.21000000000000005</c:v>
                </c:pt>
                <c:pt idx="28">
                  <c:v>0.16</c:v>
                </c:pt>
                <c:pt idx="29">
                  <c:v>0.25</c:v>
                </c:pt>
                <c:pt idx="30">
                  <c:v>0.39000000000000012</c:v>
                </c:pt>
                <c:pt idx="31">
                  <c:v>0.52</c:v>
                </c:pt>
                <c:pt idx="32">
                  <c:v>0.34</c:v>
                </c:pt>
                <c:pt idx="33">
                  <c:v>0.12000000000000002</c:v>
                </c:pt>
                <c:pt idx="34">
                  <c:v>4.0000000000000015E-2</c:v>
                </c:pt>
                <c:pt idx="35">
                  <c:v>0.12000000000000002</c:v>
                </c:pt>
                <c:pt idx="36">
                  <c:v>0.1</c:v>
                </c:pt>
                <c:pt idx="37">
                  <c:v>0.16</c:v>
                </c:pt>
                <c:pt idx="38">
                  <c:v>0.17</c:v>
                </c:pt>
                <c:pt idx="39">
                  <c:v>0.2</c:v>
                </c:pt>
                <c:pt idx="40">
                  <c:v>0.22</c:v>
                </c:pt>
                <c:pt idx="41">
                  <c:v>0.21000000000000005</c:v>
                </c:pt>
                <c:pt idx="42">
                  <c:v>0.18000000000000005</c:v>
                </c:pt>
                <c:pt idx="43">
                  <c:v>0.21000000000000005</c:v>
                </c:pt>
                <c:pt idx="44">
                  <c:v>0.27</c:v>
                </c:pt>
                <c:pt idx="45">
                  <c:v>0.37000000000000011</c:v>
                </c:pt>
                <c:pt idx="46">
                  <c:v>0.4</c:v>
                </c:pt>
                <c:pt idx="47">
                  <c:v>0.37000000000000011</c:v>
                </c:pt>
                <c:pt idx="48">
                  <c:v>0.37000000000000011</c:v>
                </c:pt>
                <c:pt idx="49">
                  <c:v>0.28000000000000008</c:v>
                </c:pt>
                <c:pt idx="50">
                  <c:v>0.2</c:v>
                </c:pt>
                <c:pt idx="51">
                  <c:v>0.3000000000000001</c:v>
                </c:pt>
                <c:pt idx="52">
                  <c:v>0.4</c:v>
                </c:pt>
                <c:pt idx="53">
                  <c:v>0.44</c:v>
                </c:pt>
                <c:pt idx="54">
                  <c:v>0.39000000000000012</c:v>
                </c:pt>
                <c:pt idx="55">
                  <c:v>0.3600000000000001</c:v>
                </c:pt>
                <c:pt idx="56">
                  <c:v>0.33000000000000013</c:v>
                </c:pt>
                <c:pt idx="57">
                  <c:v>0.35000000000000009</c:v>
                </c:pt>
                <c:pt idx="58">
                  <c:v>0.39000000000000012</c:v>
                </c:pt>
                <c:pt idx="59">
                  <c:v>0.4</c:v>
                </c:pt>
                <c:pt idx="60">
                  <c:v>0.45</c:v>
                </c:pt>
                <c:pt idx="61">
                  <c:v>0.45</c:v>
                </c:pt>
                <c:pt idx="62">
                  <c:v>0.34</c:v>
                </c:pt>
                <c:pt idx="63">
                  <c:v>0.31000000000000011</c:v>
                </c:pt>
                <c:pt idx="64">
                  <c:v>0.3600000000000001</c:v>
                </c:pt>
                <c:pt idx="65">
                  <c:v>0.38000000000000012</c:v>
                </c:pt>
                <c:pt idx="66">
                  <c:v>0.3600000000000001</c:v>
                </c:pt>
                <c:pt idx="67">
                  <c:v>0.41000000000000009</c:v>
                </c:pt>
                <c:pt idx="68">
                  <c:v>0.2</c:v>
                </c:pt>
                <c:pt idx="69">
                  <c:v>7.0000000000000021E-2</c:v>
                </c:pt>
                <c:pt idx="70">
                  <c:v>0.13</c:v>
                </c:pt>
                <c:pt idx="71">
                  <c:v>0.23</c:v>
                </c:pt>
                <c:pt idx="72">
                  <c:v>0.18000000000000005</c:v>
                </c:pt>
                <c:pt idx="73">
                  <c:v>0.22</c:v>
                </c:pt>
                <c:pt idx="74">
                  <c:v>0.18000000000000005</c:v>
                </c:pt>
                <c:pt idx="75">
                  <c:v>0.21000000000000005</c:v>
                </c:pt>
                <c:pt idx="76">
                  <c:v>0.21000000000000005</c:v>
                </c:pt>
                <c:pt idx="77">
                  <c:v>0.29000000000000009</c:v>
                </c:pt>
                <c:pt idx="78">
                  <c:v>0.26</c:v>
                </c:pt>
                <c:pt idx="79">
                  <c:v>0.3000000000000001</c:v>
                </c:pt>
                <c:pt idx="80">
                  <c:v>0.3000000000000001</c:v>
                </c:pt>
                <c:pt idx="81">
                  <c:v>0.4300000000000001</c:v>
                </c:pt>
                <c:pt idx="82">
                  <c:v>0.4</c:v>
                </c:pt>
                <c:pt idx="83">
                  <c:v>0.39000000000000012</c:v>
                </c:pt>
                <c:pt idx="84">
                  <c:v>0.35000000000000009</c:v>
                </c:pt>
                <c:pt idx="85">
                  <c:v>0.27</c:v>
                </c:pt>
                <c:pt idx="86">
                  <c:v>0.3000000000000001</c:v>
                </c:pt>
                <c:pt idx="87">
                  <c:v>0.35000000000000009</c:v>
                </c:pt>
                <c:pt idx="88">
                  <c:v>0.32000000000000012</c:v>
                </c:pt>
                <c:pt idx="89">
                  <c:v>0.34</c:v>
                </c:pt>
                <c:pt idx="90">
                  <c:v>0.37000000000000011</c:v>
                </c:pt>
                <c:pt idx="91">
                  <c:v>0.3600000000000001</c:v>
                </c:pt>
                <c:pt idx="92">
                  <c:v>0.22</c:v>
                </c:pt>
                <c:pt idx="93">
                  <c:v>8.0000000000000029E-2</c:v>
                </c:pt>
                <c:pt idx="94">
                  <c:v>3.0000000000000002E-2</c:v>
                </c:pt>
                <c:pt idx="95">
                  <c:v>1.0000000000000004E-2</c:v>
                </c:pt>
                <c:pt idx="96">
                  <c:v>0</c:v>
                </c:pt>
                <c:pt idx="97">
                  <c:v>1.0000000000000004E-2</c:v>
                </c:pt>
                <c:pt idx="98">
                  <c:v>9.0000000000000024E-2</c:v>
                </c:pt>
                <c:pt idx="99">
                  <c:v>0.13</c:v>
                </c:pt>
                <c:pt idx="100">
                  <c:v>0.18000000000000005</c:v>
                </c:pt>
                <c:pt idx="101">
                  <c:v>0.15000000000000005</c:v>
                </c:pt>
                <c:pt idx="102">
                  <c:v>0.2</c:v>
                </c:pt>
                <c:pt idx="103">
                  <c:v>0.17</c:v>
                </c:pt>
                <c:pt idx="104">
                  <c:v>0.25</c:v>
                </c:pt>
                <c:pt idx="105">
                  <c:v>0.39000000000000012</c:v>
                </c:pt>
                <c:pt idx="106">
                  <c:v>0.45</c:v>
                </c:pt>
                <c:pt idx="107">
                  <c:v>0.48000000000000009</c:v>
                </c:pt>
                <c:pt idx="108">
                  <c:v>0.45</c:v>
                </c:pt>
                <c:pt idx="109">
                  <c:v>0.34</c:v>
                </c:pt>
                <c:pt idx="110">
                  <c:v>0.35000000000000009</c:v>
                </c:pt>
                <c:pt idx="111">
                  <c:v>0.3000000000000001</c:v>
                </c:pt>
                <c:pt idx="112">
                  <c:v>0.3000000000000001</c:v>
                </c:pt>
                <c:pt idx="113">
                  <c:v>0.3000000000000001</c:v>
                </c:pt>
                <c:pt idx="114">
                  <c:v>0.31000000000000011</c:v>
                </c:pt>
                <c:pt idx="115">
                  <c:v>0.34</c:v>
                </c:pt>
                <c:pt idx="116">
                  <c:v>0.25</c:v>
                </c:pt>
                <c:pt idx="117">
                  <c:v>9.0000000000000024E-2</c:v>
                </c:pt>
                <c:pt idx="118">
                  <c:v>3.0000000000000002E-2</c:v>
                </c:pt>
                <c:pt idx="119">
                  <c:v>1.0000000000000004E-2</c:v>
                </c:pt>
                <c:pt idx="120">
                  <c:v>0</c:v>
                </c:pt>
                <c:pt idx="121">
                  <c:v>9.0000000000000024E-2</c:v>
                </c:pt>
                <c:pt idx="122">
                  <c:v>0.12000000000000002</c:v>
                </c:pt>
                <c:pt idx="123">
                  <c:v>0.21000000000000005</c:v>
                </c:pt>
                <c:pt idx="124">
                  <c:v>0.25</c:v>
                </c:pt>
                <c:pt idx="125">
                  <c:v>0.29000000000000009</c:v>
                </c:pt>
                <c:pt idx="126">
                  <c:v>0.46</c:v>
                </c:pt>
                <c:pt idx="127">
                  <c:v>0.35000000000000009</c:v>
                </c:pt>
                <c:pt idx="128">
                  <c:v>0.13</c:v>
                </c:pt>
                <c:pt idx="129">
                  <c:v>0.05</c:v>
                </c:pt>
                <c:pt idx="130">
                  <c:v>0.1</c:v>
                </c:pt>
                <c:pt idx="131">
                  <c:v>0.1</c:v>
                </c:pt>
                <c:pt idx="132">
                  <c:v>0.18000000000000005</c:v>
                </c:pt>
                <c:pt idx="133">
                  <c:v>0.19</c:v>
                </c:pt>
                <c:pt idx="134">
                  <c:v>0.2</c:v>
                </c:pt>
                <c:pt idx="135">
                  <c:v>0.22</c:v>
                </c:pt>
                <c:pt idx="136">
                  <c:v>0.15000000000000005</c:v>
                </c:pt>
                <c:pt idx="137">
                  <c:v>0.15000000000000005</c:v>
                </c:pt>
                <c:pt idx="138">
                  <c:v>0.25</c:v>
                </c:pt>
                <c:pt idx="139">
                  <c:v>0.46</c:v>
                </c:pt>
                <c:pt idx="140">
                  <c:v>0.56999999999999995</c:v>
                </c:pt>
                <c:pt idx="141">
                  <c:v>0.46</c:v>
                </c:pt>
                <c:pt idx="142">
                  <c:v>0.35000000000000009</c:v>
                </c:pt>
                <c:pt idx="143">
                  <c:v>0.26</c:v>
                </c:pt>
                <c:pt idx="144">
                  <c:v>0.25</c:v>
                </c:pt>
                <c:pt idx="145">
                  <c:v>0.19</c:v>
                </c:pt>
                <c:pt idx="146">
                  <c:v>7.0000000000000021E-2</c:v>
                </c:pt>
                <c:pt idx="147">
                  <c:v>4.0000000000000015E-2</c:v>
                </c:pt>
                <c:pt idx="148">
                  <c:v>2.0000000000000007E-2</c:v>
                </c:pt>
                <c:pt idx="149">
                  <c:v>1.0000000000000004E-2</c:v>
                </c:pt>
                <c:pt idx="150">
                  <c:v>4.0000000000000015E-2</c:v>
                </c:pt>
                <c:pt idx="151">
                  <c:v>6.0000000000000019E-2</c:v>
                </c:pt>
                <c:pt idx="152">
                  <c:v>0.1</c:v>
                </c:pt>
                <c:pt idx="153">
                  <c:v>0.13</c:v>
                </c:pt>
                <c:pt idx="154">
                  <c:v>0.19</c:v>
                </c:pt>
                <c:pt idx="155">
                  <c:v>0.2</c:v>
                </c:pt>
                <c:pt idx="156">
                  <c:v>0.21000000000000005</c:v>
                </c:pt>
                <c:pt idx="157">
                  <c:v>0.18000000000000005</c:v>
                </c:pt>
                <c:pt idx="158">
                  <c:v>0.24000000000000005</c:v>
                </c:pt>
                <c:pt idx="159">
                  <c:v>0.25</c:v>
                </c:pt>
                <c:pt idx="160">
                  <c:v>0.29000000000000009</c:v>
                </c:pt>
                <c:pt idx="161">
                  <c:v>0.35000000000000009</c:v>
                </c:pt>
                <c:pt idx="162">
                  <c:v>0.23</c:v>
                </c:pt>
                <c:pt idx="163">
                  <c:v>8.0000000000000029E-2</c:v>
                </c:pt>
                <c:pt idx="164">
                  <c:v>3.0000000000000002E-2</c:v>
                </c:pt>
                <c:pt idx="165">
                  <c:v>1.0000000000000004E-2</c:v>
                </c:pt>
                <c:pt idx="166">
                  <c:v>0</c:v>
                </c:pt>
                <c:pt idx="167">
                  <c:v>0.16</c:v>
                </c:pt>
                <c:pt idx="168">
                  <c:v>0.22</c:v>
                </c:pt>
                <c:pt idx="169">
                  <c:v>0.22</c:v>
                </c:pt>
                <c:pt idx="170">
                  <c:v>0.19</c:v>
                </c:pt>
                <c:pt idx="171">
                  <c:v>0.21000000000000005</c:v>
                </c:pt>
                <c:pt idx="172">
                  <c:v>0.17</c:v>
                </c:pt>
                <c:pt idx="173">
                  <c:v>0.17</c:v>
                </c:pt>
                <c:pt idx="174">
                  <c:v>0.23</c:v>
                </c:pt>
                <c:pt idx="175">
                  <c:v>0.29000000000000009</c:v>
                </c:pt>
                <c:pt idx="176">
                  <c:v>0.35000000000000009</c:v>
                </c:pt>
                <c:pt idx="177">
                  <c:v>0.3000000000000001</c:v>
                </c:pt>
                <c:pt idx="178">
                  <c:v>0.25</c:v>
                </c:pt>
                <c:pt idx="179">
                  <c:v>0.25</c:v>
                </c:pt>
                <c:pt idx="180">
                  <c:v>0.22</c:v>
                </c:pt>
                <c:pt idx="181">
                  <c:v>0.32000000000000012</c:v>
                </c:pt>
                <c:pt idx="182">
                  <c:v>0.37000000000000011</c:v>
                </c:pt>
                <c:pt idx="183">
                  <c:v>0.29000000000000009</c:v>
                </c:pt>
                <c:pt idx="184">
                  <c:v>0.25</c:v>
                </c:pt>
                <c:pt idx="185">
                  <c:v>0.22</c:v>
                </c:pt>
                <c:pt idx="186">
                  <c:v>0.24000000000000005</c:v>
                </c:pt>
                <c:pt idx="187">
                  <c:v>0.17</c:v>
                </c:pt>
                <c:pt idx="188">
                  <c:v>0.23</c:v>
                </c:pt>
                <c:pt idx="189">
                  <c:v>0.32000000000000012</c:v>
                </c:pt>
                <c:pt idx="190">
                  <c:v>0.26</c:v>
                </c:pt>
                <c:pt idx="191">
                  <c:v>0.19</c:v>
                </c:pt>
                <c:pt idx="192">
                  <c:v>0.17</c:v>
                </c:pt>
                <c:pt idx="193">
                  <c:v>0.19</c:v>
                </c:pt>
                <c:pt idx="194">
                  <c:v>0.32000000000000012</c:v>
                </c:pt>
                <c:pt idx="195">
                  <c:v>0.32000000000000012</c:v>
                </c:pt>
                <c:pt idx="196">
                  <c:v>0.26</c:v>
                </c:pt>
                <c:pt idx="197">
                  <c:v>0.21000000000000005</c:v>
                </c:pt>
                <c:pt idx="198">
                  <c:v>0.22</c:v>
                </c:pt>
                <c:pt idx="199">
                  <c:v>0.24000000000000005</c:v>
                </c:pt>
                <c:pt idx="200">
                  <c:v>0.3000000000000001</c:v>
                </c:pt>
                <c:pt idx="201">
                  <c:v>0.44</c:v>
                </c:pt>
                <c:pt idx="202">
                  <c:v>0.31000000000000011</c:v>
                </c:pt>
                <c:pt idx="203">
                  <c:v>0.12000000000000002</c:v>
                </c:pt>
                <c:pt idx="204">
                  <c:v>4.0000000000000015E-2</c:v>
                </c:pt>
                <c:pt idx="205">
                  <c:v>1.0000000000000004E-2</c:v>
                </c:pt>
                <c:pt idx="206">
                  <c:v>0</c:v>
                </c:pt>
                <c:pt idx="207">
                  <c:v>6.0000000000000019E-2</c:v>
                </c:pt>
                <c:pt idx="208">
                  <c:v>0.11</c:v>
                </c:pt>
                <c:pt idx="209">
                  <c:v>0.15000000000000005</c:v>
                </c:pt>
                <c:pt idx="210">
                  <c:v>0.16</c:v>
                </c:pt>
                <c:pt idx="211">
                  <c:v>0.22</c:v>
                </c:pt>
                <c:pt idx="212">
                  <c:v>0.17</c:v>
                </c:pt>
                <c:pt idx="213">
                  <c:v>0.2</c:v>
                </c:pt>
                <c:pt idx="214">
                  <c:v>0.21000000000000005</c:v>
                </c:pt>
                <c:pt idx="215">
                  <c:v>0.4</c:v>
                </c:pt>
                <c:pt idx="216">
                  <c:v>0.37000000000000011</c:v>
                </c:pt>
                <c:pt idx="217">
                  <c:v>0.31000000000000011</c:v>
                </c:pt>
                <c:pt idx="218">
                  <c:v>0.22</c:v>
                </c:pt>
                <c:pt idx="219">
                  <c:v>0.27</c:v>
                </c:pt>
                <c:pt idx="220">
                  <c:v>0.24000000000000005</c:v>
                </c:pt>
                <c:pt idx="221">
                  <c:v>0.26</c:v>
                </c:pt>
                <c:pt idx="222">
                  <c:v>0.41000000000000009</c:v>
                </c:pt>
                <c:pt idx="223">
                  <c:v>0.27</c:v>
                </c:pt>
                <c:pt idx="224">
                  <c:v>0.1</c:v>
                </c:pt>
                <c:pt idx="225">
                  <c:v>3.0000000000000002E-2</c:v>
                </c:pt>
                <c:pt idx="226">
                  <c:v>1.0000000000000004E-2</c:v>
                </c:pt>
                <c:pt idx="227">
                  <c:v>0</c:v>
                </c:pt>
                <c:pt idx="228">
                  <c:v>4.0000000000000015E-2</c:v>
                </c:pt>
                <c:pt idx="229">
                  <c:v>0.12000000000000002</c:v>
                </c:pt>
                <c:pt idx="230">
                  <c:v>0.19</c:v>
                </c:pt>
                <c:pt idx="231">
                  <c:v>0.18000000000000005</c:v>
                </c:pt>
                <c:pt idx="232">
                  <c:v>0.19</c:v>
                </c:pt>
                <c:pt idx="233">
                  <c:v>0.16</c:v>
                </c:pt>
                <c:pt idx="234">
                  <c:v>0.12000000000000002</c:v>
                </c:pt>
                <c:pt idx="235">
                  <c:v>0.1</c:v>
                </c:pt>
                <c:pt idx="236">
                  <c:v>0.13</c:v>
                </c:pt>
                <c:pt idx="237">
                  <c:v>0.22</c:v>
                </c:pt>
                <c:pt idx="238">
                  <c:v>0.28000000000000008</c:v>
                </c:pt>
                <c:pt idx="239">
                  <c:v>0.24000000000000005</c:v>
                </c:pt>
                <c:pt idx="240">
                  <c:v>0.2</c:v>
                </c:pt>
                <c:pt idx="241">
                  <c:v>0.21000000000000005</c:v>
                </c:pt>
                <c:pt idx="242">
                  <c:v>0.17</c:v>
                </c:pt>
                <c:pt idx="243">
                  <c:v>0.26</c:v>
                </c:pt>
                <c:pt idx="244">
                  <c:v>0.32000000000000012</c:v>
                </c:pt>
                <c:pt idx="245">
                  <c:v>0.25</c:v>
                </c:pt>
                <c:pt idx="246">
                  <c:v>0.26</c:v>
                </c:pt>
                <c:pt idx="247">
                  <c:v>0.28000000000000008</c:v>
                </c:pt>
                <c:pt idx="248">
                  <c:v>0.22</c:v>
                </c:pt>
                <c:pt idx="249">
                  <c:v>0.21000000000000005</c:v>
                </c:pt>
                <c:pt idx="250">
                  <c:v>0.31000000000000011</c:v>
                </c:pt>
                <c:pt idx="251">
                  <c:v>0.27</c:v>
                </c:pt>
                <c:pt idx="252">
                  <c:v>0.18000000000000005</c:v>
                </c:pt>
                <c:pt idx="253">
                  <c:v>0.18000000000000005</c:v>
                </c:pt>
                <c:pt idx="254">
                  <c:v>0.2</c:v>
                </c:pt>
                <c:pt idx="255">
                  <c:v>0.16</c:v>
                </c:pt>
                <c:pt idx="256">
                  <c:v>0.24000000000000005</c:v>
                </c:pt>
                <c:pt idx="257">
                  <c:v>0.24000000000000005</c:v>
                </c:pt>
                <c:pt idx="258">
                  <c:v>0.21000000000000005</c:v>
                </c:pt>
                <c:pt idx="259">
                  <c:v>0.21000000000000005</c:v>
                </c:pt>
                <c:pt idx="260">
                  <c:v>0.29000000000000009</c:v>
                </c:pt>
                <c:pt idx="261">
                  <c:v>0.22</c:v>
                </c:pt>
                <c:pt idx="262">
                  <c:v>0.17</c:v>
                </c:pt>
                <c:pt idx="263">
                  <c:v>0.27</c:v>
                </c:pt>
                <c:pt idx="264">
                  <c:v>0.3000000000000001</c:v>
                </c:pt>
                <c:pt idx="265">
                  <c:v>0.25</c:v>
                </c:pt>
                <c:pt idx="266">
                  <c:v>0.2</c:v>
                </c:pt>
                <c:pt idx="267">
                  <c:v>0.2</c:v>
                </c:pt>
                <c:pt idx="268">
                  <c:v>0.19</c:v>
                </c:pt>
                <c:pt idx="269">
                  <c:v>0.29000000000000009</c:v>
                </c:pt>
                <c:pt idx="270">
                  <c:v>0.34</c:v>
                </c:pt>
                <c:pt idx="271">
                  <c:v>0.18000000000000005</c:v>
                </c:pt>
                <c:pt idx="272">
                  <c:v>6.0000000000000019E-2</c:v>
                </c:pt>
                <c:pt idx="273">
                  <c:v>2.0000000000000007E-2</c:v>
                </c:pt>
                <c:pt idx="274">
                  <c:v>1.0000000000000004E-2</c:v>
                </c:pt>
                <c:pt idx="275">
                  <c:v>0</c:v>
                </c:pt>
                <c:pt idx="276">
                  <c:v>6.0000000000000019E-2</c:v>
                </c:pt>
                <c:pt idx="277">
                  <c:v>0.15000000000000005</c:v>
                </c:pt>
                <c:pt idx="278">
                  <c:v>0.21000000000000005</c:v>
                </c:pt>
                <c:pt idx="279">
                  <c:v>0.23</c:v>
                </c:pt>
                <c:pt idx="280">
                  <c:v>0.23</c:v>
                </c:pt>
                <c:pt idx="281">
                  <c:v>0.26</c:v>
                </c:pt>
                <c:pt idx="282">
                  <c:v>0.31000000000000011</c:v>
                </c:pt>
                <c:pt idx="283">
                  <c:v>0.35000000000000009</c:v>
                </c:pt>
                <c:pt idx="284">
                  <c:v>0.15000000000000005</c:v>
                </c:pt>
                <c:pt idx="285">
                  <c:v>0.05</c:v>
                </c:pt>
                <c:pt idx="286">
                  <c:v>2.0000000000000007E-2</c:v>
                </c:pt>
                <c:pt idx="287">
                  <c:v>1.0000000000000004E-2</c:v>
                </c:pt>
                <c:pt idx="288">
                  <c:v>0</c:v>
                </c:pt>
                <c:pt idx="289">
                  <c:v>6.0000000000000019E-2</c:v>
                </c:pt>
                <c:pt idx="290">
                  <c:v>0.12000000000000002</c:v>
                </c:pt>
                <c:pt idx="291">
                  <c:v>0.19</c:v>
                </c:pt>
                <c:pt idx="292">
                  <c:v>0.21000000000000005</c:v>
                </c:pt>
                <c:pt idx="293">
                  <c:v>0.2</c:v>
                </c:pt>
                <c:pt idx="294">
                  <c:v>0.17</c:v>
                </c:pt>
                <c:pt idx="295">
                  <c:v>0.17</c:v>
                </c:pt>
                <c:pt idx="296">
                  <c:v>0.22</c:v>
                </c:pt>
                <c:pt idx="297">
                  <c:v>0.35000000000000009</c:v>
                </c:pt>
                <c:pt idx="298">
                  <c:v>0.28000000000000008</c:v>
                </c:pt>
                <c:pt idx="299">
                  <c:v>0.25</c:v>
                </c:pt>
                <c:pt idx="300">
                  <c:v>0.21000000000000005</c:v>
                </c:pt>
                <c:pt idx="301">
                  <c:v>0.2</c:v>
                </c:pt>
                <c:pt idx="302">
                  <c:v>0.23</c:v>
                </c:pt>
                <c:pt idx="303">
                  <c:v>0.39000000000000012</c:v>
                </c:pt>
                <c:pt idx="304">
                  <c:v>0.29000000000000009</c:v>
                </c:pt>
                <c:pt idx="305">
                  <c:v>0.11</c:v>
                </c:pt>
                <c:pt idx="306">
                  <c:v>4.0000000000000015E-2</c:v>
                </c:pt>
                <c:pt idx="307">
                  <c:v>1.0000000000000004E-2</c:v>
                </c:pt>
                <c:pt idx="308">
                  <c:v>0</c:v>
                </c:pt>
                <c:pt idx="309">
                  <c:v>1.0000000000000004E-2</c:v>
                </c:pt>
                <c:pt idx="310">
                  <c:v>8.0000000000000029E-2</c:v>
                </c:pt>
                <c:pt idx="311">
                  <c:v>0.1</c:v>
                </c:pt>
                <c:pt idx="312">
                  <c:v>0.23</c:v>
                </c:pt>
                <c:pt idx="313">
                  <c:v>0.22</c:v>
                </c:pt>
                <c:pt idx="314">
                  <c:v>0.19</c:v>
                </c:pt>
                <c:pt idx="315">
                  <c:v>0.28000000000000008</c:v>
                </c:pt>
                <c:pt idx="316">
                  <c:v>0.37000000000000011</c:v>
                </c:pt>
                <c:pt idx="317">
                  <c:v>0.34</c:v>
                </c:pt>
                <c:pt idx="318">
                  <c:v>0.3600000000000001</c:v>
                </c:pt>
                <c:pt idx="319">
                  <c:v>0.27</c:v>
                </c:pt>
                <c:pt idx="320">
                  <c:v>0.1</c:v>
                </c:pt>
                <c:pt idx="321">
                  <c:v>3.0000000000000002E-2</c:v>
                </c:pt>
                <c:pt idx="322">
                  <c:v>2.0000000000000007E-2</c:v>
                </c:pt>
                <c:pt idx="323">
                  <c:v>1.0000000000000004E-2</c:v>
                </c:pt>
                <c:pt idx="324">
                  <c:v>3.0000000000000002E-2</c:v>
                </c:pt>
                <c:pt idx="325">
                  <c:v>0.1</c:v>
                </c:pt>
                <c:pt idx="326">
                  <c:v>0.18000000000000005</c:v>
                </c:pt>
                <c:pt idx="327">
                  <c:v>0.23</c:v>
                </c:pt>
                <c:pt idx="328">
                  <c:v>0.31000000000000011</c:v>
                </c:pt>
                <c:pt idx="329">
                  <c:v>0.39000000000000012</c:v>
                </c:pt>
                <c:pt idx="330">
                  <c:v>0.45</c:v>
                </c:pt>
                <c:pt idx="331">
                  <c:v>0.2</c:v>
                </c:pt>
                <c:pt idx="332">
                  <c:v>7.0000000000000021E-2</c:v>
                </c:pt>
                <c:pt idx="333">
                  <c:v>3.0000000000000002E-2</c:v>
                </c:pt>
                <c:pt idx="334">
                  <c:v>1.0000000000000004E-2</c:v>
                </c:pt>
                <c:pt idx="335">
                  <c:v>1.0000000000000004E-2</c:v>
                </c:pt>
                <c:pt idx="336">
                  <c:v>0.13</c:v>
                </c:pt>
                <c:pt idx="337">
                  <c:v>0.14000000000000001</c:v>
                </c:pt>
                <c:pt idx="338">
                  <c:v>0.19</c:v>
                </c:pt>
                <c:pt idx="339">
                  <c:v>0.26</c:v>
                </c:pt>
                <c:pt idx="340">
                  <c:v>0.21000000000000005</c:v>
                </c:pt>
                <c:pt idx="341">
                  <c:v>0.2</c:v>
                </c:pt>
                <c:pt idx="342">
                  <c:v>0.19</c:v>
                </c:pt>
                <c:pt idx="343">
                  <c:v>0.18000000000000005</c:v>
                </c:pt>
                <c:pt idx="344">
                  <c:v>0.39000000000000012</c:v>
                </c:pt>
                <c:pt idx="345">
                  <c:v>0.46</c:v>
                </c:pt>
                <c:pt idx="346">
                  <c:v>0.45</c:v>
                </c:pt>
                <c:pt idx="347">
                  <c:v>0.19</c:v>
                </c:pt>
                <c:pt idx="348">
                  <c:v>7.0000000000000021E-2</c:v>
                </c:pt>
                <c:pt idx="349">
                  <c:v>2.0000000000000007E-2</c:v>
                </c:pt>
                <c:pt idx="350">
                  <c:v>1.0000000000000004E-2</c:v>
                </c:pt>
                <c:pt idx="351">
                  <c:v>0</c:v>
                </c:pt>
                <c:pt idx="352">
                  <c:v>0.16</c:v>
                </c:pt>
                <c:pt idx="353">
                  <c:v>0.16</c:v>
                </c:pt>
                <c:pt idx="354">
                  <c:v>0.25</c:v>
                </c:pt>
                <c:pt idx="355">
                  <c:v>0.21000000000000005</c:v>
                </c:pt>
                <c:pt idx="356">
                  <c:v>0.29000000000000009</c:v>
                </c:pt>
                <c:pt idx="357">
                  <c:v>0.26</c:v>
                </c:pt>
                <c:pt idx="358">
                  <c:v>0.32000000000000012</c:v>
                </c:pt>
                <c:pt idx="359">
                  <c:v>0.35000000000000009</c:v>
                </c:pt>
                <c:pt idx="360">
                  <c:v>0.4200000000000001</c:v>
                </c:pt>
                <c:pt idx="361">
                  <c:v>0.4300000000000001</c:v>
                </c:pt>
                <c:pt idx="362">
                  <c:v>0.17</c:v>
                </c:pt>
                <c:pt idx="363">
                  <c:v>6.0000000000000019E-2</c:v>
                </c:pt>
                <c:pt idx="364">
                  <c:v>2.0000000000000007E-2</c:v>
                </c:pt>
                <c:pt idx="365">
                  <c:v>1.0000000000000004E-2</c:v>
                </c:pt>
                <c:pt idx="366">
                  <c:v>0</c:v>
                </c:pt>
                <c:pt idx="367">
                  <c:v>0.11</c:v>
                </c:pt>
                <c:pt idx="368">
                  <c:v>0.21000000000000005</c:v>
                </c:pt>
                <c:pt idx="369">
                  <c:v>0.19</c:v>
                </c:pt>
                <c:pt idx="370">
                  <c:v>0.24000000000000005</c:v>
                </c:pt>
                <c:pt idx="371">
                  <c:v>0.21000000000000005</c:v>
                </c:pt>
                <c:pt idx="372">
                  <c:v>0.26</c:v>
                </c:pt>
                <c:pt idx="373">
                  <c:v>0.32000000000000012</c:v>
                </c:pt>
                <c:pt idx="374">
                  <c:v>0.25</c:v>
                </c:pt>
                <c:pt idx="375">
                  <c:v>0.18000000000000005</c:v>
                </c:pt>
                <c:pt idx="376">
                  <c:v>0.2</c:v>
                </c:pt>
                <c:pt idx="377">
                  <c:v>0.18000000000000005</c:v>
                </c:pt>
                <c:pt idx="378">
                  <c:v>0.16</c:v>
                </c:pt>
                <c:pt idx="379">
                  <c:v>0.28000000000000008</c:v>
                </c:pt>
                <c:pt idx="380">
                  <c:v>0.39000000000000012</c:v>
                </c:pt>
                <c:pt idx="381">
                  <c:v>0.4200000000000001</c:v>
                </c:pt>
                <c:pt idx="382">
                  <c:v>0.17</c:v>
                </c:pt>
                <c:pt idx="383">
                  <c:v>6.0000000000000019E-2</c:v>
                </c:pt>
                <c:pt idx="384">
                  <c:v>2.0000000000000007E-2</c:v>
                </c:pt>
                <c:pt idx="385">
                  <c:v>1.0000000000000004E-2</c:v>
                </c:pt>
                <c:pt idx="386">
                  <c:v>0</c:v>
                </c:pt>
                <c:pt idx="387">
                  <c:v>0.13</c:v>
                </c:pt>
                <c:pt idx="388">
                  <c:v>0.28000000000000008</c:v>
                </c:pt>
                <c:pt idx="389">
                  <c:v>0.28000000000000008</c:v>
                </c:pt>
                <c:pt idx="390">
                  <c:v>0.33000000000000013</c:v>
                </c:pt>
                <c:pt idx="391">
                  <c:v>0.27</c:v>
                </c:pt>
                <c:pt idx="392">
                  <c:v>0.22</c:v>
                </c:pt>
                <c:pt idx="393">
                  <c:v>0.25</c:v>
                </c:pt>
                <c:pt idx="394">
                  <c:v>0.3600000000000001</c:v>
                </c:pt>
                <c:pt idx="395">
                  <c:v>0.46</c:v>
                </c:pt>
                <c:pt idx="396">
                  <c:v>0.3600000000000001</c:v>
                </c:pt>
                <c:pt idx="397">
                  <c:v>0.15000000000000005</c:v>
                </c:pt>
                <c:pt idx="398">
                  <c:v>6.0000000000000019E-2</c:v>
                </c:pt>
                <c:pt idx="399">
                  <c:v>2.0000000000000007E-2</c:v>
                </c:pt>
                <c:pt idx="400">
                  <c:v>1.0000000000000004E-2</c:v>
                </c:pt>
                <c:pt idx="401">
                  <c:v>7.0000000000000021E-2</c:v>
                </c:pt>
                <c:pt idx="402">
                  <c:v>0.13</c:v>
                </c:pt>
                <c:pt idx="403">
                  <c:v>0.19</c:v>
                </c:pt>
                <c:pt idx="404">
                  <c:v>0.3000000000000001</c:v>
                </c:pt>
                <c:pt idx="405">
                  <c:v>0.3000000000000001</c:v>
                </c:pt>
                <c:pt idx="406">
                  <c:v>0.33000000000000013</c:v>
                </c:pt>
                <c:pt idx="407">
                  <c:v>0.23</c:v>
                </c:pt>
                <c:pt idx="408">
                  <c:v>0.4</c:v>
                </c:pt>
                <c:pt idx="409">
                  <c:v>0.39000000000000012</c:v>
                </c:pt>
                <c:pt idx="410">
                  <c:v>0.37000000000000011</c:v>
                </c:pt>
                <c:pt idx="411">
                  <c:v>0.14000000000000001</c:v>
                </c:pt>
                <c:pt idx="412">
                  <c:v>0.05</c:v>
                </c:pt>
                <c:pt idx="413">
                  <c:v>2.0000000000000007E-2</c:v>
                </c:pt>
                <c:pt idx="414">
                  <c:v>0</c:v>
                </c:pt>
                <c:pt idx="415">
                  <c:v>3.0000000000000002E-2</c:v>
                </c:pt>
                <c:pt idx="416">
                  <c:v>0.15000000000000005</c:v>
                </c:pt>
                <c:pt idx="417">
                  <c:v>0.21000000000000005</c:v>
                </c:pt>
                <c:pt idx="418">
                  <c:v>0.21000000000000005</c:v>
                </c:pt>
                <c:pt idx="419">
                  <c:v>0.28000000000000008</c:v>
                </c:pt>
                <c:pt idx="420">
                  <c:v>0.28000000000000008</c:v>
                </c:pt>
                <c:pt idx="421">
                  <c:v>0.28000000000000008</c:v>
                </c:pt>
                <c:pt idx="422">
                  <c:v>0.29000000000000009</c:v>
                </c:pt>
                <c:pt idx="423">
                  <c:v>0.32000000000000012</c:v>
                </c:pt>
                <c:pt idx="424">
                  <c:v>0.4</c:v>
                </c:pt>
                <c:pt idx="425">
                  <c:v>0.35000000000000009</c:v>
                </c:pt>
                <c:pt idx="426">
                  <c:v>0.4200000000000001</c:v>
                </c:pt>
                <c:pt idx="427">
                  <c:v>0.26</c:v>
                </c:pt>
                <c:pt idx="428">
                  <c:v>0.1</c:v>
                </c:pt>
                <c:pt idx="429">
                  <c:v>3.0000000000000002E-2</c:v>
                </c:pt>
                <c:pt idx="430">
                  <c:v>3.0000000000000002E-2</c:v>
                </c:pt>
                <c:pt idx="431">
                  <c:v>2.0000000000000007E-2</c:v>
                </c:pt>
                <c:pt idx="432">
                  <c:v>0.12000000000000002</c:v>
                </c:pt>
                <c:pt idx="433">
                  <c:v>0.2</c:v>
                </c:pt>
                <c:pt idx="434">
                  <c:v>0.2</c:v>
                </c:pt>
                <c:pt idx="435">
                  <c:v>0.22</c:v>
                </c:pt>
                <c:pt idx="436">
                  <c:v>0.32000000000000012</c:v>
                </c:pt>
                <c:pt idx="437">
                  <c:v>0.41000000000000009</c:v>
                </c:pt>
                <c:pt idx="438">
                  <c:v>0.38000000000000012</c:v>
                </c:pt>
                <c:pt idx="439">
                  <c:v>0.19</c:v>
                </c:pt>
                <c:pt idx="440">
                  <c:v>7.0000000000000021E-2</c:v>
                </c:pt>
                <c:pt idx="441">
                  <c:v>3.0000000000000002E-2</c:v>
                </c:pt>
                <c:pt idx="442">
                  <c:v>1.0000000000000004E-2</c:v>
                </c:pt>
                <c:pt idx="443">
                  <c:v>2.0000000000000007E-2</c:v>
                </c:pt>
                <c:pt idx="444">
                  <c:v>0.13</c:v>
                </c:pt>
                <c:pt idx="445">
                  <c:v>0.22</c:v>
                </c:pt>
                <c:pt idx="446">
                  <c:v>0.41000000000000009</c:v>
                </c:pt>
                <c:pt idx="447">
                  <c:v>0.24000000000000005</c:v>
                </c:pt>
                <c:pt idx="448">
                  <c:v>8.0000000000000029E-2</c:v>
                </c:pt>
                <c:pt idx="449">
                  <c:v>3.0000000000000002E-2</c:v>
                </c:pt>
                <c:pt idx="450">
                  <c:v>1.0000000000000004E-2</c:v>
                </c:pt>
                <c:pt idx="451">
                  <c:v>0</c:v>
                </c:pt>
                <c:pt idx="452">
                  <c:v>0.18000000000000005</c:v>
                </c:pt>
                <c:pt idx="453">
                  <c:v>0.2</c:v>
                </c:pt>
                <c:pt idx="454">
                  <c:v>0.22</c:v>
                </c:pt>
                <c:pt idx="455">
                  <c:v>0.27</c:v>
                </c:pt>
                <c:pt idx="456">
                  <c:v>0.32000000000000012</c:v>
                </c:pt>
                <c:pt idx="457">
                  <c:v>0.32000000000000012</c:v>
                </c:pt>
                <c:pt idx="458">
                  <c:v>0.47000000000000008</c:v>
                </c:pt>
                <c:pt idx="459">
                  <c:v>0.24000000000000005</c:v>
                </c:pt>
                <c:pt idx="460">
                  <c:v>9.0000000000000024E-2</c:v>
                </c:pt>
                <c:pt idx="461">
                  <c:v>3.0000000000000002E-2</c:v>
                </c:pt>
                <c:pt idx="462">
                  <c:v>1.0000000000000004E-2</c:v>
                </c:pt>
                <c:pt idx="463">
                  <c:v>0</c:v>
                </c:pt>
                <c:pt idx="464">
                  <c:v>0.13</c:v>
                </c:pt>
                <c:pt idx="465">
                  <c:v>0.27</c:v>
                </c:pt>
                <c:pt idx="466">
                  <c:v>0.37000000000000011</c:v>
                </c:pt>
                <c:pt idx="467">
                  <c:v>0.39000000000000012</c:v>
                </c:pt>
                <c:pt idx="468">
                  <c:v>0.28000000000000008</c:v>
                </c:pt>
                <c:pt idx="469">
                  <c:v>0.13</c:v>
                </c:pt>
                <c:pt idx="470">
                  <c:v>0.05</c:v>
                </c:pt>
                <c:pt idx="471">
                  <c:v>2.0000000000000007E-2</c:v>
                </c:pt>
                <c:pt idx="472">
                  <c:v>1.0000000000000004E-2</c:v>
                </c:pt>
                <c:pt idx="473">
                  <c:v>0</c:v>
                </c:pt>
                <c:pt idx="474">
                  <c:v>0.1</c:v>
                </c:pt>
                <c:pt idx="475">
                  <c:v>0.15000000000000005</c:v>
                </c:pt>
                <c:pt idx="476">
                  <c:v>0.15000000000000005</c:v>
                </c:pt>
                <c:pt idx="477">
                  <c:v>0.13</c:v>
                </c:pt>
                <c:pt idx="478">
                  <c:v>0.17</c:v>
                </c:pt>
                <c:pt idx="479">
                  <c:v>0.28000000000000008</c:v>
                </c:pt>
                <c:pt idx="480">
                  <c:v>0.31000000000000011</c:v>
                </c:pt>
                <c:pt idx="481">
                  <c:v>0.26</c:v>
                </c:pt>
                <c:pt idx="482">
                  <c:v>0.31000000000000011</c:v>
                </c:pt>
                <c:pt idx="483">
                  <c:v>0.26</c:v>
                </c:pt>
                <c:pt idx="484">
                  <c:v>0.3000000000000001</c:v>
                </c:pt>
                <c:pt idx="485">
                  <c:v>0.38000000000000012</c:v>
                </c:pt>
                <c:pt idx="486">
                  <c:v>0.58000000000000007</c:v>
                </c:pt>
                <c:pt idx="487">
                  <c:v>0.66000000000000025</c:v>
                </c:pt>
                <c:pt idx="488">
                  <c:v>0.64000000000000024</c:v>
                </c:pt>
                <c:pt idx="489">
                  <c:v>0.37000000000000011</c:v>
                </c:pt>
                <c:pt idx="490">
                  <c:v>0.16</c:v>
                </c:pt>
                <c:pt idx="491">
                  <c:v>6.0000000000000019E-2</c:v>
                </c:pt>
                <c:pt idx="492">
                  <c:v>2.0000000000000007E-2</c:v>
                </c:pt>
                <c:pt idx="493">
                  <c:v>1.0000000000000004E-2</c:v>
                </c:pt>
                <c:pt idx="494">
                  <c:v>0.13</c:v>
                </c:pt>
                <c:pt idx="495">
                  <c:v>0.29000000000000009</c:v>
                </c:pt>
                <c:pt idx="496">
                  <c:v>0.51</c:v>
                </c:pt>
                <c:pt idx="497">
                  <c:v>0.58000000000000007</c:v>
                </c:pt>
                <c:pt idx="498">
                  <c:v>0.33000000000000013</c:v>
                </c:pt>
                <c:pt idx="499">
                  <c:v>0.14000000000000001</c:v>
                </c:pt>
                <c:pt idx="500">
                  <c:v>0.05</c:v>
                </c:pt>
                <c:pt idx="501">
                  <c:v>2.0000000000000007E-2</c:v>
                </c:pt>
                <c:pt idx="502">
                  <c:v>8.0000000000000029E-2</c:v>
                </c:pt>
                <c:pt idx="503">
                  <c:v>0.11</c:v>
                </c:pt>
                <c:pt idx="504">
                  <c:v>0.16</c:v>
                </c:pt>
                <c:pt idx="505">
                  <c:v>0.26</c:v>
                </c:pt>
                <c:pt idx="506">
                  <c:v>0.21000000000000005</c:v>
                </c:pt>
                <c:pt idx="507">
                  <c:v>0.25</c:v>
                </c:pt>
                <c:pt idx="508">
                  <c:v>0.21000000000000005</c:v>
                </c:pt>
                <c:pt idx="509">
                  <c:v>0.31000000000000011</c:v>
                </c:pt>
                <c:pt idx="510">
                  <c:v>0.4</c:v>
                </c:pt>
                <c:pt idx="511">
                  <c:v>0.44</c:v>
                </c:pt>
                <c:pt idx="512">
                  <c:v>0.4200000000000001</c:v>
                </c:pt>
                <c:pt idx="513">
                  <c:v>0.21000000000000005</c:v>
                </c:pt>
                <c:pt idx="514">
                  <c:v>8.0000000000000029E-2</c:v>
                </c:pt>
                <c:pt idx="515">
                  <c:v>3.0000000000000002E-2</c:v>
                </c:pt>
                <c:pt idx="516">
                  <c:v>1.0000000000000004E-2</c:v>
                </c:pt>
                <c:pt idx="517">
                  <c:v>1.0000000000000004E-2</c:v>
                </c:pt>
                <c:pt idx="518">
                  <c:v>0.1</c:v>
                </c:pt>
                <c:pt idx="519">
                  <c:v>0.15000000000000005</c:v>
                </c:pt>
                <c:pt idx="520">
                  <c:v>0.4</c:v>
                </c:pt>
                <c:pt idx="521">
                  <c:v>0.39000000000000012</c:v>
                </c:pt>
                <c:pt idx="522">
                  <c:v>0.4</c:v>
                </c:pt>
                <c:pt idx="523">
                  <c:v>0.17</c:v>
                </c:pt>
                <c:pt idx="524">
                  <c:v>6.0000000000000019E-2</c:v>
                </c:pt>
                <c:pt idx="525">
                  <c:v>2.0000000000000007E-2</c:v>
                </c:pt>
                <c:pt idx="526">
                  <c:v>1.0000000000000004E-2</c:v>
                </c:pt>
                <c:pt idx="527">
                  <c:v>2.0000000000000007E-2</c:v>
                </c:pt>
                <c:pt idx="528">
                  <c:v>0.22</c:v>
                </c:pt>
                <c:pt idx="529">
                  <c:v>0.21000000000000005</c:v>
                </c:pt>
                <c:pt idx="530">
                  <c:v>0.21000000000000005</c:v>
                </c:pt>
                <c:pt idx="531">
                  <c:v>0.22</c:v>
                </c:pt>
                <c:pt idx="532">
                  <c:v>0.25</c:v>
                </c:pt>
                <c:pt idx="533">
                  <c:v>0.27</c:v>
                </c:pt>
                <c:pt idx="534">
                  <c:v>0.3000000000000001</c:v>
                </c:pt>
                <c:pt idx="535">
                  <c:v>0.44</c:v>
                </c:pt>
                <c:pt idx="536">
                  <c:v>0.2</c:v>
                </c:pt>
                <c:pt idx="537">
                  <c:v>7.0000000000000021E-2</c:v>
                </c:pt>
                <c:pt idx="538">
                  <c:v>3.0000000000000002E-2</c:v>
                </c:pt>
                <c:pt idx="539">
                  <c:v>1.0000000000000004E-2</c:v>
                </c:pt>
                <c:pt idx="540">
                  <c:v>0</c:v>
                </c:pt>
                <c:pt idx="541">
                  <c:v>0.2</c:v>
                </c:pt>
                <c:pt idx="542">
                  <c:v>0.24000000000000005</c:v>
                </c:pt>
                <c:pt idx="543">
                  <c:v>0.33000000000000013</c:v>
                </c:pt>
                <c:pt idx="544">
                  <c:v>0.32000000000000012</c:v>
                </c:pt>
                <c:pt idx="545">
                  <c:v>0.3600000000000001</c:v>
                </c:pt>
                <c:pt idx="546">
                  <c:v>0.37000000000000011</c:v>
                </c:pt>
                <c:pt idx="547">
                  <c:v>0.22</c:v>
                </c:pt>
                <c:pt idx="548">
                  <c:v>8.0000000000000029E-2</c:v>
                </c:pt>
                <c:pt idx="549">
                  <c:v>0.05</c:v>
                </c:pt>
                <c:pt idx="550">
                  <c:v>3.0000000000000002E-2</c:v>
                </c:pt>
                <c:pt idx="551">
                  <c:v>1.0000000000000004E-2</c:v>
                </c:pt>
                <c:pt idx="552">
                  <c:v>0.13</c:v>
                </c:pt>
                <c:pt idx="553">
                  <c:v>0.23</c:v>
                </c:pt>
                <c:pt idx="554">
                  <c:v>0.34</c:v>
                </c:pt>
                <c:pt idx="555">
                  <c:v>0.4200000000000001</c:v>
                </c:pt>
                <c:pt idx="556">
                  <c:v>0.35000000000000009</c:v>
                </c:pt>
                <c:pt idx="557">
                  <c:v>0.15000000000000005</c:v>
                </c:pt>
                <c:pt idx="558">
                  <c:v>0.05</c:v>
                </c:pt>
                <c:pt idx="559">
                  <c:v>2.0000000000000007E-2</c:v>
                </c:pt>
                <c:pt idx="560">
                  <c:v>0</c:v>
                </c:pt>
                <c:pt idx="561">
                  <c:v>0.14000000000000001</c:v>
                </c:pt>
                <c:pt idx="562">
                  <c:v>0.17</c:v>
                </c:pt>
                <c:pt idx="563">
                  <c:v>0.3600000000000001</c:v>
                </c:pt>
                <c:pt idx="564">
                  <c:v>0.48000000000000009</c:v>
                </c:pt>
                <c:pt idx="565">
                  <c:v>0.28000000000000008</c:v>
                </c:pt>
                <c:pt idx="566">
                  <c:v>0.1</c:v>
                </c:pt>
                <c:pt idx="567">
                  <c:v>3.0000000000000002E-2</c:v>
                </c:pt>
                <c:pt idx="568">
                  <c:v>1.0000000000000004E-2</c:v>
                </c:pt>
                <c:pt idx="569">
                  <c:v>1.0000000000000004E-2</c:v>
                </c:pt>
                <c:pt idx="570">
                  <c:v>0.11</c:v>
                </c:pt>
                <c:pt idx="571">
                  <c:v>0.25</c:v>
                </c:pt>
                <c:pt idx="572">
                  <c:v>0.46</c:v>
                </c:pt>
                <c:pt idx="573">
                  <c:v>0.39000000000000012</c:v>
                </c:pt>
                <c:pt idx="574">
                  <c:v>0.28000000000000008</c:v>
                </c:pt>
                <c:pt idx="575">
                  <c:v>0.1</c:v>
                </c:pt>
                <c:pt idx="576">
                  <c:v>4.0000000000000015E-2</c:v>
                </c:pt>
                <c:pt idx="577">
                  <c:v>3.0000000000000002E-2</c:v>
                </c:pt>
                <c:pt idx="578">
                  <c:v>7.0000000000000021E-2</c:v>
                </c:pt>
                <c:pt idx="579">
                  <c:v>0.18000000000000005</c:v>
                </c:pt>
                <c:pt idx="580">
                  <c:v>0.24000000000000005</c:v>
                </c:pt>
                <c:pt idx="581">
                  <c:v>0.24000000000000005</c:v>
                </c:pt>
                <c:pt idx="582">
                  <c:v>0.25</c:v>
                </c:pt>
                <c:pt idx="583">
                  <c:v>0.23</c:v>
                </c:pt>
                <c:pt idx="584">
                  <c:v>0.25</c:v>
                </c:pt>
                <c:pt idx="585">
                  <c:v>0.33000000000000013</c:v>
                </c:pt>
                <c:pt idx="586">
                  <c:v>0.34</c:v>
                </c:pt>
                <c:pt idx="587">
                  <c:v>0.23</c:v>
                </c:pt>
                <c:pt idx="588">
                  <c:v>0.13</c:v>
                </c:pt>
                <c:pt idx="589">
                  <c:v>7.0000000000000021E-2</c:v>
                </c:pt>
                <c:pt idx="590">
                  <c:v>4.0000000000000015E-2</c:v>
                </c:pt>
                <c:pt idx="591">
                  <c:v>1.0000000000000004E-2</c:v>
                </c:pt>
                <c:pt idx="592">
                  <c:v>0.1</c:v>
                </c:pt>
                <c:pt idx="593">
                  <c:v>0.13</c:v>
                </c:pt>
                <c:pt idx="594">
                  <c:v>0.15000000000000005</c:v>
                </c:pt>
                <c:pt idx="595">
                  <c:v>0.34</c:v>
                </c:pt>
                <c:pt idx="596">
                  <c:v>0.44</c:v>
                </c:pt>
                <c:pt idx="597">
                  <c:v>0.41000000000000009</c:v>
                </c:pt>
                <c:pt idx="598">
                  <c:v>0.18000000000000005</c:v>
                </c:pt>
                <c:pt idx="599">
                  <c:v>8.0000000000000029E-2</c:v>
                </c:pt>
                <c:pt idx="600">
                  <c:v>3.0000000000000002E-2</c:v>
                </c:pt>
                <c:pt idx="601">
                  <c:v>1.0000000000000004E-2</c:v>
                </c:pt>
                <c:pt idx="602">
                  <c:v>4.0000000000000015E-2</c:v>
                </c:pt>
                <c:pt idx="603">
                  <c:v>0.15000000000000005</c:v>
                </c:pt>
                <c:pt idx="604">
                  <c:v>0.21000000000000005</c:v>
                </c:pt>
                <c:pt idx="605">
                  <c:v>0.41000000000000009</c:v>
                </c:pt>
                <c:pt idx="606">
                  <c:v>0.34</c:v>
                </c:pt>
                <c:pt idx="607">
                  <c:v>0.13</c:v>
                </c:pt>
                <c:pt idx="608">
                  <c:v>4.0000000000000015E-2</c:v>
                </c:pt>
                <c:pt idx="609">
                  <c:v>2.0000000000000007E-2</c:v>
                </c:pt>
                <c:pt idx="610">
                  <c:v>0</c:v>
                </c:pt>
                <c:pt idx="611">
                  <c:v>0.12000000000000002</c:v>
                </c:pt>
                <c:pt idx="612">
                  <c:v>0.2</c:v>
                </c:pt>
                <c:pt idx="613">
                  <c:v>0.34</c:v>
                </c:pt>
                <c:pt idx="614">
                  <c:v>0.4300000000000001</c:v>
                </c:pt>
                <c:pt idx="615">
                  <c:v>0.16</c:v>
                </c:pt>
                <c:pt idx="616">
                  <c:v>6.0000000000000019E-2</c:v>
                </c:pt>
                <c:pt idx="617">
                  <c:v>2.0000000000000007E-2</c:v>
                </c:pt>
                <c:pt idx="618">
                  <c:v>1.0000000000000004E-2</c:v>
                </c:pt>
                <c:pt idx="619">
                  <c:v>2.0000000000000007E-2</c:v>
                </c:pt>
                <c:pt idx="620">
                  <c:v>0.2</c:v>
                </c:pt>
                <c:pt idx="621">
                  <c:v>0.23</c:v>
                </c:pt>
                <c:pt idx="622">
                  <c:v>0.26</c:v>
                </c:pt>
                <c:pt idx="623">
                  <c:v>0.33000000000000013</c:v>
                </c:pt>
                <c:pt idx="624">
                  <c:v>0.38000000000000012</c:v>
                </c:pt>
                <c:pt idx="625">
                  <c:v>0.34</c:v>
                </c:pt>
                <c:pt idx="626">
                  <c:v>0.13</c:v>
                </c:pt>
                <c:pt idx="627">
                  <c:v>0.05</c:v>
                </c:pt>
                <c:pt idx="628">
                  <c:v>3.0000000000000002E-2</c:v>
                </c:pt>
                <c:pt idx="629">
                  <c:v>0.05</c:v>
                </c:pt>
                <c:pt idx="630">
                  <c:v>7.0000000000000021E-2</c:v>
                </c:pt>
                <c:pt idx="631">
                  <c:v>0.13</c:v>
                </c:pt>
                <c:pt idx="632">
                  <c:v>0.26</c:v>
                </c:pt>
                <c:pt idx="633">
                  <c:v>0.37000000000000011</c:v>
                </c:pt>
                <c:pt idx="634">
                  <c:v>0.41000000000000009</c:v>
                </c:pt>
                <c:pt idx="635">
                  <c:v>0.17</c:v>
                </c:pt>
                <c:pt idx="636">
                  <c:v>7.0000000000000021E-2</c:v>
                </c:pt>
                <c:pt idx="637">
                  <c:v>3.0000000000000002E-2</c:v>
                </c:pt>
                <c:pt idx="638">
                  <c:v>1.0000000000000004E-2</c:v>
                </c:pt>
                <c:pt idx="639">
                  <c:v>1.0000000000000004E-2</c:v>
                </c:pt>
                <c:pt idx="640">
                  <c:v>0.16</c:v>
                </c:pt>
                <c:pt idx="641">
                  <c:v>0.3000000000000001</c:v>
                </c:pt>
                <c:pt idx="642">
                  <c:v>0.4300000000000001</c:v>
                </c:pt>
                <c:pt idx="643">
                  <c:v>0.6000000000000002</c:v>
                </c:pt>
                <c:pt idx="644">
                  <c:v>0.61000000000000021</c:v>
                </c:pt>
                <c:pt idx="645">
                  <c:v>0.28000000000000008</c:v>
                </c:pt>
                <c:pt idx="646">
                  <c:v>0.1</c:v>
                </c:pt>
                <c:pt idx="647">
                  <c:v>4.0000000000000015E-2</c:v>
                </c:pt>
                <c:pt idx="648">
                  <c:v>1.0000000000000004E-2</c:v>
                </c:pt>
                <c:pt idx="649">
                  <c:v>3.0000000000000002E-2</c:v>
                </c:pt>
                <c:pt idx="650">
                  <c:v>0.26</c:v>
                </c:pt>
                <c:pt idx="651">
                  <c:v>0.38000000000000012</c:v>
                </c:pt>
                <c:pt idx="652">
                  <c:v>0.27</c:v>
                </c:pt>
                <c:pt idx="653">
                  <c:v>0.1</c:v>
                </c:pt>
                <c:pt idx="654">
                  <c:v>3.0000000000000002E-2</c:v>
                </c:pt>
                <c:pt idx="655">
                  <c:v>1.0000000000000004E-2</c:v>
                </c:pt>
                <c:pt idx="656">
                  <c:v>0</c:v>
                </c:pt>
                <c:pt idx="657">
                  <c:v>6.0000000000000019E-2</c:v>
                </c:pt>
                <c:pt idx="658">
                  <c:v>0.27</c:v>
                </c:pt>
                <c:pt idx="659">
                  <c:v>0.35000000000000009</c:v>
                </c:pt>
                <c:pt idx="660">
                  <c:v>0.24000000000000005</c:v>
                </c:pt>
                <c:pt idx="661">
                  <c:v>9.0000000000000024E-2</c:v>
                </c:pt>
                <c:pt idx="662">
                  <c:v>3.0000000000000002E-2</c:v>
                </c:pt>
                <c:pt idx="663">
                  <c:v>1.0000000000000004E-2</c:v>
                </c:pt>
                <c:pt idx="664">
                  <c:v>0</c:v>
                </c:pt>
                <c:pt idx="665">
                  <c:v>0.18000000000000005</c:v>
                </c:pt>
                <c:pt idx="666">
                  <c:v>0.38000000000000012</c:v>
                </c:pt>
                <c:pt idx="667">
                  <c:v>0.44</c:v>
                </c:pt>
                <c:pt idx="668">
                  <c:v>0.53</c:v>
                </c:pt>
                <c:pt idx="669">
                  <c:v>0.56999999999999995</c:v>
                </c:pt>
                <c:pt idx="670">
                  <c:v>0.47000000000000008</c:v>
                </c:pt>
                <c:pt idx="671">
                  <c:v>0.27</c:v>
                </c:pt>
                <c:pt idx="672">
                  <c:v>0.11</c:v>
                </c:pt>
                <c:pt idx="673">
                  <c:v>4.0000000000000015E-2</c:v>
                </c:pt>
                <c:pt idx="674">
                  <c:v>1.0000000000000004E-2</c:v>
                </c:pt>
                <c:pt idx="675">
                  <c:v>7.0000000000000021E-2</c:v>
                </c:pt>
                <c:pt idx="676">
                  <c:v>0.14000000000000001</c:v>
                </c:pt>
                <c:pt idx="677">
                  <c:v>0.32000000000000012</c:v>
                </c:pt>
                <c:pt idx="678">
                  <c:v>0.51</c:v>
                </c:pt>
                <c:pt idx="679">
                  <c:v>0.4900000000000001</c:v>
                </c:pt>
                <c:pt idx="680">
                  <c:v>0.23</c:v>
                </c:pt>
                <c:pt idx="681">
                  <c:v>8.0000000000000029E-2</c:v>
                </c:pt>
                <c:pt idx="682">
                  <c:v>3.0000000000000002E-2</c:v>
                </c:pt>
                <c:pt idx="683">
                  <c:v>1.0000000000000004E-2</c:v>
                </c:pt>
                <c:pt idx="684">
                  <c:v>2.0000000000000007E-2</c:v>
                </c:pt>
                <c:pt idx="685">
                  <c:v>0.12000000000000002</c:v>
                </c:pt>
                <c:pt idx="686">
                  <c:v>0.24000000000000005</c:v>
                </c:pt>
                <c:pt idx="687">
                  <c:v>0.35000000000000009</c:v>
                </c:pt>
                <c:pt idx="688">
                  <c:v>0.27</c:v>
                </c:pt>
                <c:pt idx="689">
                  <c:v>0.33000000000000013</c:v>
                </c:pt>
                <c:pt idx="690">
                  <c:v>0.25</c:v>
                </c:pt>
                <c:pt idx="691">
                  <c:v>0.31000000000000011</c:v>
                </c:pt>
                <c:pt idx="692">
                  <c:v>0.38000000000000012</c:v>
                </c:pt>
                <c:pt idx="693">
                  <c:v>0.45</c:v>
                </c:pt>
                <c:pt idx="694">
                  <c:v>0.5</c:v>
                </c:pt>
                <c:pt idx="695">
                  <c:v>0.23</c:v>
                </c:pt>
                <c:pt idx="696">
                  <c:v>8.0000000000000029E-2</c:v>
                </c:pt>
                <c:pt idx="697">
                  <c:v>3.0000000000000002E-2</c:v>
                </c:pt>
                <c:pt idx="698">
                  <c:v>1.0000000000000004E-2</c:v>
                </c:pt>
                <c:pt idx="699">
                  <c:v>1.0000000000000004E-2</c:v>
                </c:pt>
                <c:pt idx="700">
                  <c:v>0.19</c:v>
                </c:pt>
                <c:pt idx="701">
                  <c:v>0.33000000000000013</c:v>
                </c:pt>
                <c:pt idx="702">
                  <c:v>0.46</c:v>
                </c:pt>
                <c:pt idx="703">
                  <c:v>0.39000000000000012</c:v>
                </c:pt>
                <c:pt idx="704">
                  <c:v>0.3000000000000001</c:v>
                </c:pt>
                <c:pt idx="705">
                  <c:v>0.13</c:v>
                </c:pt>
                <c:pt idx="706">
                  <c:v>4.0000000000000015E-2</c:v>
                </c:pt>
                <c:pt idx="707">
                  <c:v>2.0000000000000007E-2</c:v>
                </c:pt>
                <c:pt idx="708">
                  <c:v>1.0000000000000004E-2</c:v>
                </c:pt>
                <c:pt idx="709">
                  <c:v>2.0000000000000007E-2</c:v>
                </c:pt>
                <c:pt idx="710">
                  <c:v>0.15000000000000005</c:v>
                </c:pt>
                <c:pt idx="711">
                  <c:v>0.35000000000000009</c:v>
                </c:pt>
                <c:pt idx="712">
                  <c:v>0.35000000000000009</c:v>
                </c:pt>
                <c:pt idx="713">
                  <c:v>0.3600000000000001</c:v>
                </c:pt>
                <c:pt idx="714">
                  <c:v>0.37000000000000011</c:v>
                </c:pt>
                <c:pt idx="715">
                  <c:v>0.39000000000000012</c:v>
                </c:pt>
                <c:pt idx="716">
                  <c:v>0.44</c:v>
                </c:pt>
                <c:pt idx="717">
                  <c:v>0.23</c:v>
                </c:pt>
                <c:pt idx="718">
                  <c:v>9.0000000000000024E-2</c:v>
                </c:pt>
                <c:pt idx="719">
                  <c:v>3.0000000000000002E-2</c:v>
                </c:pt>
                <c:pt idx="720">
                  <c:v>0.13</c:v>
                </c:pt>
                <c:pt idx="721">
                  <c:v>0.21000000000000005</c:v>
                </c:pt>
                <c:pt idx="722">
                  <c:v>0.34</c:v>
                </c:pt>
                <c:pt idx="723">
                  <c:v>0.48000000000000009</c:v>
                </c:pt>
                <c:pt idx="724">
                  <c:v>0.54</c:v>
                </c:pt>
                <c:pt idx="725">
                  <c:v>0.38000000000000012</c:v>
                </c:pt>
                <c:pt idx="726">
                  <c:v>0.14000000000000001</c:v>
                </c:pt>
                <c:pt idx="727">
                  <c:v>0.1</c:v>
                </c:pt>
                <c:pt idx="728">
                  <c:v>0.13</c:v>
                </c:pt>
                <c:pt idx="729">
                  <c:v>0.15000000000000005</c:v>
                </c:pt>
                <c:pt idx="730">
                  <c:v>0.29000000000000009</c:v>
                </c:pt>
                <c:pt idx="731">
                  <c:v>0.44</c:v>
                </c:pt>
                <c:pt idx="732">
                  <c:v>0.51</c:v>
                </c:pt>
                <c:pt idx="733">
                  <c:v>0.41000000000000009</c:v>
                </c:pt>
                <c:pt idx="734">
                  <c:v>0.16</c:v>
                </c:pt>
                <c:pt idx="735">
                  <c:v>6.0000000000000019E-2</c:v>
                </c:pt>
                <c:pt idx="736">
                  <c:v>0.12000000000000002</c:v>
                </c:pt>
                <c:pt idx="737">
                  <c:v>0.17</c:v>
                </c:pt>
                <c:pt idx="738">
                  <c:v>0.2</c:v>
                </c:pt>
                <c:pt idx="739">
                  <c:v>0.38000000000000012</c:v>
                </c:pt>
                <c:pt idx="740">
                  <c:v>0.34</c:v>
                </c:pt>
                <c:pt idx="741">
                  <c:v>0.39000000000000012</c:v>
                </c:pt>
                <c:pt idx="742">
                  <c:v>0.31000000000000011</c:v>
                </c:pt>
                <c:pt idx="743">
                  <c:v>0.34</c:v>
                </c:pt>
                <c:pt idx="744">
                  <c:v>0.33000000000000013</c:v>
                </c:pt>
                <c:pt idx="745">
                  <c:v>0.44</c:v>
                </c:pt>
                <c:pt idx="746">
                  <c:v>0.45</c:v>
                </c:pt>
                <c:pt idx="747">
                  <c:v>0.45</c:v>
                </c:pt>
                <c:pt idx="748">
                  <c:v>0.45</c:v>
                </c:pt>
                <c:pt idx="749">
                  <c:v>0.33000000000000013</c:v>
                </c:pt>
                <c:pt idx="750">
                  <c:v>0.41000000000000009</c:v>
                </c:pt>
                <c:pt idx="751">
                  <c:v>0.46</c:v>
                </c:pt>
                <c:pt idx="752">
                  <c:v>0.59</c:v>
                </c:pt>
                <c:pt idx="753">
                  <c:v>0.48000000000000009</c:v>
                </c:pt>
                <c:pt idx="754">
                  <c:v>0.47000000000000008</c:v>
                </c:pt>
                <c:pt idx="755">
                  <c:v>0.45</c:v>
                </c:pt>
                <c:pt idx="756">
                  <c:v>0.4300000000000001</c:v>
                </c:pt>
                <c:pt idx="757">
                  <c:v>0.4200000000000001</c:v>
                </c:pt>
                <c:pt idx="758">
                  <c:v>0.54</c:v>
                </c:pt>
                <c:pt idx="759">
                  <c:v>0.53</c:v>
                </c:pt>
                <c:pt idx="760">
                  <c:v>0.62000000000000022</c:v>
                </c:pt>
                <c:pt idx="761">
                  <c:v>0.4</c:v>
                </c:pt>
                <c:pt idx="762">
                  <c:v>0.15000000000000005</c:v>
                </c:pt>
                <c:pt idx="763">
                  <c:v>0.1</c:v>
                </c:pt>
                <c:pt idx="764">
                  <c:v>0.13</c:v>
                </c:pt>
                <c:pt idx="765">
                  <c:v>0.14000000000000001</c:v>
                </c:pt>
                <c:pt idx="766">
                  <c:v>0.21000000000000005</c:v>
                </c:pt>
                <c:pt idx="767">
                  <c:v>0.24000000000000005</c:v>
                </c:pt>
                <c:pt idx="768">
                  <c:v>0.37000000000000011</c:v>
                </c:pt>
                <c:pt idx="769">
                  <c:v>0.32000000000000012</c:v>
                </c:pt>
                <c:pt idx="770">
                  <c:v>0.29000000000000009</c:v>
                </c:pt>
                <c:pt idx="771">
                  <c:v>0.31000000000000011</c:v>
                </c:pt>
                <c:pt idx="772">
                  <c:v>0.27</c:v>
                </c:pt>
                <c:pt idx="773">
                  <c:v>0.27</c:v>
                </c:pt>
                <c:pt idx="774">
                  <c:v>0.34</c:v>
                </c:pt>
                <c:pt idx="775">
                  <c:v>0.3600000000000001</c:v>
                </c:pt>
                <c:pt idx="776">
                  <c:v>0.33000000000000013</c:v>
                </c:pt>
                <c:pt idx="777">
                  <c:v>0.31000000000000011</c:v>
                </c:pt>
                <c:pt idx="778">
                  <c:v>0.29000000000000009</c:v>
                </c:pt>
                <c:pt idx="779">
                  <c:v>0.26</c:v>
                </c:pt>
                <c:pt idx="780">
                  <c:v>0.27</c:v>
                </c:pt>
                <c:pt idx="781">
                  <c:v>0.34</c:v>
                </c:pt>
                <c:pt idx="782">
                  <c:v>0.44</c:v>
                </c:pt>
                <c:pt idx="783">
                  <c:v>0.38000000000000012</c:v>
                </c:pt>
                <c:pt idx="784">
                  <c:v>0.4</c:v>
                </c:pt>
                <c:pt idx="785">
                  <c:v>0.35000000000000009</c:v>
                </c:pt>
                <c:pt idx="786">
                  <c:v>0.26</c:v>
                </c:pt>
                <c:pt idx="787">
                  <c:v>0.29000000000000009</c:v>
                </c:pt>
                <c:pt idx="788">
                  <c:v>0.31000000000000011</c:v>
                </c:pt>
                <c:pt idx="789">
                  <c:v>0.41000000000000009</c:v>
                </c:pt>
                <c:pt idx="790">
                  <c:v>0.38000000000000012</c:v>
                </c:pt>
                <c:pt idx="791">
                  <c:v>0.37000000000000011</c:v>
                </c:pt>
                <c:pt idx="792">
                  <c:v>0.35000000000000009</c:v>
                </c:pt>
                <c:pt idx="793">
                  <c:v>0.35000000000000009</c:v>
                </c:pt>
                <c:pt idx="794">
                  <c:v>0.31000000000000011</c:v>
                </c:pt>
                <c:pt idx="795">
                  <c:v>0.41000000000000009</c:v>
                </c:pt>
                <c:pt idx="796">
                  <c:v>0.58000000000000007</c:v>
                </c:pt>
                <c:pt idx="797">
                  <c:v>0.66000000000000025</c:v>
                </c:pt>
                <c:pt idx="798">
                  <c:v>0.61000000000000021</c:v>
                </c:pt>
                <c:pt idx="799">
                  <c:v>0.45</c:v>
                </c:pt>
                <c:pt idx="800">
                  <c:v>0.3600000000000001</c:v>
                </c:pt>
                <c:pt idx="801">
                  <c:v>0.28000000000000008</c:v>
                </c:pt>
                <c:pt idx="802">
                  <c:v>0.47000000000000008</c:v>
                </c:pt>
                <c:pt idx="803">
                  <c:v>0.75000000000000022</c:v>
                </c:pt>
                <c:pt idx="804">
                  <c:v>0.81</c:v>
                </c:pt>
                <c:pt idx="805">
                  <c:v>0.69000000000000017</c:v>
                </c:pt>
                <c:pt idx="806">
                  <c:v>0.5</c:v>
                </c:pt>
                <c:pt idx="807">
                  <c:v>0.39000000000000012</c:v>
                </c:pt>
                <c:pt idx="808">
                  <c:v>0.37000000000000011</c:v>
                </c:pt>
                <c:pt idx="809">
                  <c:v>0.39000000000000012</c:v>
                </c:pt>
                <c:pt idx="810">
                  <c:v>0.59</c:v>
                </c:pt>
                <c:pt idx="811">
                  <c:v>0.77000000000000024</c:v>
                </c:pt>
                <c:pt idx="812">
                  <c:v>0.74000000000000021</c:v>
                </c:pt>
                <c:pt idx="813">
                  <c:v>0.58000000000000007</c:v>
                </c:pt>
                <c:pt idx="814">
                  <c:v>0.46</c:v>
                </c:pt>
                <c:pt idx="815">
                  <c:v>0.37000000000000011</c:v>
                </c:pt>
                <c:pt idx="816">
                  <c:v>0.4</c:v>
                </c:pt>
                <c:pt idx="817">
                  <c:v>0.38000000000000012</c:v>
                </c:pt>
                <c:pt idx="818">
                  <c:v>0.4200000000000001</c:v>
                </c:pt>
                <c:pt idx="819">
                  <c:v>0.4300000000000001</c:v>
                </c:pt>
                <c:pt idx="820">
                  <c:v>0.48000000000000009</c:v>
                </c:pt>
                <c:pt idx="821">
                  <c:v>0.6000000000000002</c:v>
                </c:pt>
                <c:pt idx="822">
                  <c:v>0.69000000000000017</c:v>
                </c:pt>
                <c:pt idx="823">
                  <c:v>0.7300000000000002</c:v>
                </c:pt>
                <c:pt idx="824">
                  <c:v>0.83000000000000018</c:v>
                </c:pt>
                <c:pt idx="825">
                  <c:v>0.78</c:v>
                </c:pt>
                <c:pt idx="826">
                  <c:v>0.64000000000000024</c:v>
                </c:pt>
                <c:pt idx="827">
                  <c:v>0.55000000000000004</c:v>
                </c:pt>
                <c:pt idx="828">
                  <c:v>0.46</c:v>
                </c:pt>
                <c:pt idx="829">
                  <c:v>0.4</c:v>
                </c:pt>
                <c:pt idx="830">
                  <c:v>0.5</c:v>
                </c:pt>
                <c:pt idx="831">
                  <c:v>0.75000000000000022</c:v>
                </c:pt>
                <c:pt idx="832">
                  <c:v>0.95000000000000018</c:v>
                </c:pt>
                <c:pt idx="833">
                  <c:v>0.88</c:v>
                </c:pt>
                <c:pt idx="834">
                  <c:v>0.7300000000000002</c:v>
                </c:pt>
                <c:pt idx="835">
                  <c:v>0.64000000000000024</c:v>
                </c:pt>
                <c:pt idx="836">
                  <c:v>0.44</c:v>
                </c:pt>
                <c:pt idx="837">
                  <c:v>0.3000000000000001</c:v>
                </c:pt>
                <c:pt idx="838">
                  <c:v>0.41000000000000009</c:v>
                </c:pt>
                <c:pt idx="839">
                  <c:v>0.47000000000000008</c:v>
                </c:pt>
                <c:pt idx="840">
                  <c:v>0.64000000000000024</c:v>
                </c:pt>
                <c:pt idx="841">
                  <c:v>0.70000000000000018</c:v>
                </c:pt>
                <c:pt idx="842">
                  <c:v>0.71000000000000019</c:v>
                </c:pt>
                <c:pt idx="843">
                  <c:v>0.71000000000000019</c:v>
                </c:pt>
                <c:pt idx="844">
                  <c:v>0.71000000000000019</c:v>
                </c:pt>
                <c:pt idx="845">
                  <c:v>0.76000000000000023</c:v>
                </c:pt>
                <c:pt idx="846">
                  <c:v>0.75000000000000022</c:v>
                </c:pt>
                <c:pt idx="847">
                  <c:v>0.62000000000000022</c:v>
                </c:pt>
                <c:pt idx="848">
                  <c:v>0.66000000000000025</c:v>
                </c:pt>
                <c:pt idx="849">
                  <c:v>0.67000000000000026</c:v>
                </c:pt>
                <c:pt idx="850">
                  <c:v>0.69000000000000017</c:v>
                </c:pt>
                <c:pt idx="851">
                  <c:v>0.79</c:v>
                </c:pt>
                <c:pt idx="852">
                  <c:v>0.9700000000000002</c:v>
                </c:pt>
                <c:pt idx="853">
                  <c:v>0.92</c:v>
                </c:pt>
                <c:pt idx="854">
                  <c:v>0.71000000000000019</c:v>
                </c:pt>
                <c:pt idx="855">
                  <c:v>0.54</c:v>
                </c:pt>
                <c:pt idx="856">
                  <c:v>0.39000000000000012</c:v>
                </c:pt>
                <c:pt idx="857">
                  <c:v>0.4300000000000001</c:v>
                </c:pt>
                <c:pt idx="858">
                  <c:v>0.58000000000000007</c:v>
                </c:pt>
                <c:pt idx="859">
                  <c:v>0.81</c:v>
                </c:pt>
                <c:pt idx="860">
                  <c:v>0.81</c:v>
                </c:pt>
                <c:pt idx="861">
                  <c:v>0.8</c:v>
                </c:pt>
                <c:pt idx="862">
                  <c:v>0.8</c:v>
                </c:pt>
                <c:pt idx="863">
                  <c:v>0.64000000000000024</c:v>
                </c:pt>
                <c:pt idx="864">
                  <c:v>0.53</c:v>
                </c:pt>
                <c:pt idx="865">
                  <c:v>0.55000000000000004</c:v>
                </c:pt>
                <c:pt idx="866">
                  <c:v>0.54</c:v>
                </c:pt>
                <c:pt idx="867">
                  <c:v>0.66000000000000025</c:v>
                </c:pt>
                <c:pt idx="868">
                  <c:v>0.8</c:v>
                </c:pt>
                <c:pt idx="869">
                  <c:v>0.78</c:v>
                </c:pt>
                <c:pt idx="870">
                  <c:v>0.7200000000000002</c:v>
                </c:pt>
                <c:pt idx="871">
                  <c:v>0.74000000000000021</c:v>
                </c:pt>
                <c:pt idx="872">
                  <c:v>0.64000000000000024</c:v>
                </c:pt>
                <c:pt idx="873">
                  <c:v>0.62000000000000022</c:v>
                </c:pt>
                <c:pt idx="874">
                  <c:v>0.78</c:v>
                </c:pt>
                <c:pt idx="875">
                  <c:v>0.79</c:v>
                </c:pt>
                <c:pt idx="876">
                  <c:v>0.75000000000000022</c:v>
                </c:pt>
                <c:pt idx="877">
                  <c:v>0.68</c:v>
                </c:pt>
                <c:pt idx="878">
                  <c:v>0.64000000000000024</c:v>
                </c:pt>
                <c:pt idx="879">
                  <c:v>0.74000000000000021</c:v>
                </c:pt>
                <c:pt idx="880">
                  <c:v>0.82000000000000017</c:v>
                </c:pt>
                <c:pt idx="881">
                  <c:v>0.89</c:v>
                </c:pt>
                <c:pt idx="882">
                  <c:v>0.83000000000000018</c:v>
                </c:pt>
                <c:pt idx="883">
                  <c:v>0.76000000000000023</c:v>
                </c:pt>
                <c:pt idx="884">
                  <c:v>0.64000000000000024</c:v>
                </c:pt>
                <c:pt idx="885">
                  <c:v>0.59</c:v>
                </c:pt>
                <c:pt idx="886">
                  <c:v>0.62000000000000022</c:v>
                </c:pt>
                <c:pt idx="887">
                  <c:v>0.67000000000000026</c:v>
                </c:pt>
                <c:pt idx="888">
                  <c:v>0.86000000000000021</c:v>
                </c:pt>
                <c:pt idx="889">
                  <c:v>0.9</c:v>
                </c:pt>
                <c:pt idx="890">
                  <c:v>0.88</c:v>
                </c:pt>
                <c:pt idx="891">
                  <c:v>0.77000000000000024</c:v>
                </c:pt>
                <c:pt idx="892">
                  <c:v>0.56000000000000005</c:v>
                </c:pt>
                <c:pt idx="893">
                  <c:v>0.47000000000000008</c:v>
                </c:pt>
                <c:pt idx="894">
                  <c:v>0.6000000000000002</c:v>
                </c:pt>
                <c:pt idx="895">
                  <c:v>0.78</c:v>
                </c:pt>
                <c:pt idx="896">
                  <c:v>0.99</c:v>
                </c:pt>
                <c:pt idx="897">
                  <c:v>0.92</c:v>
                </c:pt>
                <c:pt idx="898">
                  <c:v>0.75000000000000022</c:v>
                </c:pt>
                <c:pt idx="899">
                  <c:v>0.71000000000000019</c:v>
                </c:pt>
                <c:pt idx="900">
                  <c:v>0.62000000000000022</c:v>
                </c:pt>
                <c:pt idx="901">
                  <c:v>0.6000000000000002</c:v>
                </c:pt>
                <c:pt idx="902">
                  <c:v>0.76000000000000023</c:v>
                </c:pt>
                <c:pt idx="903">
                  <c:v>0.8</c:v>
                </c:pt>
                <c:pt idx="904">
                  <c:v>0.84000000000000019</c:v>
                </c:pt>
                <c:pt idx="905">
                  <c:v>0.83000000000000018</c:v>
                </c:pt>
                <c:pt idx="906">
                  <c:v>0.7200000000000002</c:v>
                </c:pt>
                <c:pt idx="907">
                  <c:v>0.58000000000000007</c:v>
                </c:pt>
                <c:pt idx="908">
                  <c:v>0.54</c:v>
                </c:pt>
                <c:pt idx="909">
                  <c:v>0.71000000000000019</c:v>
                </c:pt>
                <c:pt idx="910">
                  <c:v>0.78</c:v>
                </c:pt>
                <c:pt idx="911">
                  <c:v>0.77000000000000024</c:v>
                </c:pt>
                <c:pt idx="912">
                  <c:v>0.83000000000000018</c:v>
                </c:pt>
                <c:pt idx="913">
                  <c:v>0.77000000000000024</c:v>
                </c:pt>
                <c:pt idx="914">
                  <c:v>0.78</c:v>
                </c:pt>
                <c:pt idx="915">
                  <c:v>0.75000000000000022</c:v>
                </c:pt>
                <c:pt idx="916">
                  <c:v>0.88</c:v>
                </c:pt>
                <c:pt idx="917">
                  <c:v>0.9</c:v>
                </c:pt>
                <c:pt idx="918">
                  <c:v>0.88</c:v>
                </c:pt>
                <c:pt idx="919">
                  <c:v>0.83000000000000018</c:v>
                </c:pt>
                <c:pt idx="920">
                  <c:v>0.69000000000000017</c:v>
                </c:pt>
                <c:pt idx="921">
                  <c:v>0.74000000000000021</c:v>
                </c:pt>
                <c:pt idx="922">
                  <c:v>0.7300000000000002</c:v>
                </c:pt>
                <c:pt idx="923">
                  <c:v>0.65000000000000024</c:v>
                </c:pt>
                <c:pt idx="924">
                  <c:v>0.87000000000000022</c:v>
                </c:pt>
                <c:pt idx="925">
                  <c:v>0.8500000000000002</c:v>
                </c:pt>
                <c:pt idx="926">
                  <c:v>0.8</c:v>
                </c:pt>
                <c:pt idx="927">
                  <c:v>0.75000000000000022</c:v>
                </c:pt>
                <c:pt idx="928">
                  <c:v>0.67000000000000026</c:v>
                </c:pt>
                <c:pt idx="929">
                  <c:v>0.6000000000000002</c:v>
                </c:pt>
                <c:pt idx="930">
                  <c:v>0.6000000000000002</c:v>
                </c:pt>
                <c:pt idx="931">
                  <c:v>0.58000000000000007</c:v>
                </c:pt>
                <c:pt idx="932">
                  <c:v>0.7300000000000002</c:v>
                </c:pt>
                <c:pt idx="933">
                  <c:v>0.8500000000000002</c:v>
                </c:pt>
                <c:pt idx="934">
                  <c:v>0.83000000000000018</c:v>
                </c:pt>
                <c:pt idx="935">
                  <c:v>0.8500000000000002</c:v>
                </c:pt>
                <c:pt idx="936">
                  <c:v>0.7300000000000002</c:v>
                </c:pt>
                <c:pt idx="937">
                  <c:v>0.55000000000000004</c:v>
                </c:pt>
                <c:pt idx="938">
                  <c:v>0.4900000000000001</c:v>
                </c:pt>
                <c:pt idx="939">
                  <c:v>0.51</c:v>
                </c:pt>
                <c:pt idx="940">
                  <c:v>0.67000000000000026</c:v>
                </c:pt>
                <c:pt idx="941">
                  <c:v>0.69000000000000017</c:v>
                </c:pt>
                <c:pt idx="942">
                  <c:v>0.37000000000000011</c:v>
                </c:pt>
                <c:pt idx="943">
                  <c:v>0.4</c:v>
                </c:pt>
                <c:pt idx="944">
                  <c:v>0.48000000000000009</c:v>
                </c:pt>
                <c:pt idx="945">
                  <c:v>0.64000000000000024</c:v>
                </c:pt>
                <c:pt idx="946">
                  <c:v>0.83000000000000018</c:v>
                </c:pt>
                <c:pt idx="947">
                  <c:v>0.93</c:v>
                </c:pt>
                <c:pt idx="948">
                  <c:v>0.87000000000000022</c:v>
                </c:pt>
                <c:pt idx="949">
                  <c:v>0.66000000000000025</c:v>
                </c:pt>
                <c:pt idx="950">
                  <c:v>0.4900000000000001</c:v>
                </c:pt>
                <c:pt idx="951">
                  <c:v>0.46</c:v>
                </c:pt>
                <c:pt idx="952">
                  <c:v>0.56999999999999995</c:v>
                </c:pt>
                <c:pt idx="953">
                  <c:v>0.81</c:v>
                </c:pt>
                <c:pt idx="954">
                  <c:v>0.93</c:v>
                </c:pt>
                <c:pt idx="955">
                  <c:v>0.8500000000000002</c:v>
                </c:pt>
                <c:pt idx="956">
                  <c:v>0.58000000000000007</c:v>
                </c:pt>
                <c:pt idx="957">
                  <c:v>0.38000000000000012</c:v>
                </c:pt>
                <c:pt idx="958">
                  <c:v>0.38000000000000012</c:v>
                </c:pt>
                <c:pt idx="959">
                  <c:v>0.4</c:v>
                </c:pt>
                <c:pt idx="960">
                  <c:v>0.55000000000000004</c:v>
                </c:pt>
                <c:pt idx="961">
                  <c:v>0.8</c:v>
                </c:pt>
                <c:pt idx="962">
                  <c:v>0.74000000000000021</c:v>
                </c:pt>
                <c:pt idx="963">
                  <c:v>0.61000000000000021</c:v>
                </c:pt>
                <c:pt idx="964">
                  <c:v>0.5</c:v>
                </c:pt>
                <c:pt idx="965">
                  <c:v>0.4200000000000001</c:v>
                </c:pt>
                <c:pt idx="966">
                  <c:v>0.5</c:v>
                </c:pt>
                <c:pt idx="967">
                  <c:v>0.70000000000000018</c:v>
                </c:pt>
                <c:pt idx="968">
                  <c:v>0.82000000000000017</c:v>
                </c:pt>
                <c:pt idx="969">
                  <c:v>0.81</c:v>
                </c:pt>
                <c:pt idx="970">
                  <c:v>0.81</c:v>
                </c:pt>
                <c:pt idx="971">
                  <c:v>0.71000000000000019</c:v>
                </c:pt>
                <c:pt idx="972">
                  <c:v>0.59</c:v>
                </c:pt>
                <c:pt idx="973">
                  <c:v>0.61000000000000021</c:v>
                </c:pt>
                <c:pt idx="974">
                  <c:v>0.59</c:v>
                </c:pt>
                <c:pt idx="975">
                  <c:v>0.4900000000000001</c:v>
                </c:pt>
                <c:pt idx="976">
                  <c:v>0.61000000000000021</c:v>
                </c:pt>
                <c:pt idx="977">
                  <c:v>0.71000000000000019</c:v>
                </c:pt>
                <c:pt idx="978">
                  <c:v>0.71000000000000019</c:v>
                </c:pt>
                <c:pt idx="979">
                  <c:v>0.76000000000000023</c:v>
                </c:pt>
                <c:pt idx="980">
                  <c:v>0.76000000000000023</c:v>
                </c:pt>
                <c:pt idx="981">
                  <c:v>0.69000000000000017</c:v>
                </c:pt>
                <c:pt idx="982">
                  <c:v>0.44</c:v>
                </c:pt>
                <c:pt idx="983">
                  <c:v>0.29000000000000009</c:v>
                </c:pt>
                <c:pt idx="984">
                  <c:v>0.24000000000000005</c:v>
                </c:pt>
                <c:pt idx="985">
                  <c:v>0.38000000000000012</c:v>
                </c:pt>
                <c:pt idx="986">
                  <c:v>0.48000000000000009</c:v>
                </c:pt>
                <c:pt idx="987">
                  <c:v>0.6000000000000002</c:v>
                </c:pt>
                <c:pt idx="988">
                  <c:v>0.68</c:v>
                </c:pt>
                <c:pt idx="989">
                  <c:v>0.74000000000000021</c:v>
                </c:pt>
                <c:pt idx="990">
                  <c:v>0.75000000000000022</c:v>
                </c:pt>
                <c:pt idx="991">
                  <c:v>0.67000000000000026</c:v>
                </c:pt>
                <c:pt idx="992">
                  <c:v>0.47000000000000008</c:v>
                </c:pt>
                <c:pt idx="993">
                  <c:v>0.5</c:v>
                </c:pt>
                <c:pt idx="994">
                  <c:v>0.56999999999999995</c:v>
                </c:pt>
                <c:pt idx="995">
                  <c:v>0.56000000000000005</c:v>
                </c:pt>
                <c:pt idx="996">
                  <c:v>0.6000000000000002</c:v>
                </c:pt>
                <c:pt idx="997">
                  <c:v>0.64000000000000024</c:v>
                </c:pt>
                <c:pt idx="998">
                  <c:v>0.7200000000000002</c:v>
                </c:pt>
                <c:pt idx="999">
                  <c:v>0.74000000000000021</c:v>
                </c:pt>
                <c:pt idx="1000">
                  <c:v>0.78</c:v>
                </c:pt>
                <c:pt idx="1001">
                  <c:v>0.67000000000000026</c:v>
                </c:pt>
                <c:pt idx="1002">
                  <c:v>0.51</c:v>
                </c:pt>
                <c:pt idx="1003">
                  <c:v>0.37000000000000011</c:v>
                </c:pt>
                <c:pt idx="1004">
                  <c:v>0.4</c:v>
                </c:pt>
                <c:pt idx="1005">
                  <c:v>0.51</c:v>
                </c:pt>
                <c:pt idx="1006">
                  <c:v>0.6000000000000002</c:v>
                </c:pt>
                <c:pt idx="1007">
                  <c:v>0.68</c:v>
                </c:pt>
                <c:pt idx="1008">
                  <c:v>0.74000000000000021</c:v>
                </c:pt>
                <c:pt idx="1009">
                  <c:v>0.68</c:v>
                </c:pt>
                <c:pt idx="1010">
                  <c:v>0.59</c:v>
                </c:pt>
                <c:pt idx="1011">
                  <c:v>0.5</c:v>
                </c:pt>
                <c:pt idx="1012">
                  <c:v>0.54</c:v>
                </c:pt>
                <c:pt idx="1013">
                  <c:v>0.61000000000000021</c:v>
                </c:pt>
                <c:pt idx="1014">
                  <c:v>0.63000000000000023</c:v>
                </c:pt>
                <c:pt idx="1015">
                  <c:v>0.70000000000000018</c:v>
                </c:pt>
                <c:pt idx="1016">
                  <c:v>0.6000000000000002</c:v>
                </c:pt>
                <c:pt idx="1017">
                  <c:v>0.53</c:v>
                </c:pt>
                <c:pt idx="1018">
                  <c:v>0.5</c:v>
                </c:pt>
                <c:pt idx="1019">
                  <c:v>0.6000000000000002</c:v>
                </c:pt>
                <c:pt idx="1020">
                  <c:v>0.6000000000000002</c:v>
                </c:pt>
                <c:pt idx="1021">
                  <c:v>0.71000000000000019</c:v>
                </c:pt>
                <c:pt idx="1022">
                  <c:v>0.7200000000000002</c:v>
                </c:pt>
                <c:pt idx="1023">
                  <c:v>0.63000000000000023</c:v>
                </c:pt>
                <c:pt idx="1024">
                  <c:v>0.56999999999999995</c:v>
                </c:pt>
                <c:pt idx="1025">
                  <c:v>0.5</c:v>
                </c:pt>
                <c:pt idx="1026">
                  <c:v>0.51</c:v>
                </c:pt>
                <c:pt idx="1027">
                  <c:v>0.61000000000000021</c:v>
                </c:pt>
                <c:pt idx="1028">
                  <c:v>0.71000000000000019</c:v>
                </c:pt>
                <c:pt idx="1029">
                  <c:v>0.77000000000000024</c:v>
                </c:pt>
                <c:pt idx="1030">
                  <c:v>0.59</c:v>
                </c:pt>
                <c:pt idx="1031">
                  <c:v>0.53</c:v>
                </c:pt>
                <c:pt idx="1032">
                  <c:v>0.5</c:v>
                </c:pt>
                <c:pt idx="1033">
                  <c:v>0.62000000000000022</c:v>
                </c:pt>
                <c:pt idx="1034">
                  <c:v>0.68</c:v>
                </c:pt>
                <c:pt idx="1035">
                  <c:v>0.74000000000000021</c:v>
                </c:pt>
                <c:pt idx="1036">
                  <c:v>0.79</c:v>
                </c:pt>
                <c:pt idx="1037">
                  <c:v>0.68</c:v>
                </c:pt>
                <c:pt idx="1038">
                  <c:v>0.48000000000000009</c:v>
                </c:pt>
                <c:pt idx="1039">
                  <c:v>0.48000000000000009</c:v>
                </c:pt>
                <c:pt idx="1040">
                  <c:v>0.4200000000000001</c:v>
                </c:pt>
                <c:pt idx="1041">
                  <c:v>0.41000000000000009</c:v>
                </c:pt>
                <c:pt idx="1042">
                  <c:v>0.47000000000000008</c:v>
                </c:pt>
                <c:pt idx="1043">
                  <c:v>0.53</c:v>
                </c:pt>
                <c:pt idx="1044">
                  <c:v>0.5</c:v>
                </c:pt>
                <c:pt idx="1045">
                  <c:v>0.45</c:v>
                </c:pt>
                <c:pt idx="1046">
                  <c:v>0.4300000000000001</c:v>
                </c:pt>
                <c:pt idx="1047">
                  <c:v>0.4900000000000001</c:v>
                </c:pt>
                <c:pt idx="1048">
                  <c:v>0.58000000000000007</c:v>
                </c:pt>
                <c:pt idx="1049">
                  <c:v>0.7300000000000002</c:v>
                </c:pt>
                <c:pt idx="1050">
                  <c:v>0.67000000000000026</c:v>
                </c:pt>
                <c:pt idx="1051">
                  <c:v>0.47000000000000008</c:v>
                </c:pt>
                <c:pt idx="1052">
                  <c:v>0.3000000000000001</c:v>
                </c:pt>
                <c:pt idx="1053">
                  <c:v>0.33000000000000013</c:v>
                </c:pt>
                <c:pt idx="1054">
                  <c:v>0.37000000000000011</c:v>
                </c:pt>
                <c:pt idx="1055">
                  <c:v>0.46</c:v>
                </c:pt>
                <c:pt idx="1056">
                  <c:v>0.68</c:v>
                </c:pt>
                <c:pt idx="1057">
                  <c:v>0.78</c:v>
                </c:pt>
                <c:pt idx="1058">
                  <c:v>0.66000000000000025</c:v>
                </c:pt>
                <c:pt idx="1059">
                  <c:v>0.41000000000000009</c:v>
                </c:pt>
                <c:pt idx="1060">
                  <c:v>0.35000000000000009</c:v>
                </c:pt>
                <c:pt idx="1061">
                  <c:v>0.32000000000000012</c:v>
                </c:pt>
                <c:pt idx="1062">
                  <c:v>0.4200000000000001</c:v>
                </c:pt>
                <c:pt idx="1063">
                  <c:v>0.67000000000000026</c:v>
                </c:pt>
                <c:pt idx="1064">
                  <c:v>0.81</c:v>
                </c:pt>
                <c:pt idx="1065">
                  <c:v>0.89</c:v>
                </c:pt>
                <c:pt idx="1066">
                  <c:v>0.83000000000000018</c:v>
                </c:pt>
                <c:pt idx="1067">
                  <c:v>0.67000000000000026</c:v>
                </c:pt>
                <c:pt idx="1068">
                  <c:v>0.47000000000000008</c:v>
                </c:pt>
                <c:pt idx="1069">
                  <c:v>0.37000000000000011</c:v>
                </c:pt>
                <c:pt idx="1070">
                  <c:v>0.25</c:v>
                </c:pt>
                <c:pt idx="1071">
                  <c:v>0.24000000000000005</c:v>
                </c:pt>
                <c:pt idx="1072">
                  <c:v>0.35000000000000009</c:v>
                </c:pt>
                <c:pt idx="1073">
                  <c:v>0.55000000000000004</c:v>
                </c:pt>
                <c:pt idx="1074">
                  <c:v>0.69000000000000017</c:v>
                </c:pt>
                <c:pt idx="1075">
                  <c:v>0.76000000000000023</c:v>
                </c:pt>
                <c:pt idx="1076">
                  <c:v>0.86000000000000021</c:v>
                </c:pt>
                <c:pt idx="1077">
                  <c:v>0.75000000000000022</c:v>
                </c:pt>
                <c:pt idx="1078">
                  <c:v>0.67000000000000026</c:v>
                </c:pt>
                <c:pt idx="1079">
                  <c:v>0.55000000000000004</c:v>
                </c:pt>
                <c:pt idx="1080">
                  <c:v>0.4300000000000001</c:v>
                </c:pt>
                <c:pt idx="1081">
                  <c:v>0.29000000000000009</c:v>
                </c:pt>
                <c:pt idx="1082">
                  <c:v>0.3000000000000001</c:v>
                </c:pt>
                <c:pt idx="1083">
                  <c:v>0.4</c:v>
                </c:pt>
                <c:pt idx="1084">
                  <c:v>0.52</c:v>
                </c:pt>
                <c:pt idx="1085">
                  <c:v>0.61000000000000021</c:v>
                </c:pt>
                <c:pt idx="1086">
                  <c:v>0.61000000000000021</c:v>
                </c:pt>
                <c:pt idx="1087">
                  <c:v>0.64000000000000024</c:v>
                </c:pt>
                <c:pt idx="1088">
                  <c:v>0.62000000000000022</c:v>
                </c:pt>
                <c:pt idx="1089">
                  <c:v>0.59</c:v>
                </c:pt>
                <c:pt idx="1090">
                  <c:v>0.52</c:v>
                </c:pt>
                <c:pt idx="1091">
                  <c:v>0.47000000000000008</c:v>
                </c:pt>
                <c:pt idx="1092">
                  <c:v>0.35000000000000009</c:v>
                </c:pt>
                <c:pt idx="1093">
                  <c:v>0.4</c:v>
                </c:pt>
                <c:pt idx="1094">
                  <c:v>0.3600000000000001</c:v>
                </c:pt>
                <c:pt idx="1095">
                  <c:v>0.45</c:v>
                </c:pt>
                <c:pt idx="1096">
                  <c:v>0.55000000000000004</c:v>
                </c:pt>
                <c:pt idx="1097">
                  <c:v>0.62000000000000022</c:v>
                </c:pt>
                <c:pt idx="1098">
                  <c:v>0.6000000000000002</c:v>
                </c:pt>
                <c:pt idx="1099">
                  <c:v>0.47000000000000008</c:v>
                </c:pt>
                <c:pt idx="1100">
                  <c:v>0.33000000000000013</c:v>
                </c:pt>
                <c:pt idx="1101">
                  <c:v>0.26</c:v>
                </c:pt>
                <c:pt idx="1102">
                  <c:v>0.24000000000000005</c:v>
                </c:pt>
                <c:pt idx="1103">
                  <c:v>0.37000000000000011</c:v>
                </c:pt>
                <c:pt idx="1104">
                  <c:v>0.48000000000000009</c:v>
                </c:pt>
                <c:pt idx="1105">
                  <c:v>0.62000000000000022</c:v>
                </c:pt>
                <c:pt idx="1106">
                  <c:v>0.70000000000000018</c:v>
                </c:pt>
                <c:pt idx="1107">
                  <c:v>0.59</c:v>
                </c:pt>
                <c:pt idx="1108">
                  <c:v>0.4900000000000001</c:v>
                </c:pt>
                <c:pt idx="1109">
                  <c:v>0.37000000000000011</c:v>
                </c:pt>
                <c:pt idx="1110">
                  <c:v>0.33000000000000013</c:v>
                </c:pt>
                <c:pt idx="1111">
                  <c:v>0.3000000000000001</c:v>
                </c:pt>
                <c:pt idx="1112">
                  <c:v>0.38000000000000012</c:v>
                </c:pt>
                <c:pt idx="1113">
                  <c:v>0.51</c:v>
                </c:pt>
                <c:pt idx="1114">
                  <c:v>0.62000000000000022</c:v>
                </c:pt>
                <c:pt idx="1115">
                  <c:v>0.58000000000000007</c:v>
                </c:pt>
                <c:pt idx="1116">
                  <c:v>0.5</c:v>
                </c:pt>
                <c:pt idx="1117">
                  <c:v>0.4200000000000001</c:v>
                </c:pt>
                <c:pt idx="1118">
                  <c:v>0.4</c:v>
                </c:pt>
                <c:pt idx="1119">
                  <c:v>0.41000000000000009</c:v>
                </c:pt>
                <c:pt idx="1120">
                  <c:v>0.51</c:v>
                </c:pt>
                <c:pt idx="1121">
                  <c:v>0.56000000000000005</c:v>
                </c:pt>
                <c:pt idx="1122">
                  <c:v>0.47000000000000008</c:v>
                </c:pt>
                <c:pt idx="1123">
                  <c:v>0.38000000000000012</c:v>
                </c:pt>
                <c:pt idx="1124">
                  <c:v>0.3000000000000001</c:v>
                </c:pt>
                <c:pt idx="1125">
                  <c:v>0.28000000000000008</c:v>
                </c:pt>
                <c:pt idx="1126">
                  <c:v>0.4200000000000001</c:v>
                </c:pt>
                <c:pt idx="1127">
                  <c:v>0.56000000000000005</c:v>
                </c:pt>
                <c:pt idx="1128">
                  <c:v>0.71000000000000019</c:v>
                </c:pt>
                <c:pt idx="1129">
                  <c:v>0.7300000000000002</c:v>
                </c:pt>
                <c:pt idx="1130">
                  <c:v>0.69000000000000017</c:v>
                </c:pt>
                <c:pt idx="1131">
                  <c:v>0.56000000000000005</c:v>
                </c:pt>
                <c:pt idx="1132">
                  <c:v>0.4200000000000001</c:v>
                </c:pt>
                <c:pt idx="1133">
                  <c:v>0.38000000000000012</c:v>
                </c:pt>
                <c:pt idx="1134">
                  <c:v>0.37000000000000011</c:v>
                </c:pt>
                <c:pt idx="1135">
                  <c:v>0.31000000000000011</c:v>
                </c:pt>
                <c:pt idx="1136">
                  <c:v>0.34</c:v>
                </c:pt>
                <c:pt idx="1137">
                  <c:v>0.3600000000000001</c:v>
                </c:pt>
                <c:pt idx="1138">
                  <c:v>0.56999999999999995</c:v>
                </c:pt>
                <c:pt idx="1139">
                  <c:v>0.47000000000000008</c:v>
                </c:pt>
                <c:pt idx="1140">
                  <c:v>0.3000000000000001</c:v>
                </c:pt>
                <c:pt idx="1141">
                  <c:v>0.23</c:v>
                </c:pt>
                <c:pt idx="1142">
                  <c:v>0.17</c:v>
                </c:pt>
                <c:pt idx="1143">
                  <c:v>0.2</c:v>
                </c:pt>
                <c:pt idx="1144">
                  <c:v>0.4300000000000001</c:v>
                </c:pt>
                <c:pt idx="1145">
                  <c:v>0.65000000000000024</c:v>
                </c:pt>
                <c:pt idx="1146">
                  <c:v>0.54</c:v>
                </c:pt>
                <c:pt idx="1147">
                  <c:v>0.53</c:v>
                </c:pt>
                <c:pt idx="1148">
                  <c:v>0.62000000000000022</c:v>
                </c:pt>
                <c:pt idx="1149">
                  <c:v>0.6000000000000002</c:v>
                </c:pt>
                <c:pt idx="1150">
                  <c:v>0.38000000000000012</c:v>
                </c:pt>
                <c:pt idx="1151">
                  <c:v>0.25</c:v>
                </c:pt>
                <c:pt idx="1152">
                  <c:v>0.19</c:v>
                </c:pt>
                <c:pt idx="1153">
                  <c:v>0.21000000000000005</c:v>
                </c:pt>
                <c:pt idx="1154">
                  <c:v>0.23</c:v>
                </c:pt>
                <c:pt idx="1155">
                  <c:v>0.53</c:v>
                </c:pt>
                <c:pt idx="1156">
                  <c:v>0.71000000000000019</c:v>
                </c:pt>
                <c:pt idx="1157">
                  <c:v>0.61000000000000021</c:v>
                </c:pt>
                <c:pt idx="1158">
                  <c:v>0.45</c:v>
                </c:pt>
                <c:pt idx="1159">
                  <c:v>0.29000000000000009</c:v>
                </c:pt>
                <c:pt idx="1160">
                  <c:v>0.22</c:v>
                </c:pt>
                <c:pt idx="1161">
                  <c:v>0.22</c:v>
                </c:pt>
                <c:pt idx="1162">
                  <c:v>0.38000000000000012</c:v>
                </c:pt>
                <c:pt idx="1163">
                  <c:v>0.53</c:v>
                </c:pt>
                <c:pt idx="1164">
                  <c:v>0.4300000000000001</c:v>
                </c:pt>
                <c:pt idx="1165">
                  <c:v>0.31000000000000011</c:v>
                </c:pt>
                <c:pt idx="1166">
                  <c:v>0.24000000000000005</c:v>
                </c:pt>
                <c:pt idx="1167">
                  <c:v>0.2</c:v>
                </c:pt>
                <c:pt idx="1168">
                  <c:v>0.28000000000000008</c:v>
                </c:pt>
                <c:pt idx="1169">
                  <c:v>0.52</c:v>
                </c:pt>
                <c:pt idx="1170">
                  <c:v>0.63000000000000023</c:v>
                </c:pt>
                <c:pt idx="1171">
                  <c:v>0.54</c:v>
                </c:pt>
                <c:pt idx="1172">
                  <c:v>0.4200000000000001</c:v>
                </c:pt>
                <c:pt idx="1173">
                  <c:v>0.39000000000000012</c:v>
                </c:pt>
                <c:pt idx="1174">
                  <c:v>0.35000000000000009</c:v>
                </c:pt>
                <c:pt idx="1175">
                  <c:v>0.37000000000000011</c:v>
                </c:pt>
                <c:pt idx="1176">
                  <c:v>0.4</c:v>
                </c:pt>
                <c:pt idx="1177">
                  <c:v>0.45</c:v>
                </c:pt>
                <c:pt idx="1178">
                  <c:v>0.53</c:v>
                </c:pt>
                <c:pt idx="1179">
                  <c:v>0.4200000000000001</c:v>
                </c:pt>
                <c:pt idx="1180">
                  <c:v>0.3000000000000001</c:v>
                </c:pt>
                <c:pt idx="1181">
                  <c:v>0.21000000000000005</c:v>
                </c:pt>
                <c:pt idx="1182">
                  <c:v>0.19</c:v>
                </c:pt>
                <c:pt idx="1183">
                  <c:v>0.28000000000000008</c:v>
                </c:pt>
                <c:pt idx="1184">
                  <c:v>0.48000000000000009</c:v>
                </c:pt>
                <c:pt idx="1185">
                  <c:v>0.5</c:v>
                </c:pt>
                <c:pt idx="1186">
                  <c:v>0.51</c:v>
                </c:pt>
                <c:pt idx="1187">
                  <c:v>0.44</c:v>
                </c:pt>
                <c:pt idx="1188">
                  <c:v>0.34</c:v>
                </c:pt>
                <c:pt idx="1189">
                  <c:v>0.33000000000000013</c:v>
                </c:pt>
                <c:pt idx="1190">
                  <c:v>0.32000000000000012</c:v>
                </c:pt>
                <c:pt idx="1191">
                  <c:v>0.41000000000000009</c:v>
                </c:pt>
                <c:pt idx="1192">
                  <c:v>0.54</c:v>
                </c:pt>
                <c:pt idx="1193">
                  <c:v>0.47000000000000008</c:v>
                </c:pt>
                <c:pt idx="1194">
                  <c:v>0.33000000000000013</c:v>
                </c:pt>
                <c:pt idx="1195">
                  <c:v>0.24000000000000005</c:v>
                </c:pt>
                <c:pt idx="1196">
                  <c:v>0.2</c:v>
                </c:pt>
                <c:pt idx="1197">
                  <c:v>0.19</c:v>
                </c:pt>
                <c:pt idx="1198">
                  <c:v>0.29000000000000009</c:v>
                </c:pt>
                <c:pt idx="1199">
                  <c:v>0.52</c:v>
                </c:pt>
                <c:pt idx="1200">
                  <c:v>0.54</c:v>
                </c:pt>
                <c:pt idx="1201">
                  <c:v>0.4200000000000001</c:v>
                </c:pt>
                <c:pt idx="1202">
                  <c:v>0.31000000000000011</c:v>
                </c:pt>
                <c:pt idx="1203">
                  <c:v>0.28000000000000008</c:v>
                </c:pt>
                <c:pt idx="1204">
                  <c:v>0.27</c:v>
                </c:pt>
                <c:pt idx="1205">
                  <c:v>0.35000000000000009</c:v>
                </c:pt>
                <c:pt idx="1206">
                  <c:v>0.53</c:v>
                </c:pt>
                <c:pt idx="1207">
                  <c:v>0.47000000000000008</c:v>
                </c:pt>
                <c:pt idx="1208">
                  <c:v>0.38000000000000012</c:v>
                </c:pt>
                <c:pt idx="1209">
                  <c:v>0.34</c:v>
                </c:pt>
                <c:pt idx="1210">
                  <c:v>0.31000000000000011</c:v>
                </c:pt>
                <c:pt idx="1211">
                  <c:v>0.29000000000000009</c:v>
                </c:pt>
                <c:pt idx="1212">
                  <c:v>0.44</c:v>
                </c:pt>
                <c:pt idx="1213">
                  <c:v>0.63000000000000023</c:v>
                </c:pt>
                <c:pt idx="1214">
                  <c:v>0.59</c:v>
                </c:pt>
                <c:pt idx="1215">
                  <c:v>0.45</c:v>
                </c:pt>
                <c:pt idx="1216">
                  <c:v>0.35000000000000009</c:v>
                </c:pt>
                <c:pt idx="1217">
                  <c:v>0.26</c:v>
                </c:pt>
                <c:pt idx="1218">
                  <c:v>0.32000000000000012</c:v>
                </c:pt>
                <c:pt idx="1219">
                  <c:v>0.39000000000000012</c:v>
                </c:pt>
                <c:pt idx="1220">
                  <c:v>0.44</c:v>
                </c:pt>
                <c:pt idx="1221">
                  <c:v>0.4300000000000001</c:v>
                </c:pt>
                <c:pt idx="1222">
                  <c:v>0.34</c:v>
                </c:pt>
                <c:pt idx="1223">
                  <c:v>0.28000000000000008</c:v>
                </c:pt>
                <c:pt idx="1224">
                  <c:v>0.26</c:v>
                </c:pt>
                <c:pt idx="1225">
                  <c:v>0.29000000000000009</c:v>
                </c:pt>
                <c:pt idx="1226">
                  <c:v>0.35000000000000009</c:v>
                </c:pt>
                <c:pt idx="1227">
                  <c:v>0.4900000000000001</c:v>
                </c:pt>
                <c:pt idx="1228">
                  <c:v>0.45</c:v>
                </c:pt>
                <c:pt idx="1229">
                  <c:v>0.3600000000000001</c:v>
                </c:pt>
                <c:pt idx="1230">
                  <c:v>0.27</c:v>
                </c:pt>
                <c:pt idx="1231">
                  <c:v>0.32000000000000012</c:v>
                </c:pt>
                <c:pt idx="1232">
                  <c:v>0.38000000000000012</c:v>
                </c:pt>
                <c:pt idx="1233">
                  <c:v>0.52</c:v>
                </c:pt>
                <c:pt idx="1234">
                  <c:v>0.58000000000000007</c:v>
                </c:pt>
                <c:pt idx="1235">
                  <c:v>0.45</c:v>
                </c:pt>
                <c:pt idx="1236">
                  <c:v>0.34</c:v>
                </c:pt>
                <c:pt idx="1237">
                  <c:v>0.29000000000000009</c:v>
                </c:pt>
                <c:pt idx="1238">
                  <c:v>0.23</c:v>
                </c:pt>
                <c:pt idx="1239">
                  <c:v>0.38000000000000012</c:v>
                </c:pt>
                <c:pt idx="1240">
                  <c:v>0.53</c:v>
                </c:pt>
                <c:pt idx="1241">
                  <c:v>0.5</c:v>
                </c:pt>
                <c:pt idx="1242">
                  <c:v>0.4</c:v>
                </c:pt>
                <c:pt idx="1243">
                  <c:v>0.31000000000000011</c:v>
                </c:pt>
                <c:pt idx="1244">
                  <c:v>0.26</c:v>
                </c:pt>
                <c:pt idx="1245">
                  <c:v>0.3000000000000001</c:v>
                </c:pt>
                <c:pt idx="1246">
                  <c:v>0.47000000000000008</c:v>
                </c:pt>
                <c:pt idx="1247">
                  <c:v>0.59</c:v>
                </c:pt>
                <c:pt idx="1248">
                  <c:v>0.59</c:v>
                </c:pt>
                <c:pt idx="1249">
                  <c:v>0.52</c:v>
                </c:pt>
                <c:pt idx="1250">
                  <c:v>0.44</c:v>
                </c:pt>
                <c:pt idx="1251">
                  <c:v>0.33000000000000013</c:v>
                </c:pt>
                <c:pt idx="1252">
                  <c:v>0.28000000000000008</c:v>
                </c:pt>
                <c:pt idx="1253">
                  <c:v>0.33000000000000013</c:v>
                </c:pt>
                <c:pt idx="1254">
                  <c:v>0.44</c:v>
                </c:pt>
                <c:pt idx="1255">
                  <c:v>0.46</c:v>
                </c:pt>
                <c:pt idx="1256">
                  <c:v>0.44</c:v>
                </c:pt>
                <c:pt idx="1257">
                  <c:v>0.39000000000000012</c:v>
                </c:pt>
                <c:pt idx="1258">
                  <c:v>0.26</c:v>
                </c:pt>
                <c:pt idx="1259">
                  <c:v>0.2</c:v>
                </c:pt>
                <c:pt idx="1260">
                  <c:v>0.37000000000000011</c:v>
                </c:pt>
                <c:pt idx="1261">
                  <c:v>0.51</c:v>
                </c:pt>
                <c:pt idx="1262">
                  <c:v>0.51</c:v>
                </c:pt>
                <c:pt idx="1263">
                  <c:v>0.45</c:v>
                </c:pt>
                <c:pt idx="1264">
                  <c:v>0.46</c:v>
                </c:pt>
                <c:pt idx="1265">
                  <c:v>0.39000000000000012</c:v>
                </c:pt>
                <c:pt idx="1266">
                  <c:v>0.4</c:v>
                </c:pt>
                <c:pt idx="1267">
                  <c:v>0.4</c:v>
                </c:pt>
                <c:pt idx="1268">
                  <c:v>0.48000000000000009</c:v>
                </c:pt>
                <c:pt idx="1269">
                  <c:v>0.56000000000000005</c:v>
                </c:pt>
                <c:pt idx="1270">
                  <c:v>0.41000000000000009</c:v>
                </c:pt>
                <c:pt idx="1271">
                  <c:v>0.37000000000000011</c:v>
                </c:pt>
                <c:pt idx="1272">
                  <c:v>0.29000000000000009</c:v>
                </c:pt>
                <c:pt idx="1273">
                  <c:v>0.32000000000000012</c:v>
                </c:pt>
                <c:pt idx="1274">
                  <c:v>0.4900000000000001</c:v>
                </c:pt>
                <c:pt idx="1275">
                  <c:v>0.52</c:v>
                </c:pt>
                <c:pt idx="1276">
                  <c:v>0.4</c:v>
                </c:pt>
                <c:pt idx="1277">
                  <c:v>0.37000000000000011</c:v>
                </c:pt>
                <c:pt idx="1278">
                  <c:v>0.29000000000000009</c:v>
                </c:pt>
                <c:pt idx="1279">
                  <c:v>0.3000000000000001</c:v>
                </c:pt>
                <c:pt idx="1280">
                  <c:v>0.4</c:v>
                </c:pt>
                <c:pt idx="1281">
                  <c:v>0.53</c:v>
                </c:pt>
                <c:pt idx="1282">
                  <c:v>0.47000000000000008</c:v>
                </c:pt>
                <c:pt idx="1283">
                  <c:v>0.3600000000000001</c:v>
                </c:pt>
                <c:pt idx="1284">
                  <c:v>0.32000000000000012</c:v>
                </c:pt>
                <c:pt idx="1285">
                  <c:v>0.28000000000000008</c:v>
                </c:pt>
                <c:pt idx="1286">
                  <c:v>0.37000000000000011</c:v>
                </c:pt>
                <c:pt idx="1287">
                  <c:v>0.48000000000000009</c:v>
                </c:pt>
                <c:pt idx="1288">
                  <c:v>0.5</c:v>
                </c:pt>
                <c:pt idx="1289">
                  <c:v>0.45</c:v>
                </c:pt>
                <c:pt idx="1290">
                  <c:v>0.32000000000000012</c:v>
                </c:pt>
                <c:pt idx="1291">
                  <c:v>0.26</c:v>
                </c:pt>
                <c:pt idx="1292">
                  <c:v>0.33000000000000013</c:v>
                </c:pt>
                <c:pt idx="1293">
                  <c:v>0.46</c:v>
                </c:pt>
                <c:pt idx="1294">
                  <c:v>0.54</c:v>
                </c:pt>
                <c:pt idx="1295">
                  <c:v>0.6000000000000002</c:v>
                </c:pt>
                <c:pt idx="1296">
                  <c:v>0.58000000000000007</c:v>
                </c:pt>
                <c:pt idx="1297">
                  <c:v>0.46</c:v>
                </c:pt>
                <c:pt idx="1298">
                  <c:v>0.33000000000000013</c:v>
                </c:pt>
                <c:pt idx="1299">
                  <c:v>0.23</c:v>
                </c:pt>
                <c:pt idx="1300">
                  <c:v>0.22</c:v>
                </c:pt>
                <c:pt idx="1301">
                  <c:v>0.27</c:v>
                </c:pt>
                <c:pt idx="1302">
                  <c:v>0.39000000000000012</c:v>
                </c:pt>
                <c:pt idx="1303">
                  <c:v>0.38000000000000012</c:v>
                </c:pt>
                <c:pt idx="1304">
                  <c:v>0.32000000000000012</c:v>
                </c:pt>
                <c:pt idx="1305">
                  <c:v>0.37000000000000011</c:v>
                </c:pt>
                <c:pt idx="1306">
                  <c:v>0.32000000000000012</c:v>
                </c:pt>
                <c:pt idx="1307">
                  <c:v>0.27</c:v>
                </c:pt>
                <c:pt idx="1308">
                  <c:v>0.34</c:v>
                </c:pt>
                <c:pt idx="1309">
                  <c:v>0.38000000000000012</c:v>
                </c:pt>
                <c:pt idx="1310">
                  <c:v>0.4200000000000001</c:v>
                </c:pt>
                <c:pt idx="1311">
                  <c:v>0.48000000000000009</c:v>
                </c:pt>
                <c:pt idx="1312">
                  <c:v>0.4200000000000001</c:v>
                </c:pt>
                <c:pt idx="1313">
                  <c:v>0.41000000000000009</c:v>
                </c:pt>
                <c:pt idx="1314">
                  <c:v>0.35000000000000009</c:v>
                </c:pt>
                <c:pt idx="1315">
                  <c:v>0.35000000000000009</c:v>
                </c:pt>
                <c:pt idx="1316">
                  <c:v>0.37000000000000011</c:v>
                </c:pt>
                <c:pt idx="1317">
                  <c:v>0.39000000000000012</c:v>
                </c:pt>
                <c:pt idx="1318">
                  <c:v>0.4</c:v>
                </c:pt>
                <c:pt idx="1319">
                  <c:v>0.37000000000000011</c:v>
                </c:pt>
                <c:pt idx="1320">
                  <c:v>0.24000000000000005</c:v>
                </c:pt>
                <c:pt idx="1321">
                  <c:v>0.26</c:v>
                </c:pt>
                <c:pt idx="1322">
                  <c:v>0.3000000000000001</c:v>
                </c:pt>
                <c:pt idx="1323">
                  <c:v>0.39000000000000012</c:v>
                </c:pt>
                <c:pt idx="1324">
                  <c:v>0.4900000000000001</c:v>
                </c:pt>
                <c:pt idx="1325">
                  <c:v>0.46</c:v>
                </c:pt>
                <c:pt idx="1326">
                  <c:v>0.4</c:v>
                </c:pt>
                <c:pt idx="1327">
                  <c:v>0.38000000000000012</c:v>
                </c:pt>
                <c:pt idx="1328">
                  <c:v>0.34</c:v>
                </c:pt>
                <c:pt idx="1329">
                  <c:v>0.4</c:v>
                </c:pt>
                <c:pt idx="1330">
                  <c:v>0.4900000000000001</c:v>
                </c:pt>
                <c:pt idx="1331">
                  <c:v>0.52</c:v>
                </c:pt>
                <c:pt idx="1332">
                  <c:v>0.44</c:v>
                </c:pt>
                <c:pt idx="1333">
                  <c:v>0.34</c:v>
                </c:pt>
                <c:pt idx="1334">
                  <c:v>0.27</c:v>
                </c:pt>
                <c:pt idx="1335">
                  <c:v>0.26</c:v>
                </c:pt>
                <c:pt idx="1336">
                  <c:v>0.3600000000000001</c:v>
                </c:pt>
                <c:pt idx="1337">
                  <c:v>0.54</c:v>
                </c:pt>
                <c:pt idx="1338">
                  <c:v>0.53</c:v>
                </c:pt>
                <c:pt idx="1339">
                  <c:v>0.4</c:v>
                </c:pt>
                <c:pt idx="1340">
                  <c:v>0.33000000000000013</c:v>
                </c:pt>
                <c:pt idx="1341">
                  <c:v>0.25</c:v>
                </c:pt>
                <c:pt idx="1342">
                  <c:v>0.26</c:v>
                </c:pt>
                <c:pt idx="1343">
                  <c:v>0.4200000000000001</c:v>
                </c:pt>
                <c:pt idx="1344">
                  <c:v>0.63000000000000023</c:v>
                </c:pt>
                <c:pt idx="1345">
                  <c:v>0.58000000000000007</c:v>
                </c:pt>
                <c:pt idx="1346">
                  <c:v>0.48000000000000009</c:v>
                </c:pt>
                <c:pt idx="1347">
                  <c:v>0.35000000000000009</c:v>
                </c:pt>
                <c:pt idx="1348">
                  <c:v>0.3000000000000001</c:v>
                </c:pt>
                <c:pt idx="1349">
                  <c:v>0.29000000000000009</c:v>
                </c:pt>
                <c:pt idx="1350">
                  <c:v>0.4200000000000001</c:v>
                </c:pt>
                <c:pt idx="1351">
                  <c:v>0.5</c:v>
                </c:pt>
                <c:pt idx="1352">
                  <c:v>0.44</c:v>
                </c:pt>
                <c:pt idx="1353">
                  <c:v>0.38000000000000012</c:v>
                </c:pt>
                <c:pt idx="1354">
                  <c:v>0.34</c:v>
                </c:pt>
                <c:pt idx="1355">
                  <c:v>0.37000000000000011</c:v>
                </c:pt>
                <c:pt idx="1356">
                  <c:v>0.55000000000000004</c:v>
                </c:pt>
                <c:pt idx="1357">
                  <c:v>0.66000000000000025</c:v>
                </c:pt>
                <c:pt idx="1358">
                  <c:v>0.58000000000000007</c:v>
                </c:pt>
                <c:pt idx="1359">
                  <c:v>0.4200000000000001</c:v>
                </c:pt>
                <c:pt idx="1360">
                  <c:v>0.31000000000000011</c:v>
                </c:pt>
                <c:pt idx="1361">
                  <c:v>0.25</c:v>
                </c:pt>
                <c:pt idx="1362">
                  <c:v>0.31000000000000011</c:v>
                </c:pt>
                <c:pt idx="1363">
                  <c:v>0.47000000000000008</c:v>
                </c:pt>
                <c:pt idx="1364">
                  <c:v>0.64000000000000024</c:v>
                </c:pt>
                <c:pt idx="1365">
                  <c:v>0.59</c:v>
                </c:pt>
                <c:pt idx="1366">
                  <c:v>0.55000000000000004</c:v>
                </c:pt>
                <c:pt idx="1367">
                  <c:v>0.41000000000000009</c:v>
                </c:pt>
                <c:pt idx="1368">
                  <c:v>0.26</c:v>
                </c:pt>
                <c:pt idx="1369">
                  <c:v>0.3000000000000001</c:v>
                </c:pt>
                <c:pt idx="1370">
                  <c:v>0.52</c:v>
                </c:pt>
                <c:pt idx="1371">
                  <c:v>0.54</c:v>
                </c:pt>
                <c:pt idx="1372">
                  <c:v>0.5</c:v>
                </c:pt>
                <c:pt idx="1373">
                  <c:v>0.55000000000000004</c:v>
                </c:pt>
                <c:pt idx="1374">
                  <c:v>0.5</c:v>
                </c:pt>
                <c:pt idx="1375">
                  <c:v>0.3600000000000001</c:v>
                </c:pt>
                <c:pt idx="1376">
                  <c:v>0.28000000000000008</c:v>
                </c:pt>
                <c:pt idx="1377">
                  <c:v>0.3600000000000001</c:v>
                </c:pt>
                <c:pt idx="1378">
                  <c:v>0.32000000000000012</c:v>
                </c:pt>
                <c:pt idx="1379">
                  <c:v>0.39000000000000012</c:v>
                </c:pt>
                <c:pt idx="1380">
                  <c:v>0.52</c:v>
                </c:pt>
                <c:pt idx="1381">
                  <c:v>0.52</c:v>
                </c:pt>
                <c:pt idx="1382">
                  <c:v>0.5</c:v>
                </c:pt>
                <c:pt idx="1383">
                  <c:v>0.54</c:v>
                </c:pt>
                <c:pt idx="1384">
                  <c:v>0.44</c:v>
                </c:pt>
                <c:pt idx="1385">
                  <c:v>0.35000000000000009</c:v>
                </c:pt>
                <c:pt idx="1386">
                  <c:v>0.35000000000000009</c:v>
                </c:pt>
                <c:pt idx="1387">
                  <c:v>0.4200000000000001</c:v>
                </c:pt>
                <c:pt idx="1388">
                  <c:v>0.45</c:v>
                </c:pt>
                <c:pt idx="1389">
                  <c:v>0.56000000000000005</c:v>
                </c:pt>
                <c:pt idx="1390">
                  <c:v>0.61000000000000021</c:v>
                </c:pt>
                <c:pt idx="1391">
                  <c:v>0.56000000000000005</c:v>
                </c:pt>
                <c:pt idx="1392">
                  <c:v>0.41000000000000009</c:v>
                </c:pt>
                <c:pt idx="1393">
                  <c:v>0.33000000000000013</c:v>
                </c:pt>
                <c:pt idx="1394">
                  <c:v>0.4</c:v>
                </c:pt>
                <c:pt idx="1395">
                  <c:v>0.52</c:v>
                </c:pt>
                <c:pt idx="1396">
                  <c:v>0.47000000000000008</c:v>
                </c:pt>
                <c:pt idx="1397">
                  <c:v>0.5</c:v>
                </c:pt>
                <c:pt idx="1398">
                  <c:v>0.5</c:v>
                </c:pt>
                <c:pt idx="1399">
                  <c:v>0.47000000000000008</c:v>
                </c:pt>
                <c:pt idx="1400">
                  <c:v>0.3600000000000001</c:v>
                </c:pt>
                <c:pt idx="1401">
                  <c:v>0.48000000000000009</c:v>
                </c:pt>
                <c:pt idx="1402">
                  <c:v>0.67000000000000026</c:v>
                </c:pt>
                <c:pt idx="1403">
                  <c:v>0.61000000000000021</c:v>
                </c:pt>
                <c:pt idx="1404">
                  <c:v>0.51</c:v>
                </c:pt>
                <c:pt idx="1405">
                  <c:v>0.4</c:v>
                </c:pt>
                <c:pt idx="1406">
                  <c:v>0.31000000000000011</c:v>
                </c:pt>
                <c:pt idx="1407">
                  <c:v>0.29000000000000009</c:v>
                </c:pt>
                <c:pt idx="1408">
                  <c:v>0.41000000000000009</c:v>
                </c:pt>
                <c:pt idx="1409">
                  <c:v>0.4900000000000001</c:v>
                </c:pt>
                <c:pt idx="1410">
                  <c:v>0.58000000000000007</c:v>
                </c:pt>
                <c:pt idx="1411">
                  <c:v>0.53</c:v>
                </c:pt>
                <c:pt idx="1412">
                  <c:v>0.4900000000000001</c:v>
                </c:pt>
                <c:pt idx="1413">
                  <c:v>0.41000000000000009</c:v>
                </c:pt>
                <c:pt idx="1414">
                  <c:v>0.4200000000000001</c:v>
                </c:pt>
                <c:pt idx="1415">
                  <c:v>0.48000000000000009</c:v>
                </c:pt>
                <c:pt idx="1416">
                  <c:v>0.6000000000000002</c:v>
                </c:pt>
                <c:pt idx="1417">
                  <c:v>0.6000000000000002</c:v>
                </c:pt>
                <c:pt idx="1418">
                  <c:v>0.56000000000000005</c:v>
                </c:pt>
                <c:pt idx="1419">
                  <c:v>0.46</c:v>
                </c:pt>
                <c:pt idx="1420">
                  <c:v>0.39000000000000012</c:v>
                </c:pt>
                <c:pt idx="1421">
                  <c:v>0.4</c:v>
                </c:pt>
                <c:pt idx="1422">
                  <c:v>0.4900000000000001</c:v>
                </c:pt>
                <c:pt idx="1423">
                  <c:v>0.5</c:v>
                </c:pt>
                <c:pt idx="1424">
                  <c:v>0.6000000000000002</c:v>
                </c:pt>
                <c:pt idx="1425">
                  <c:v>0.48000000000000009</c:v>
                </c:pt>
                <c:pt idx="1426">
                  <c:v>0.48000000000000009</c:v>
                </c:pt>
                <c:pt idx="1427">
                  <c:v>0.45</c:v>
                </c:pt>
                <c:pt idx="1428">
                  <c:v>0.38000000000000012</c:v>
                </c:pt>
                <c:pt idx="1429">
                  <c:v>0.4200000000000001</c:v>
                </c:pt>
                <c:pt idx="1430">
                  <c:v>0.45</c:v>
                </c:pt>
                <c:pt idx="1431">
                  <c:v>0.56999999999999995</c:v>
                </c:pt>
                <c:pt idx="1432">
                  <c:v>0.53</c:v>
                </c:pt>
                <c:pt idx="1433">
                  <c:v>0.54</c:v>
                </c:pt>
                <c:pt idx="1434">
                  <c:v>0.46</c:v>
                </c:pt>
                <c:pt idx="1435">
                  <c:v>0.45</c:v>
                </c:pt>
                <c:pt idx="1436">
                  <c:v>0.48000000000000009</c:v>
                </c:pt>
                <c:pt idx="1437">
                  <c:v>0.4900000000000001</c:v>
                </c:pt>
                <c:pt idx="1438">
                  <c:v>0.52</c:v>
                </c:pt>
              </c:numCache>
            </c:numRef>
          </c:yVal>
          <c:smooth val="0"/>
          <c:extLst>
            <c:ext xmlns:c16="http://schemas.microsoft.com/office/drawing/2014/chart" uri="{C3380CC4-5D6E-409C-BE32-E72D297353CC}">
              <c16:uniqueId val="{00000002-AB4E-4FFE-895C-6221C050FE63}"/>
            </c:ext>
          </c:extLst>
        </c:ser>
        <c:dLbls>
          <c:showLegendKey val="0"/>
          <c:showVal val="0"/>
          <c:showCatName val="0"/>
          <c:showSerName val="0"/>
          <c:showPercent val="0"/>
          <c:showBubbleSize val="0"/>
        </c:dLbls>
        <c:axId val="596630904"/>
        <c:axId val="596624632"/>
      </c:scatterChart>
      <c:valAx>
        <c:axId val="596629728"/>
        <c:scaling>
          <c:orientation val="minMax"/>
          <c:max val="2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i="0" baseline="0"/>
                  <a:t>Time of Day, hour</a:t>
                </a:r>
              </a:p>
            </c:rich>
          </c:tx>
          <c:layout>
            <c:manualLayout>
              <c:xMode val="edge"/>
              <c:yMode val="edge"/>
              <c:x val="0.4405065894051976"/>
              <c:y val="0.91468446601941766"/>
            </c:manualLayout>
          </c:layout>
          <c:overlay val="0"/>
          <c:spPr>
            <a:noFill/>
            <a:ln>
              <a:noFill/>
            </a:ln>
            <a:effectLst/>
          </c:spPr>
        </c:title>
        <c:numFmt formatCode="0" sourceLinked="0"/>
        <c:majorTickMark val="none"/>
        <c:minorTickMark val="none"/>
        <c:tickLblPos val="nextTo"/>
        <c:spPr>
          <a:noFill/>
          <a:ln w="9525" cap="flat" cmpd="sng" algn="ctr">
            <a:solidFill>
              <a:srgbClr val="FFFF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6628160"/>
        <c:crosses val="autoZero"/>
        <c:crossBetween val="midCat"/>
        <c:majorUnit val="2"/>
      </c:valAx>
      <c:valAx>
        <c:axId val="59662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b="1" i="0" baseline="0"/>
                  <a:t>Aeration Basin DO Concentration, mg/L</a:t>
                </a:r>
              </a:p>
            </c:rich>
          </c:tx>
          <c:layout>
            <c:manualLayout>
              <c:xMode val="edge"/>
              <c:yMode val="edge"/>
              <c:x val="1.1988368961437654E-2"/>
              <c:y val="0.11497867075965229"/>
            </c:manualLayout>
          </c:layout>
          <c:overlay val="0"/>
          <c:spPr>
            <a:noFill/>
            <a:ln>
              <a:noFill/>
            </a:ln>
            <a:effectLst/>
          </c:sp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6629728"/>
        <c:crosses val="autoZero"/>
        <c:crossBetween val="midCat"/>
      </c:valAx>
      <c:valAx>
        <c:axId val="596624632"/>
        <c:scaling>
          <c:orientation val="minMax"/>
          <c:max val="5"/>
        </c:scaling>
        <c:delete val="1"/>
        <c:axPos val="r"/>
        <c:numFmt formatCode="General" sourceLinked="1"/>
        <c:majorTickMark val="out"/>
        <c:minorTickMark val="none"/>
        <c:tickLblPos val="none"/>
        <c:crossAx val="596630904"/>
        <c:crosses val="max"/>
        <c:crossBetween val="midCat"/>
      </c:valAx>
      <c:valAx>
        <c:axId val="596630904"/>
        <c:scaling>
          <c:orientation val="minMax"/>
        </c:scaling>
        <c:delete val="1"/>
        <c:axPos val="b"/>
        <c:numFmt formatCode="0.00" sourceLinked="1"/>
        <c:majorTickMark val="out"/>
        <c:minorTickMark val="none"/>
        <c:tickLblPos val="none"/>
        <c:crossAx val="596624632"/>
        <c:crosses val="autoZero"/>
        <c:crossBetween val="midCat"/>
      </c:valAx>
      <c:spPr>
        <a:noFill/>
        <a:ln w="25400">
          <a:solidFill>
            <a:schemeClr val="tx1"/>
          </a:solidFill>
        </a:ln>
        <a:effectLst/>
      </c:spPr>
    </c:plotArea>
    <c:legend>
      <c:legendPos val="r"/>
      <c:layout>
        <c:manualLayout>
          <c:xMode val="edge"/>
          <c:yMode val="edge"/>
          <c:x val="0.61943615133753771"/>
          <c:y val="4.5977889127495425E-2"/>
          <c:w val="0.30132841861190324"/>
          <c:h val="0.23973663219614694"/>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E0A3"/>
    </a:solidFill>
    <a:ln w="9525" cap="flat" cmpd="sng" algn="ctr">
      <a:solidFill>
        <a:schemeClr val="tx1"/>
      </a:solidFill>
      <a:round/>
    </a:ln>
    <a:effectLst/>
  </c:spPr>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01CCE5-BF8B-4699-9865-77AA47162EF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3C19B300-4512-4E0F-8DFE-0CC69E73E61C}"/>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5C312CC-FF60-4B7B-83EE-14AE31C28F8F}" type="datetimeFigureOut">
              <a:rPr lang="en-US" smtClean="0"/>
              <a:t>7/15/2021</a:t>
            </a:fld>
            <a:endParaRPr lang="en-US" dirty="0"/>
          </a:p>
        </p:txBody>
      </p:sp>
      <p:sp>
        <p:nvSpPr>
          <p:cNvPr id="4" name="Footer Placeholder 3">
            <a:extLst>
              <a:ext uri="{FF2B5EF4-FFF2-40B4-BE49-F238E27FC236}">
                <a16:creationId xmlns:a16="http://schemas.microsoft.com/office/drawing/2014/main" id="{21736F6F-73A4-4BA8-8902-747533D1601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8F3008-F973-41F4-8528-DBB127E52CE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C7F2ED6-2706-41DB-BBF3-3D05DCD3838B}" type="slidenum">
              <a:rPr lang="en-US" smtClean="0"/>
              <a:t>‹#›</a:t>
            </a:fld>
            <a:endParaRPr lang="en-US" dirty="0"/>
          </a:p>
        </p:txBody>
      </p:sp>
    </p:spTree>
    <p:extLst>
      <p:ext uri="{BB962C8B-B14F-4D97-AF65-F5344CB8AC3E}">
        <p14:creationId xmlns:p14="http://schemas.microsoft.com/office/powerpoint/2010/main" val="3448474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1F2005C-CF68-406C-BFD9-D66C7C5EDAF8}" type="datetimeFigureOut">
              <a:rPr lang="en-US" smtClean="0"/>
              <a:pPr/>
              <a:t>7/15/2021</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446EB7B-38EB-4113-8938-7852F77C677C}" type="slidenum">
              <a:rPr lang="en-US" smtClean="0"/>
              <a:pPr/>
              <a:t>‹#›</a:t>
            </a:fld>
            <a:endParaRPr lang="en-US" dirty="0"/>
          </a:p>
        </p:txBody>
      </p:sp>
    </p:spTree>
    <p:extLst>
      <p:ext uri="{BB962C8B-B14F-4D97-AF65-F5344CB8AC3E}">
        <p14:creationId xmlns:p14="http://schemas.microsoft.com/office/powerpoint/2010/main" val="345162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6EB7B-38EB-4113-8938-7852F77C677C}" type="slidenum">
              <a:rPr lang="en-US" smtClean="0"/>
              <a:pPr/>
              <a:t>3</a:t>
            </a:fld>
            <a:endParaRPr lang="en-US"/>
          </a:p>
        </p:txBody>
      </p:sp>
    </p:spTree>
    <p:extLst>
      <p:ext uri="{BB962C8B-B14F-4D97-AF65-F5344CB8AC3E}">
        <p14:creationId xmlns:p14="http://schemas.microsoft.com/office/powerpoint/2010/main" val="376760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1645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9446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656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256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036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8199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274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900">
                <a:solidFill>
                  <a:schemeClr val="tx1"/>
                </a:solidFill>
                <a:latin typeface="Humanst521 BT" pitchFamily="34" charset="0"/>
              </a:defRPr>
            </a:lvl1pPr>
            <a:lvl2pPr marL="764167" indent="-293912" eaLnBrk="0" hangingPunct="0">
              <a:defRPr sz="2900">
                <a:solidFill>
                  <a:schemeClr val="tx1"/>
                </a:solidFill>
                <a:latin typeface="Humanst521 BT" pitchFamily="34" charset="0"/>
              </a:defRPr>
            </a:lvl2pPr>
            <a:lvl3pPr marL="1175642" indent="-235128" eaLnBrk="0" hangingPunct="0">
              <a:defRPr sz="2900">
                <a:solidFill>
                  <a:schemeClr val="tx1"/>
                </a:solidFill>
                <a:latin typeface="Humanst521 BT" pitchFamily="34" charset="0"/>
              </a:defRPr>
            </a:lvl3pPr>
            <a:lvl4pPr marL="1645902" indent="-235128" eaLnBrk="0" hangingPunct="0">
              <a:defRPr sz="2900">
                <a:solidFill>
                  <a:schemeClr val="tx1"/>
                </a:solidFill>
                <a:latin typeface="Humanst521 BT" pitchFamily="34" charset="0"/>
              </a:defRPr>
            </a:lvl4pPr>
            <a:lvl5pPr marL="2116157" indent="-235128" eaLnBrk="0" hangingPunct="0">
              <a:defRPr sz="2900">
                <a:solidFill>
                  <a:schemeClr val="tx1"/>
                </a:solidFill>
                <a:latin typeface="Humanst521 BT" pitchFamily="34" charset="0"/>
              </a:defRPr>
            </a:lvl5pPr>
            <a:lvl6pPr marL="2586414" indent="-235128" eaLnBrk="0" fontAlgn="base" hangingPunct="0">
              <a:spcBef>
                <a:spcPct val="0"/>
              </a:spcBef>
              <a:spcAft>
                <a:spcPct val="0"/>
              </a:spcAft>
              <a:defRPr sz="2900">
                <a:solidFill>
                  <a:schemeClr val="tx1"/>
                </a:solidFill>
                <a:latin typeface="Humanst521 BT" pitchFamily="34" charset="0"/>
              </a:defRPr>
            </a:lvl6pPr>
            <a:lvl7pPr marL="3056671" indent="-235128" eaLnBrk="0" fontAlgn="base" hangingPunct="0">
              <a:spcBef>
                <a:spcPct val="0"/>
              </a:spcBef>
              <a:spcAft>
                <a:spcPct val="0"/>
              </a:spcAft>
              <a:defRPr sz="2900">
                <a:solidFill>
                  <a:schemeClr val="tx1"/>
                </a:solidFill>
                <a:latin typeface="Humanst521 BT" pitchFamily="34" charset="0"/>
              </a:defRPr>
            </a:lvl7pPr>
            <a:lvl8pPr marL="3526929" indent="-235128" eaLnBrk="0" fontAlgn="base" hangingPunct="0">
              <a:spcBef>
                <a:spcPct val="0"/>
              </a:spcBef>
              <a:spcAft>
                <a:spcPct val="0"/>
              </a:spcAft>
              <a:defRPr sz="2900">
                <a:solidFill>
                  <a:schemeClr val="tx1"/>
                </a:solidFill>
                <a:latin typeface="Humanst521 BT" pitchFamily="34" charset="0"/>
              </a:defRPr>
            </a:lvl8pPr>
            <a:lvl9pPr marL="3997184" indent="-235128" eaLnBrk="0" fontAlgn="base" hangingPunct="0">
              <a:spcBef>
                <a:spcPct val="0"/>
              </a:spcBef>
              <a:spcAft>
                <a:spcPct val="0"/>
              </a:spcAft>
              <a:defRPr sz="2900">
                <a:solidFill>
                  <a:schemeClr val="tx1"/>
                </a:solidFill>
                <a:latin typeface="Humanst521 BT"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0834E-1BA6-4A3A-9335-1681FDAA6185}" type="slidenum">
              <a:rPr kumimoji="0" lang="en-US" alt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37891" name="Rectangle 1026"/>
          <p:cNvSpPr>
            <a:spLocks noGrp="1" noRot="1" noChangeAspect="1" noChangeArrowheads="1" noTextEdit="1"/>
          </p:cNvSpPr>
          <p:nvPr>
            <p:ph type="sldImg"/>
          </p:nvPr>
        </p:nvSpPr>
        <p:spPr>
          <a:xfrm>
            <a:off x="473075" y="727075"/>
            <a:ext cx="6453188" cy="3630613"/>
          </a:xfrm>
          <a:ln/>
        </p:spPr>
      </p:sp>
      <p:sp>
        <p:nvSpPr>
          <p:cNvPr id="37892" name="Rectangle 1027"/>
          <p:cNvSpPr>
            <a:spLocks noGrp="1" noChangeArrowheads="1"/>
          </p:cNvSpPr>
          <p:nvPr>
            <p:ph type="body" idx="1"/>
          </p:nvPr>
        </p:nvSpPr>
        <p:spPr>
          <a:noFill/>
        </p:spPr>
        <p:txBody>
          <a:bodyPr/>
          <a:lstStyle/>
          <a:p>
            <a:pPr eaLnBrk="1" hangingPunct="1"/>
            <a:r>
              <a:rPr lang="en-US" altLang="en-US" dirty="0"/>
              <a:t>A different  model predictive control algorithm is used for DO control. At each iteration the computer updates the model based on comparison between predicted DO and measured DO and then calculates new airflow trajectory. The difference between </a:t>
            </a:r>
            <a:r>
              <a:rPr lang="en-US" altLang="en-US" dirty="0" err="1"/>
              <a:t>MPC</a:t>
            </a:r>
            <a:r>
              <a:rPr lang="en-US" altLang="en-US" dirty="0"/>
              <a:t> and </a:t>
            </a:r>
            <a:r>
              <a:rPr lang="en-US" altLang="en-US" dirty="0" err="1"/>
              <a:t>PID</a:t>
            </a:r>
            <a:r>
              <a:rPr lang="en-US" altLang="en-US" dirty="0"/>
              <a:t> is that </a:t>
            </a:r>
            <a:r>
              <a:rPr lang="en-US" altLang="en-US" dirty="0" err="1"/>
              <a:t>MPC</a:t>
            </a:r>
            <a:r>
              <a:rPr lang="en-US" altLang="en-US" dirty="0"/>
              <a:t> is non linear control  vs.  </a:t>
            </a:r>
            <a:r>
              <a:rPr lang="en-US" altLang="en-US" dirty="0" err="1"/>
              <a:t>PID</a:t>
            </a:r>
            <a:r>
              <a:rPr lang="en-US" altLang="en-US" dirty="0"/>
              <a:t> that is linear. Also </a:t>
            </a:r>
            <a:r>
              <a:rPr lang="en-US" altLang="en-US" dirty="0" err="1"/>
              <a:t>MPC</a:t>
            </a:r>
            <a:r>
              <a:rPr lang="en-US" altLang="en-US" dirty="0"/>
              <a:t>, unlike </a:t>
            </a:r>
            <a:r>
              <a:rPr lang="en-US" altLang="en-US" dirty="0" err="1"/>
              <a:t>PID</a:t>
            </a:r>
            <a:r>
              <a:rPr lang="en-US" altLang="en-US" dirty="0"/>
              <a:t>,  does not try for DO to reach the set point within one iteration. Therefore it is a better algorithm to deal with delays.  An ammonia control uses a combination of heuristic </a:t>
            </a:r>
            <a:r>
              <a:rPr lang="en-US" altLang="en-US" dirty="0" err="1"/>
              <a:t>MPC</a:t>
            </a:r>
            <a:r>
              <a:rPr lang="en-US" altLang="en-US" dirty="0"/>
              <a:t> with mechanistic feed-forward control.  Now let me now move to, the results</a:t>
            </a:r>
          </a:p>
        </p:txBody>
      </p:sp>
    </p:spTree>
    <p:extLst>
      <p:ext uri="{BB962C8B-B14F-4D97-AF65-F5344CB8AC3E}">
        <p14:creationId xmlns:p14="http://schemas.microsoft.com/office/powerpoint/2010/main" val="284886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118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933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991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35974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6054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095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46EB7B-38EB-4113-8938-7852F77C677C}" type="slidenum">
              <a:rPr lang="en-US" smtClean="0"/>
              <a:pPr/>
              <a:t>60</a:t>
            </a:fld>
            <a:endParaRPr lang="en-US"/>
          </a:p>
        </p:txBody>
      </p:sp>
    </p:spTree>
    <p:extLst>
      <p:ext uri="{BB962C8B-B14F-4D97-AF65-F5344CB8AC3E}">
        <p14:creationId xmlns:p14="http://schemas.microsoft.com/office/powerpoint/2010/main" val="428070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935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768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046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741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0113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7550" y="1162050"/>
            <a:ext cx="5575300" cy="31369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076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1D3C4-D09E-4D97-909D-13AD576FC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41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17B374-FC1B-419B-BB11-968E05E520ED}"/>
              </a:ext>
            </a:extLst>
          </p:cNvPr>
          <p:cNvSpPr>
            <a:spLocks noGrp="1"/>
          </p:cNvSpPr>
          <p:nvPr>
            <p:ph type="ctrTitle" hasCustomPrompt="1"/>
          </p:nvPr>
        </p:nvSpPr>
        <p:spPr>
          <a:xfrm>
            <a:off x="2032000" y="1610838"/>
            <a:ext cx="8229600" cy="1143000"/>
          </a:xfrm>
        </p:spPr>
        <p:txBody>
          <a:bodyPr>
            <a:normAutofit/>
          </a:bodyPr>
          <a:lstStyle>
            <a:lvl1pPr algn="ctr">
              <a:defRPr/>
            </a:lvl1pPr>
          </a:lstStyle>
          <a:p>
            <a:pPr algn="ctr"/>
            <a:r>
              <a:rPr lang="en-US" cap="none" dirty="0">
                <a:solidFill>
                  <a:schemeClr val="accent4"/>
                </a:solidFill>
              </a:rPr>
              <a:t>Presentation Title</a:t>
            </a:r>
            <a:endParaRPr lang="en-US" sz="2200" cap="none" dirty="0">
              <a:solidFill>
                <a:schemeClr val="accent5"/>
              </a:solidFill>
            </a:endParaRPr>
          </a:p>
        </p:txBody>
      </p:sp>
      <p:pic>
        <p:nvPicPr>
          <p:cNvPr id="10" name="Picture 9" descr="CABP_EXPO_lines.png">
            <a:extLst>
              <a:ext uri="{FF2B5EF4-FFF2-40B4-BE49-F238E27FC236}">
                <a16:creationId xmlns:a16="http://schemas.microsoft.com/office/drawing/2014/main" id="{30A0440F-9E3C-4D76-81F4-E1CBF17EF2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1200" y="2932040"/>
            <a:ext cx="8331200" cy="202799"/>
          </a:xfrm>
          <a:prstGeom prst="rect">
            <a:avLst/>
          </a:prstGeom>
        </p:spPr>
      </p:pic>
      <p:pic>
        <p:nvPicPr>
          <p:cNvPr id="9" name="Picture 8">
            <a:extLst>
              <a:ext uri="{FF2B5EF4-FFF2-40B4-BE49-F238E27FC236}">
                <a16:creationId xmlns:a16="http://schemas.microsoft.com/office/drawing/2014/main" id="{0C3BE185-5DA3-4470-87A1-38446924DB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154" y="5902034"/>
            <a:ext cx="3124200" cy="716728"/>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8BBF515-E0F8-4E79-8581-7C7CB265225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144000" y="5666262"/>
            <a:ext cx="2790825" cy="9525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4F4EEB-140A-40A2-9143-CFDC6A8ADA1E}"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132635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4F4EEB-140A-40A2-9143-CFDC6A8ADA1E}"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373393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4F4EEB-140A-40A2-9143-CFDC6A8ADA1E}"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226392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F4EEB-140A-40A2-9143-CFDC6A8ADA1E}"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34207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4F4EEB-140A-40A2-9143-CFDC6A8ADA1E}"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353470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4F4EEB-140A-40A2-9143-CFDC6A8ADA1E}"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30030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F4EEB-140A-40A2-9143-CFDC6A8ADA1E}"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93554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F4EEB-140A-40A2-9143-CFDC6A8ADA1E}"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6806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10972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a:xfrm rot="5400000">
            <a:off x="11114532" y="467868"/>
            <a:ext cx="1447800" cy="512064"/>
          </a:xfrm>
          <a:prstGeom prst="rect">
            <a:avLst/>
          </a:prstGeom>
        </p:spPr>
        <p:txBody>
          <a:bodyPr rtlCol="0"/>
          <a:lstStyle/>
          <a:p>
            <a:endParaRPr lang="en-US" dirty="0"/>
          </a:p>
        </p:txBody>
      </p:sp>
      <p:sp>
        <p:nvSpPr>
          <p:cNvPr id="10" name="Footer Placeholder 9"/>
          <p:cNvSpPr>
            <a:spLocks noGrp="1"/>
          </p:cNvSpPr>
          <p:nvPr>
            <p:ph type="ftr" sz="quarter" idx="16"/>
          </p:nvPr>
        </p:nvSpPr>
        <p:spPr>
          <a:xfrm rot="5400000">
            <a:off x="9548558" y="3639603"/>
            <a:ext cx="4566485" cy="487680"/>
          </a:xfrm>
          <a:prstGeom prst="rect">
            <a:avLst/>
          </a:prstGeom>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a:xfrm rot="5400000">
            <a:off x="11110468" y="467868"/>
            <a:ext cx="1447800" cy="512064"/>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9541736" y="3642360"/>
            <a:ext cx="4572000" cy="487680"/>
          </a:xfrm>
          <a:prstGeom prst="rect">
            <a:avLst/>
          </a:prstGeom>
        </p:spPr>
        <p:txBody>
          <a:bodyPr/>
          <a:lstStyle/>
          <a:p>
            <a:endParaRPr lang="en-US" dirty="0"/>
          </a:p>
        </p:txBody>
      </p:sp>
      <p:sp>
        <p:nvSpPr>
          <p:cNvPr id="9" name="Content Placeholder 8"/>
          <p:cNvSpPr>
            <a:spLocks noGrp="1"/>
          </p:cNvSpPr>
          <p:nvPr>
            <p:ph sz="quarter" idx="1"/>
          </p:nvPr>
        </p:nvSpPr>
        <p:spPr>
          <a:xfrm>
            <a:off x="609600" y="1600200"/>
            <a:ext cx="4876800" cy="3810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a:xfrm rot="5400000">
            <a:off x="11110468" y="467868"/>
            <a:ext cx="1447800" cy="512064"/>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9541736" y="3642360"/>
            <a:ext cx="4572000" cy="487680"/>
          </a:xfrm>
          <a:prstGeom prst="rect">
            <a:avLst/>
          </a:prstGeom>
        </p:spPr>
        <p:txBody>
          <a:bodyPr/>
          <a:lstStyle/>
          <a:p>
            <a:endParaRPr lang="en-US" dirty="0"/>
          </a:p>
        </p:txBody>
      </p:sp>
      <p:sp>
        <p:nvSpPr>
          <p:cNvPr id="11" name="Content Placeholder 10"/>
          <p:cNvSpPr>
            <a:spLocks noGrp="1"/>
          </p:cNvSpPr>
          <p:nvPr>
            <p:ph sz="quarter" idx="2"/>
          </p:nvPr>
        </p:nvSpPr>
        <p:spPr>
          <a:xfrm>
            <a:off x="609600" y="2362200"/>
            <a:ext cx="4876800" cy="3048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048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a:xfrm rot="5400000">
            <a:off x="11110468" y="467868"/>
            <a:ext cx="1447800" cy="512064"/>
          </a:xfrm>
          <a:prstGeom prst="rect">
            <a:avLst/>
          </a:prstGeom>
        </p:spPr>
        <p:txBody>
          <a:bodyPr rtlCol="0"/>
          <a:lstStyle/>
          <a:p>
            <a:endParaRPr lang="en-US" dirty="0"/>
          </a:p>
        </p:txBody>
      </p:sp>
      <p:sp>
        <p:nvSpPr>
          <p:cNvPr id="8" name="Footer Placeholder 7"/>
          <p:cNvSpPr>
            <a:spLocks noGrp="1"/>
          </p:cNvSpPr>
          <p:nvPr>
            <p:ph type="ftr" sz="quarter" idx="12"/>
          </p:nvPr>
        </p:nvSpPr>
        <p:spPr>
          <a:xfrm rot="5400000">
            <a:off x="9541736" y="3642360"/>
            <a:ext cx="4572000" cy="487680"/>
          </a:xfrm>
          <a:prstGeom prst="rect">
            <a:avLst/>
          </a:prstGeom>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11110468" y="467868"/>
            <a:ext cx="1447800" cy="512064"/>
          </a:xfrm>
          <a:prstGeom prst="rect">
            <a:avLst/>
          </a:prstGeom>
        </p:spPr>
        <p:txBody>
          <a:bodyPr/>
          <a:lstStyle/>
          <a:p>
            <a:endParaRPr lang="en-US" dirty="0"/>
          </a:p>
        </p:txBody>
      </p:sp>
      <p:sp>
        <p:nvSpPr>
          <p:cNvPr id="3" name="Footer Placeholder 2"/>
          <p:cNvSpPr>
            <a:spLocks noGrp="1"/>
          </p:cNvSpPr>
          <p:nvPr>
            <p:ph type="ftr" sz="quarter" idx="11"/>
          </p:nvPr>
        </p:nvSpPr>
        <p:spPr>
          <a:xfrm rot="5400000">
            <a:off x="9541736" y="3642360"/>
            <a:ext cx="4572000" cy="487680"/>
          </a:xfrm>
          <a:prstGeom prst="rect">
            <a:avLst/>
          </a:prstGeo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4F4EEB-140A-40A2-9143-CFDC6A8ADA1E}"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28327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F4EEB-140A-40A2-9143-CFDC6A8ADA1E}"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399843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F4EEB-140A-40A2-9143-CFDC6A8ADA1E}"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BF47A-D78B-4614-BD6B-3E6CDE7D9892}" type="slidenum">
              <a:rPr lang="en-US" smtClean="0"/>
              <a:t>‹#›</a:t>
            </a:fld>
            <a:endParaRPr lang="en-US"/>
          </a:p>
        </p:txBody>
      </p:sp>
    </p:spTree>
    <p:extLst>
      <p:ext uri="{BB962C8B-B14F-4D97-AF65-F5344CB8AC3E}">
        <p14:creationId xmlns:p14="http://schemas.microsoft.com/office/powerpoint/2010/main" val="31091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1074400" cy="56356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609600" y="1143000"/>
            <a:ext cx="11074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descr="CABP_EXPO_lines.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09600" y="718554"/>
            <a:ext cx="11176000" cy="272047"/>
          </a:xfrm>
          <a:prstGeom prst="rect">
            <a:avLst/>
          </a:prstGeom>
        </p:spPr>
      </p:pic>
      <p:pic>
        <p:nvPicPr>
          <p:cNvPr id="8" name="Picture 7">
            <a:extLst>
              <a:ext uri="{FF2B5EF4-FFF2-40B4-BE49-F238E27FC236}">
                <a16:creationId xmlns:a16="http://schemas.microsoft.com/office/drawing/2014/main" id="{35B1C17F-6AC9-4CF1-A0CE-A2FB72490B0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4154" y="5902034"/>
            <a:ext cx="3124200" cy="716728"/>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3E50594-2615-46B1-A2EA-B5BC82EC6D82}"/>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144000" y="5747657"/>
            <a:ext cx="2790825" cy="9525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Lst>
  <p:hf hdr="0" dt="0"/>
  <p:txStyles>
    <p:titleStyle>
      <a:lvl1pPr algn="l" rtl="0" eaLnBrk="1" latinLnBrk="0" hangingPunct="1">
        <a:spcBef>
          <a:spcPct val="0"/>
        </a:spcBef>
        <a:buNone/>
        <a:defRPr kumimoji="0" sz="3000" b="0" kern="1200" cap="none" baseline="0">
          <a:solidFill>
            <a:schemeClr val="accent4"/>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Arial"/>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Arial"/>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Arial"/>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Arial"/>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Arial"/>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94B3B-290C-4A02-BFC4-A91246382580}"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7E80D-5B96-48A4-949D-E8E0CCEC7C95}" type="slidenum">
              <a:rPr lang="en-US" smtClean="0"/>
              <a:t>‹#›</a:t>
            </a:fld>
            <a:endParaRPr lang="en-US"/>
          </a:p>
        </p:txBody>
      </p:sp>
      <p:sp>
        <p:nvSpPr>
          <p:cNvPr id="7" name="Rectangle 6">
            <a:extLst>
              <a:ext uri="{FF2B5EF4-FFF2-40B4-BE49-F238E27FC236}">
                <a16:creationId xmlns:a16="http://schemas.microsoft.com/office/drawing/2014/main" id="{7E55DB80-69F6-496A-BC34-CC8E54C9E8E8}"/>
              </a:ext>
            </a:extLst>
          </p:cNvPr>
          <p:cNvSpPr/>
          <p:nvPr userDrawn="1"/>
        </p:nvSpPr>
        <p:spPr>
          <a:xfrm>
            <a:off x="10906204" y="138482"/>
            <a:ext cx="1285797" cy="806587"/>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feld 41">
            <a:extLst>
              <a:ext uri="{FF2B5EF4-FFF2-40B4-BE49-F238E27FC236}">
                <a16:creationId xmlns:a16="http://schemas.microsoft.com/office/drawing/2014/main" id="{F42F3B12-59C2-4646-BDB1-CB3903733017}"/>
              </a:ext>
            </a:extLst>
          </p:cNvPr>
          <p:cNvSpPr txBox="1"/>
          <p:nvPr userDrawn="1"/>
        </p:nvSpPr>
        <p:spPr>
          <a:xfrm>
            <a:off x="10737156" y="261547"/>
            <a:ext cx="1196352" cy="538609"/>
          </a:xfrm>
          <a:prstGeom prst="rect">
            <a:avLst/>
          </a:prstGeom>
          <a:noFill/>
        </p:spPr>
        <p:txBody>
          <a:bodyPr wrap="square" rtlCol="0">
            <a:spAutoFit/>
          </a:bodyPr>
          <a:lstStyle>
            <a:defPPr>
              <a:defRPr lang="en-US"/>
            </a:defPPr>
            <a:lvl1pPr algn="r">
              <a:defRPr sz="2900">
                <a:solidFill>
                  <a:srgbClr val="464646"/>
                </a:solidFill>
                <a:latin typeface="Calibri" panose="020F0502020204030204" pitchFamily="34" charset="0"/>
                <a:cs typeface="Calibri Light"/>
              </a:defRPr>
            </a:lvl1pPr>
          </a:lstStyle>
          <a:p>
            <a:pPr lvl="0"/>
            <a:r>
              <a:rPr lang="de-DE" sz="2900" dirty="0"/>
              <a:t>0</a:t>
            </a:r>
            <a:fld id="{260E2A6B-A809-4840-BF14-8648BC0BDF87}" type="slidenum">
              <a:rPr lang="id-ID" sz="2900"/>
              <a:pPr lvl="0"/>
              <a:t>‹#›</a:t>
            </a:fld>
            <a:endParaRPr lang="de-DE" sz="2900" dirty="0"/>
          </a:p>
        </p:txBody>
      </p:sp>
      <p:pic>
        <p:nvPicPr>
          <p:cNvPr id="9" name="Picture 8">
            <a:extLst>
              <a:ext uri="{FF2B5EF4-FFF2-40B4-BE49-F238E27FC236}">
                <a16:creationId xmlns:a16="http://schemas.microsoft.com/office/drawing/2014/main" id="{CBE6CDE9-E617-4DE0-87D0-71E4104609B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8095" y="245885"/>
            <a:ext cx="1685324" cy="384048"/>
          </a:xfrm>
          <a:prstGeom prst="rect">
            <a:avLst/>
          </a:prstGeom>
        </p:spPr>
      </p:pic>
      <p:sp>
        <p:nvSpPr>
          <p:cNvPr id="10" name="Gleichschenkliges Dreieck 3">
            <a:extLst>
              <a:ext uri="{FF2B5EF4-FFF2-40B4-BE49-F238E27FC236}">
                <a16:creationId xmlns:a16="http://schemas.microsoft.com/office/drawing/2014/main" id="{544ED7DC-8988-495F-AEBB-F8757C809E9A}"/>
              </a:ext>
            </a:extLst>
          </p:cNvPr>
          <p:cNvSpPr/>
          <p:nvPr userDrawn="1"/>
        </p:nvSpPr>
        <p:spPr>
          <a:xfrm rot="16200000">
            <a:off x="11883279" y="411728"/>
            <a:ext cx="379207" cy="238243"/>
          </a:xfrm>
          <a:prstGeom prst="triangle">
            <a:avLst/>
          </a:prstGeom>
          <a:solidFill>
            <a:srgbClr val="49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dirty="0"/>
          </a:p>
        </p:txBody>
      </p:sp>
      <p:cxnSp>
        <p:nvCxnSpPr>
          <p:cNvPr id="11" name="Gerader Verbinder 2">
            <a:extLst>
              <a:ext uri="{FF2B5EF4-FFF2-40B4-BE49-F238E27FC236}">
                <a16:creationId xmlns:a16="http://schemas.microsoft.com/office/drawing/2014/main" id="{4914E3FE-B055-404A-ABE5-AB1B28D8DA97}"/>
              </a:ext>
            </a:extLst>
          </p:cNvPr>
          <p:cNvCxnSpPr>
            <a:cxnSpLocks/>
          </p:cNvCxnSpPr>
          <p:nvPr userDrawn="1"/>
        </p:nvCxnSpPr>
        <p:spPr>
          <a:xfrm flipH="1" flipV="1">
            <a:off x="2" y="945066"/>
            <a:ext cx="105130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1228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4.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0.pn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1.jpe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7.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7.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7.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5.png"/><Relationship Id="rId4" Type="http://schemas.openxmlformats.org/officeDocument/2006/relationships/image" Target="../media/image37.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50.png"/><Relationship Id="rId4" Type="http://schemas.openxmlformats.org/officeDocument/2006/relationships/image" Target="../media/image37.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7.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chart" Target="../charts/chart1.xml"/><Relationship Id="rId4" Type="http://schemas.openxmlformats.org/officeDocument/2006/relationships/image" Target="../media/image37.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hyperlink" Target="mailto:communications@apg-neuros.com" TargetMode="External"/><Relationship Id="rId5" Type="http://schemas.openxmlformats.org/officeDocument/2006/relationships/hyperlink" Target="http://www.apg-neuros.com/" TargetMode="External"/><Relationship Id="rId4" Type="http://schemas.openxmlformats.org/officeDocument/2006/relationships/image" Target="../media/image37.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7.jpg"/></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airbestpractices.com/magazine/webina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242F-0F56-4C3B-9E00-835E4E9B0FDD}"/>
              </a:ext>
            </a:extLst>
          </p:cNvPr>
          <p:cNvSpPr>
            <a:spLocks noGrp="1"/>
          </p:cNvSpPr>
          <p:nvPr>
            <p:ph type="ctrTitle"/>
          </p:nvPr>
        </p:nvSpPr>
        <p:spPr/>
        <p:txBody>
          <a:bodyPr>
            <a:normAutofit/>
          </a:bodyPr>
          <a:lstStyle/>
          <a:p>
            <a:r>
              <a:rPr lang="en-US" sz="3600" b="1" dirty="0"/>
              <a:t>Aeration Blower Control Strategies</a:t>
            </a:r>
          </a:p>
        </p:txBody>
      </p:sp>
      <p:sp>
        <p:nvSpPr>
          <p:cNvPr id="3" name="Title 1">
            <a:extLst>
              <a:ext uri="{FF2B5EF4-FFF2-40B4-BE49-F238E27FC236}">
                <a16:creationId xmlns:a16="http://schemas.microsoft.com/office/drawing/2014/main" id="{6F06D685-F426-4AC9-AC6B-6C919A701873}"/>
              </a:ext>
            </a:extLst>
          </p:cNvPr>
          <p:cNvSpPr txBox="1">
            <a:spLocks/>
          </p:cNvSpPr>
          <p:nvPr/>
        </p:nvSpPr>
        <p:spPr>
          <a:xfrm>
            <a:off x="1600200" y="2971800"/>
            <a:ext cx="8991600" cy="1400383"/>
          </a:xfrm>
          <a:prstGeom prst="rect">
            <a:avLst/>
          </a:prstGeom>
        </p:spPr>
        <p:txBody>
          <a:bodyPr vert="horz" anchor="b">
            <a:normAutofit fontScale="90000" lnSpcReduction="20000"/>
          </a:bodyPr>
          <a:lstStyle>
            <a:lvl1pPr algn="l" rtl="0" eaLnBrk="1" latinLnBrk="0" hangingPunct="1">
              <a:spcBef>
                <a:spcPct val="0"/>
              </a:spcBef>
              <a:buNone/>
              <a:defRPr kumimoji="0" sz="3000" b="1" kern="1200" cap="none" baseline="0">
                <a:solidFill>
                  <a:schemeClr val="accent4"/>
                </a:solidFill>
                <a:latin typeface="+mj-lt"/>
                <a:ea typeface="+mj-ea"/>
                <a:cs typeface="+mj-cs"/>
              </a:defRPr>
            </a:lvl1pPr>
          </a:lstStyle>
          <a:p>
            <a:pPr marL="9525" lvl="0" algn="ctr" eaLnBrk="0" fontAlgn="base" hangingPunct="0">
              <a:spcAft>
                <a:spcPct val="0"/>
              </a:spcAft>
              <a:defRPr/>
            </a:pPr>
            <a:r>
              <a:rPr lang="en-US" sz="3100" b="0" spc="-15" dirty="0">
                <a:solidFill>
                  <a:prstClr val="black"/>
                </a:solidFill>
                <a:cs typeface="Calibri"/>
              </a:rPr>
              <a:t>Tom Jenkins, P.E., </a:t>
            </a:r>
            <a:r>
              <a:rPr lang="en-US" sz="3100" b="0" spc="-15" dirty="0" err="1">
                <a:solidFill>
                  <a:prstClr val="black"/>
                </a:solidFill>
                <a:cs typeface="Calibri"/>
              </a:rPr>
              <a:t>JenTech</a:t>
            </a:r>
            <a:r>
              <a:rPr lang="en-US" sz="3100" b="0" spc="-15" dirty="0">
                <a:solidFill>
                  <a:prstClr val="black"/>
                </a:solidFill>
                <a:cs typeface="Calibri"/>
              </a:rPr>
              <a:t> Inc.</a:t>
            </a:r>
          </a:p>
          <a:p>
            <a:pPr marL="9525" lvl="0" algn="ctr" eaLnBrk="0" fontAlgn="base" hangingPunct="0">
              <a:spcAft>
                <a:spcPct val="0"/>
              </a:spcAft>
              <a:defRPr/>
            </a:pPr>
            <a:r>
              <a:rPr lang="en-US" sz="3100" b="0" i="1" spc="-15" dirty="0">
                <a:solidFill>
                  <a:prstClr val="black"/>
                </a:solidFill>
                <a:cs typeface="Calibri"/>
              </a:rPr>
              <a:t>Keynote Speaker</a:t>
            </a:r>
            <a:endParaRPr lang="en-US" sz="3100" b="0" i="1" dirty="0">
              <a:solidFill>
                <a:prstClr val="black"/>
              </a:solidFill>
              <a:cs typeface="Calibri"/>
            </a:endParaRPr>
          </a:p>
          <a:p>
            <a:pPr algn="ctr"/>
            <a:br>
              <a:rPr lang="en-US" sz="2200" dirty="0">
                <a:solidFill>
                  <a:schemeClr val="accent5"/>
                </a:solidFill>
              </a:rPr>
            </a:br>
            <a:endParaRPr lang="en-US" sz="2200" dirty="0">
              <a:solidFill>
                <a:schemeClr val="accent5"/>
              </a:solidFill>
            </a:endParaRPr>
          </a:p>
        </p:txBody>
      </p:sp>
      <p:sp>
        <p:nvSpPr>
          <p:cNvPr id="4" name="Rectangle 3">
            <a:extLst>
              <a:ext uri="{FF2B5EF4-FFF2-40B4-BE49-F238E27FC236}">
                <a16:creationId xmlns:a16="http://schemas.microsoft.com/office/drawing/2014/main" id="{F51FAA15-0061-CF49-9746-85B3DFFE16F8}"/>
              </a:ext>
            </a:extLst>
          </p:cNvPr>
          <p:cNvSpPr/>
          <p:nvPr/>
        </p:nvSpPr>
        <p:spPr>
          <a:xfrm>
            <a:off x="3962400" y="4022834"/>
            <a:ext cx="4495800" cy="1400383"/>
          </a:xfrm>
          <a:prstGeom prst="rect">
            <a:avLst/>
          </a:prstGeom>
        </p:spPr>
        <p:txBody>
          <a:bodyPr wrap="square">
            <a:spAutoFit/>
          </a:bodyPr>
          <a:lstStyle/>
          <a:p>
            <a:pPr lvl="0" algn="ctr" eaLnBrk="0" fontAlgn="base" hangingPunct="0">
              <a:lnSpc>
                <a:spcPts val="1680"/>
              </a:lnSpc>
              <a:spcBef>
                <a:spcPct val="0"/>
              </a:spcBef>
              <a:spcAft>
                <a:spcPct val="0"/>
              </a:spcAft>
              <a:defRPr/>
            </a:pPr>
            <a:r>
              <a:rPr lang="en-US" altLang="en-US" sz="1600" kern="0" dirty="0">
                <a:solidFill>
                  <a:prstClr val="black"/>
                </a:solidFill>
                <a:cs typeface="Calibri" panose="020F0502020204030204" pitchFamily="34" charset="0"/>
              </a:rPr>
              <a:t>The recording and slides of this webinar will be made available to attendees via email later today.</a:t>
            </a:r>
          </a:p>
          <a:p>
            <a:pPr lvl="0" algn="ctr" eaLnBrk="0" fontAlgn="base" hangingPunct="0">
              <a:lnSpc>
                <a:spcPts val="1680"/>
              </a:lnSpc>
              <a:spcBef>
                <a:spcPct val="0"/>
              </a:spcBef>
              <a:spcAft>
                <a:spcPct val="0"/>
              </a:spcAft>
              <a:defRPr/>
            </a:pPr>
            <a:endParaRPr lang="en-US" altLang="en-US" sz="1600" kern="0" dirty="0">
              <a:solidFill>
                <a:prstClr val="black"/>
              </a:solidFill>
              <a:cs typeface="Calibri" panose="020F0502020204030204" pitchFamily="34" charset="0"/>
            </a:endParaRPr>
          </a:p>
          <a:p>
            <a:pPr lvl="0" algn="ctr" eaLnBrk="0" fontAlgn="base" hangingPunct="0">
              <a:lnSpc>
                <a:spcPts val="1680"/>
              </a:lnSpc>
              <a:spcBef>
                <a:spcPct val="0"/>
              </a:spcBef>
              <a:spcAft>
                <a:spcPct val="0"/>
              </a:spcAft>
              <a:defRPr/>
            </a:pPr>
            <a:r>
              <a:rPr lang="en-US" altLang="en-US" sz="1600" kern="0" dirty="0">
                <a:solidFill>
                  <a:prstClr val="black"/>
                </a:solidFill>
                <a:cs typeface="Calibri" panose="020F0502020204030204" pitchFamily="34" charset="0"/>
              </a:rPr>
              <a:t>PDH Certificates will be e-mailed to attendees by Monday.</a:t>
            </a:r>
            <a:endParaRPr lang="en-US" altLang="en-US" sz="1600" b="1" kern="0" dirty="0">
              <a:solidFill>
                <a:prstClr val="black"/>
              </a:solidFill>
              <a:cs typeface="Calibri" panose="020F0502020204030204" pitchFamily="34" charset="0"/>
            </a:endParaRPr>
          </a:p>
        </p:txBody>
      </p:sp>
      <p:pic>
        <p:nvPicPr>
          <p:cNvPr id="8" name="Picture 7">
            <a:extLst>
              <a:ext uri="{FF2B5EF4-FFF2-40B4-BE49-F238E27FC236}">
                <a16:creationId xmlns:a16="http://schemas.microsoft.com/office/drawing/2014/main" id="{A854FAC9-3C17-49B9-951A-BB4036F6A061}"/>
              </a:ext>
            </a:extLst>
          </p:cNvPr>
          <p:cNvPicPr>
            <a:picLocks noChangeAspect="1"/>
          </p:cNvPicPr>
          <p:nvPr/>
        </p:nvPicPr>
        <p:blipFill>
          <a:blip r:embed="rId2"/>
          <a:stretch>
            <a:fillRect/>
          </a:stretch>
        </p:blipFill>
        <p:spPr>
          <a:xfrm>
            <a:off x="9814578" y="3572024"/>
            <a:ext cx="1371719" cy="432854"/>
          </a:xfrm>
          <a:prstGeom prst="rect">
            <a:avLst/>
          </a:prstGeom>
        </p:spPr>
      </p:pic>
      <p:pic>
        <p:nvPicPr>
          <p:cNvPr id="5" name="Picture 4">
            <a:extLst>
              <a:ext uri="{FF2B5EF4-FFF2-40B4-BE49-F238E27FC236}">
                <a16:creationId xmlns:a16="http://schemas.microsoft.com/office/drawing/2014/main" id="{99B07DB3-71A4-4CB9-B7F3-9B6E0442B70D}"/>
              </a:ext>
            </a:extLst>
          </p:cNvPr>
          <p:cNvPicPr>
            <a:picLocks noChangeAspect="1"/>
          </p:cNvPicPr>
          <p:nvPr/>
        </p:nvPicPr>
        <p:blipFill>
          <a:blip r:embed="rId3"/>
          <a:stretch>
            <a:fillRect/>
          </a:stretch>
        </p:blipFill>
        <p:spPr>
          <a:xfrm>
            <a:off x="8839200" y="3893605"/>
            <a:ext cx="3121423" cy="957155"/>
          </a:xfrm>
          <a:prstGeom prst="rect">
            <a:avLst/>
          </a:prstGeom>
        </p:spPr>
      </p:pic>
    </p:spTree>
    <p:extLst>
      <p:ext uri="{BB962C8B-B14F-4D97-AF65-F5344CB8AC3E}">
        <p14:creationId xmlns:p14="http://schemas.microsoft.com/office/powerpoint/2010/main" val="229349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Control Strategies</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653582"/>
          </a:xfrm>
        </p:spPr>
        <p:txBody>
          <a:bodyPr>
            <a:spAutoFit/>
          </a:bodyPr>
          <a:lstStyle/>
          <a:p>
            <a:r>
              <a:rPr lang="en-US" dirty="0"/>
              <a:t>You can’t control blower discharge pressure – only air flowrate</a:t>
            </a:r>
          </a:p>
          <a:p>
            <a:r>
              <a:rPr lang="en-US" dirty="0"/>
              <a:t>Pressure is required to push air to the process</a:t>
            </a:r>
          </a:p>
          <a:p>
            <a:r>
              <a:rPr lang="en-US" dirty="0"/>
              <a:t>The blower doesn’t establish the pressure, the process and piping do</a:t>
            </a:r>
          </a:p>
          <a:p>
            <a:r>
              <a:rPr lang="en-US" dirty="0"/>
              <a:t>The system curve establishes the process’ relationship between air flow and pressure</a:t>
            </a:r>
          </a:p>
          <a:p>
            <a:endParaRPr lang="en-US" dirty="0"/>
          </a:p>
          <a:p>
            <a:r>
              <a:rPr lang="en-US" dirty="0"/>
              <a:t>In typical process control applications, the blower is modulated to meet process flow demand regardless of pressure variations</a:t>
            </a:r>
          </a:p>
          <a:p>
            <a:pPr lvl="1"/>
            <a:r>
              <a:rPr lang="en-US" dirty="0"/>
              <a:t>This is usually accomplished with a feedback loop</a:t>
            </a:r>
          </a:p>
          <a:p>
            <a:r>
              <a:rPr lang="en-US" dirty="0"/>
              <a:t>Sometimes you need to predict the change controls make in performance</a:t>
            </a:r>
          </a:p>
          <a:p>
            <a:pPr lvl="1"/>
            <a:r>
              <a:rPr lang="en-US" dirty="0"/>
              <a:t>ECM evaluation for example</a:t>
            </a:r>
          </a:p>
        </p:txBody>
      </p:sp>
      <p:sp>
        <p:nvSpPr>
          <p:cNvPr id="6" name="Slide Number Placeholder 5">
            <a:extLst>
              <a:ext uri="{FF2B5EF4-FFF2-40B4-BE49-F238E27FC236}">
                <a16:creationId xmlns:a16="http://schemas.microsoft.com/office/drawing/2014/main" id="{B3B98C8B-A023-47D1-AD82-BE3B4B8D9072}"/>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10</a:t>
            </a:fld>
            <a:endParaRPr lang="en-US" dirty="0"/>
          </a:p>
        </p:txBody>
      </p:sp>
    </p:spTree>
    <p:extLst>
      <p:ext uri="{BB962C8B-B14F-4D97-AF65-F5344CB8AC3E}">
        <p14:creationId xmlns:p14="http://schemas.microsoft.com/office/powerpoint/2010/main" val="386979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Control Strategies</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447800"/>
            <a:ext cx="10972800" cy="457200"/>
          </a:xfrm>
        </p:spPr>
        <p:txBody>
          <a:bodyPr/>
          <a:lstStyle/>
          <a:p>
            <a:r>
              <a:rPr lang="en-US" dirty="0"/>
              <a:t>Examples of system curves:</a:t>
            </a:r>
          </a:p>
        </p:txBody>
      </p:sp>
      <p:pic>
        <p:nvPicPr>
          <p:cNvPr id="6" name="Picture 5">
            <a:extLst>
              <a:ext uri="{FF2B5EF4-FFF2-40B4-BE49-F238E27FC236}">
                <a16:creationId xmlns:a16="http://schemas.microsoft.com/office/drawing/2014/main" id="{B720BC45-F645-4343-9BC6-C26C84A648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2122" y="2002201"/>
            <a:ext cx="6047756" cy="3865199"/>
          </a:xfrm>
          <a:prstGeom prst="rect">
            <a:avLst/>
          </a:prstGeom>
        </p:spPr>
      </p:pic>
      <p:sp>
        <p:nvSpPr>
          <p:cNvPr id="7" name="TextBox 6">
            <a:extLst>
              <a:ext uri="{FF2B5EF4-FFF2-40B4-BE49-F238E27FC236}">
                <a16:creationId xmlns:a16="http://schemas.microsoft.com/office/drawing/2014/main" id="{25BB7B9D-E81C-4135-BC46-837E9BBA23FB}"/>
              </a:ext>
            </a:extLst>
          </p:cNvPr>
          <p:cNvSpPr txBox="1"/>
          <p:nvPr/>
        </p:nvSpPr>
        <p:spPr>
          <a:xfrm>
            <a:off x="9220200" y="2601328"/>
            <a:ext cx="1997663" cy="338554"/>
          </a:xfrm>
          <a:prstGeom prst="rect">
            <a:avLst/>
          </a:prstGeom>
          <a:noFill/>
        </p:spPr>
        <p:txBody>
          <a:bodyPr wrap="none" rtlCol="0">
            <a:spAutoFit/>
          </a:bodyPr>
          <a:lstStyle/>
          <a:p>
            <a:r>
              <a:rPr lang="en-US" sz="1600" dirty="0">
                <a:solidFill>
                  <a:srgbClr val="0070C0"/>
                </a:solidFill>
              </a:rPr>
              <a:t>High static pressure</a:t>
            </a:r>
          </a:p>
        </p:txBody>
      </p:sp>
      <p:cxnSp>
        <p:nvCxnSpPr>
          <p:cNvPr id="11" name="Straight Arrow Connector 10">
            <a:extLst>
              <a:ext uri="{FF2B5EF4-FFF2-40B4-BE49-F238E27FC236}">
                <a16:creationId xmlns:a16="http://schemas.microsoft.com/office/drawing/2014/main" id="{619CF054-C06A-4DD6-BEFA-E0FE581333C5}"/>
              </a:ext>
            </a:extLst>
          </p:cNvPr>
          <p:cNvCxnSpPr>
            <a:stCxn id="7" idx="1"/>
          </p:cNvCxnSpPr>
          <p:nvPr/>
        </p:nvCxnSpPr>
        <p:spPr>
          <a:xfrm flipH="1">
            <a:off x="8229600" y="2770605"/>
            <a:ext cx="990600" cy="4297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A0A548-5E14-4595-9A17-8A08362BDE07}"/>
              </a:ext>
            </a:extLst>
          </p:cNvPr>
          <p:cNvSpPr txBox="1"/>
          <p:nvPr/>
        </p:nvSpPr>
        <p:spPr>
          <a:xfrm>
            <a:off x="8093386" y="1411372"/>
            <a:ext cx="1997663" cy="338554"/>
          </a:xfrm>
          <a:prstGeom prst="rect">
            <a:avLst/>
          </a:prstGeom>
          <a:noFill/>
        </p:spPr>
        <p:txBody>
          <a:bodyPr wrap="square" rtlCol="0">
            <a:spAutoFit/>
          </a:bodyPr>
          <a:lstStyle/>
          <a:p>
            <a:r>
              <a:rPr lang="en-US" sz="1600" dirty="0">
                <a:solidFill>
                  <a:srgbClr val="FF0000"/>
                </a:solidFill>
              </a:rPr>
              <a:t>High friction losses</a:t>
            </a:r>
          </a:p>
        </p:txBody>
      </p:sp>
      <p:cxnSp>
        <p:nvCxnSpPr>
          <p:cNvPr id="13" name="Straight Arrow Connector 12">
            <a:extLst>
              <a:ext uri="{FF2B5EF4-FFF2-40B4-BE49-F238E27FC236}">
                <a16:creationId xmlns:a16="http://schemas.microsoft.com/office/drawing/2014/main" id="{905787AD-EB27-4B2D-9374-9F24E87EB8CC}"/>
              </a:ext>
            </a:extLst>
          </p:cNvPr>
          <p:cNvCxnSpPr>
            <a:cxnSpLocks/>
            <a:stCxn id="12" idx="1"/>
          </p:cNvCxnSpPr>
          <p:nvPr/>
        </p:nvCxnSpPr>
        <p:spPr>
          <a:xfrm flipH="1">
            <a:off x="7772400" y="1580649"/>
            <a:ext cx="320986" cy="11899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48295A-2E26-4586-ACEC-0286F8F9CE36}"/>
              </a:ext>
            </a:extLst>
          </p:cNvPr>
          <p:cNvSpPr txBox="1"/>
          <p:nvPr/>
        </p:nvSpPr>
        <p:spPr>
          <a:xfrm>
            <a:off x="9296400" y="4430128"/>
            <a:ext cx="1952779" cy="338554"/>
          </a:xfrm>
          <a:prstGeom prst="rect">
            <a:avLst/>
          </a:prstGeom>
          <a:noFill/>
        </p:spPr>
        <p:txBody>
          <a:bodyPr wrap="none" rtlCol="0">
            <a:spAutoFit/>
          </a:bodyPr>
          <a:lstStyle/>
          <a:p>
            <a:r>
              <a:rPr lang="en-US" sz="1600" dirty="0">
                <a:solidFill>
                  <a:srgbClr val="0070C0"/>
                </a:solidFill>
              </a:rPr>
              <a:t>Low static pressure</a:t>
            </a:r>
          </a:p>
        </p:txBody>
      </p:sp>
      <p:cxnSp>
        <p:nvCxnSpPr>
          <p:cNvPr id="16" name="Straight Arrow Connector 15">
            <a:extLst>
              <a:ext uri="{FF2B5EF4-FFF2-40B4-BE49-F238E27FC236}">
                <a16:creationId xmlns:a16="http://schemas.microsoft.com/office/drawing/2014/main" id="{E08C92CD-AD9F-466B-ADF3-91BB75386588}"/>
              </a:ext>
            </a:extLst>
          </p:cNvPr>
          <p:cNvCxnSpPr>
            <a:stCxn id="15" idx="1"/>
          </p:cNvCxnSpPr>
          <p:nvPr/>
        </p:nvCxnSpPr>
        <p:spPr>
          <a:xfrm flipH="1">
            <a:off x="8305800" y="4599405"/>
            <a:ext cx="990600" cy="4297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B5763E-4C12-4FA6-BA6A-F87A4CEE84FB}"/>
              </a:ext>
            </a:extLst>
          </p:cNvPr>
          <p:cNvSpPr txBox="1"/>
          <p:nvPr/>
        </p:nvSpPr>
        <p:spPr>
          <a:xfrm>
            <a:off x="9220200" y="3639386"/>
            <a:ext cx="1997663" cy="338554"/>
          </a:xfrm>
          <a:prstGeom prst="rect">
            <a:avLst/>
          </a:prstGeom>
          <a:noFill/>
        </p:spPr>
        <p:txBody>
          <a:bodyPr wrap="square" rtlCol="0">
            <a:spAutoFit/>
          </a:bodyPr>
          <a:lstStyle/>
          <a:p>
            <a:r>
              <a:rPr lang="en-US" sz="1600" dirty="0">
                <a:solidFill>
                  <a:srgbClr val="00B050"/>
                </a:solidFill>
              </a:rPr>
              <a:t>Low friction losses</a:t>
            </a:r>
          </a:p>
        </p:txBody>
      </p:sp>
      <p:cxnSp>
        <p:nvCxnSpPr>
          <p:cNvPr id="18" name="Straight Arrow Connector 17">
            <a:extLst>
              <a:ext uri="{FF2B5EF4-FFF2-40B4-BE49-F238E27FC236}">
                <a16:creationId xmlns:a16="http://schemas.microsoft.com/office/drawing/2014/main" id="{EF4A4828-EBF9-4D2A-97AE-5F6C7D1B98FE}"/>
              </a:ext>
            </a:extLst>
          </p:cNvPr>
          <p:cNvCxnSpPr>
            <a:cxnSpLocks/>
            <a:stCxn id="17" idx="1"/>
          </p:cNvCxnSpPr>
          <p:nvPr/>
        </p:nvCxnSpPr>
        <p:spPr>
          <a:xfrm flipH="1">
            <a:off x="8093386" y="3808663"/>
            <a:ext cx="1126814" cy="10681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11</a:t>
            </a:fld>
            <a:endParaRPr lang="en-US" dirty="0"/>
          </a:p>
        </p:txBody>
      </p:sp>
    </p:spTree>
    <p:extLst>
      <p:ext uri="{BB962C8B-B14F-4D97-AF65-F5344CB8AC3E}">
        <p14:creationId xmlns:p14="http://schemas.microsoft.com/office/powerpoint/2010/main" val="374525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Control Strategies</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693593"/>
          </a:xfrm>
        </p:spPr>
        <p:txBody>
          <a:bodyPr>
            <a:spAutoFit/>
          </a:bodyPr>
          <a:lstStyle/>
          <a:p>
            <a:r>
              <a:rPr lang="en-US" dirty="0"/>
              <a:t>The performance “curve” defines the operating capabilities of the blower</a:t>
            </a:r>
          </a:p>
          <a:p>
            <a:r>
              <a:rPr lang="en-US" dirty="0"/>
              <a:t>Constant speed positive displacement (PD) blowers operate at variable pressure and ≈ constant flow</a:t>
            </a:r>
          </a:p>
          <a:p>
            <a:r>
              <a:rPr lang="en-US" dirty="0"/>
              <a:t>Constant speed centrifugal (dynamic) blowers operate over a narrow pressure range and variable flow</a:t>
            </a:r>
          </a:p>
          <a:p>
            <a:r>
              <a:rPr lang="en-US" dirty="0"/>
              <a:t>Ambient conditions affect all blower’s performance</a:t>
            </a:r>
          </a:p>
          <a:p>
            <a:r>
              <a:rPr lang="en-US" dirty="0"/>
              <a:t>The intersection of the system and performance curves identifies the operating point</a:t>
            </a:r>
          </a:p>
          <a:p>
            <a:endParaRPr lang="en-US" dirty="0"/>
          </a:p>
          <a:p>
            <a:r>
              <a:rPr lang="en-US" dirty="0"/>
              <a:t>Blower control consists of manipulating the performance curve</a:t>
            </a:r>
          </a:p>
          <a:p>
            <a:r>
              <a:rPr lang="en-US" dirty="0"/>
              <a:t>PD and centrifugal blower performance must be analyzed differently</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12</a:t>
            </a:fld>
            <a:endParaRPr lang="en-US" dirty="0"/>
          </a:p>
        </p:txBody>
      </p:sp>
    </p:spTree>
    <p:extLst>
      <p:ext uri="{BB962C8B-B14F-4D97-AF65-F5344CB8AC3E}">
        <p14:creationId xmlns:p14="http://schemas.microsoft.com/office/powerpoint/2010/main" val="117561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600200"/>
            <a:ext cx="10972800" cy="457200"/>
          </a:xfrm>
        </p:spPr>
        <p:txBody>
          <a:bodyPr/>
          <a:lstStyle/>
          <a:p>
            <a:r>
              <a:rPr lang="en-US" dirty="0"/>
              <a:t>The only practical flow control method for PD blowers is variable speed</a:t>
            </a:r>
          </a:p>
        </p:txBody>
      </p:sp>
      <p:sp>
        <p:nvSpPr>
          <p:cNvPr id="7" name="TextBox 6">
            <a:extLst>
              <a:ext uri="{FF2B5EF4-FFF2-40B4-BE49-F238E27FC236}">
                <a16:creationId xmlns:a16="http://schemas.microsoft.com/office/drawing/2014/main" id="{25BB7B9D-E81C-4135-BC46-837E9BBA23FB}"/>
              </a:ext>
            </a:extLst>
          </p:cNvPr>
          <p:cNvSpPr txBox="1"/>
          <p:nvPr/>
        </p:nvSpPr>
        <p:spPr>
          <a:xfrm>
            <a:off x="9220200" y="2286000"/>
            <a:ext cx="1120820" cy="338554"/>
          </a:xfrm>
          <a:prstGeom prst="rect">
            <a:avLst/>
          </a:prstGeom>
          <a:noFill/>
        </p:spPr>
        <p:txBody>
          <a:bodyPr wrap="none" rtlCol="0">
            <a:spAutoFit/>
          </a:bodyPr>
          <a:lstStyle/>
          <a:p>
            <a:r>
              <a:rPr lang="en-US" sz="1600" dirty="0">
                <a:solidFill>
                  <a:srgbClr val="002060"/>
                </a:solidFill>
              </a:rPr>
              <a:t>100% rpm</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13</a:t>
            </a:fld>
            <a:endParaRPr lang="en-US" dirty="0"/>
          </a:p>
        </p:txBody>
      </p:sp>
      <p:sp>
        <p:nvSpPr>
          <p:cNvPr id="19" name="TextBox 18">
            <a:extLst>
              <a:ext uri="{FF2B5EF4-FFF2-40B4-BE49-F238E27FC236}">
                <a16:creationId xmlns:a16="http://schemas.microsoft.com/office/drawing/2014/main" id="{5D5F8DA2-2E20-4E8D-9105-A4C98302FC21}"/>
              </a:ext>
            </a:extLst>
          </p:cNvPr>
          <p:cNvSpPr txBox="1"/>
          <p:nvPr/>
        </p:nvSpPr>
        <p:spPr>
          <a:xfrm>
            <a:off x="9372600" y="2851318"/>
            <a:ext cx="1007007" cy="338554"/>
          </a:xfrm>
          <a:prstGeom prst="rect">
            <a:avLst/>
          </a:prstGeom>
          <a:noFill/>
        </p:spPr>
        <p:txBody>
          <a:bodyPr wrap="none" rtlCol="0">
            <a:spAutoFit/>
          </a:bodyPr>
          <a:lstStyle/>
          <a:p>
            <a:r>
              <a:rPr lang="en-US" sz="1600" dirty="0">
                <a:solidFill>
                  <a:srgbClr val="002060"/>
                </a:solidFill>
              </a:rPr>
              <a:t>75% rpm</a:t>
            </a:r>
          </a:p>
        </p:txBody>
      </p:sp>
      <p:pic>
        <p:nvPicPr>
          <p:cNvPr id="10" name="Picture 9">
            <a:extLst>
              <a:ext uri="{FF2B5EF4-FFF2-40B4-BE49-F238E27FC236}">
                <a16:creationId xmlns:a16="http://schemas.microsoft.com/office/drawing/2014/main" id="{01C55342-75FF-417B-B9D6-4F5F82E971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2122" y="2057400"/>
            <a:ext cx="6047756" cy="3865199"/>
          </a:xfrm>
          <a:prstGeom prst="rect">
            <a:avLst/>
          </a:prstGeom>
        </p:spPr>
      </p:pic>
      <p:cxnSp>
        <p:nvCxnSpPr>
          <p:cNvPr id="11" name="Straight Arrow Connector 10">
            <a:extLst>
              <a:ext uri="{FF2B5EF4-FFF2-40B4-BE49-F238E27FC236}">
                <a16:creationId xmlns:a16="http://schemas.microsoft.com/office/drawing/2014/main" id="{619CF054-C06A-4DD6-BEFA-E0FE581333C5}"/>
              </a:ext>
            </a:extLst>
          </p:cNvPr>
          <p:cNvCxnSpPr>
            <a:cxnSpLocks/>
            <a:stCxn id="7" idx="1"/>
          </p:cNvCxnSpPr>
          <p:nvPr/>
        </p:nvCxnSpPr>
        <p:spPr>
          <a:xfrm flipH="1">
            <a:off x="7315200" y="2455277"/>
            <a:ext cx="1905000" cy="7345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D9EEA2-8EA6-4D75-8430-5076ABF31D3F}"/>
              </a:ext>
            </a:extLst>
          </p:cNvPr>
          <p:cNvCxnSpPr>
            <a:cxnSpLocks/>
            <a:stCxn id="19" idx="1"/>
          </p:cNvCxnSpPr>
          <p:nvPr/>
        </p:nvCxnSpPr>
        <p:spPr>
          <a:xfrm flipH="1">
            <a:off x="6400800" y="3020595"/>
            <a:ext cx="2971800" cy="11372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11E80FD-1AE2-48EB-B649-A1DA4F8B7C22}"/>
              </a:ext>
            </a:extLst>
          </p:cNvPr>
          <p:cNvSpPr txBox="1"/>
          <p:nvPr/>
        </p:nvSpPr>
        <p:spPr>
          <a:xfrm>
            <a:off x="9372600" y="3429000"/>
            <a:ext cx="1007007" cy="338554"/>
          </a:xfrm>
          <a:prstGeom prst="rect">
            <a:avLst/>
          </a:prstGeom>
          <a:noFill/>
        </p:spPr>
        <p:txBody>
          <a:bodyPr wrap="none" rtlCol="0">
            <a:spAutoFit/>
          </a:bodyPr>
          <a:lstStyle/>
          <a:p>
            <a:r>
              <a:rPr lang="en-US" sz="1600" dirty="0">
                <a:solidFill>
                  <a:srgbClr val="002060"/>
                </a:solidFill>
              </a:rPr>
              <a:t>50% rpm</a:t>
            </a:r>
          </a:p>
        </p:txBody>
      </p:sp>
      <p:cxnSp>
        <p:nvCxnSpPr>
          <p:cNvPr id="23" name="Straight Arrow Connector 22">
            <a:extLst>
              <a:ext uri="{FF2B5EF4-FFF2-40B4-BE49-F238E27FC236}">
                <a16:creationId xmlns:a16="http://schemas.microsoft.com/office/drawing/2014/main" id="{0E7D2CF3-76F5-47A5-9389-17B54E65FE9A}"/>
              </a:ext>
            </a:extLst>
          </p:cNvPr>
          <p:cNvCxnSpPr>
            <a:cxnSpLocks/>
            <a:stCxn id="22" idx="1"/>
          </p:cNvCxnSpPr>
          <p:nvPr/>
        </p:nvCxnSpPr>
        <p:spPr>
          <a:xfrm flipH="1">
            <a:off x="5562600" y="3598277"/>
            <a:ext cx="3810000" cy="13547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3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3656386"/>
          </a:xfrm>
        </p:spPr>
        <p:txBody>
          <a:bodyPr>
            <a:spAutoFit/>
          </a:bodyPr>
          <a:lstStyle/>
          <a:p>
            <a:r>
              <a:rPr lang="en-US" dirty="0"/>
              <a:t>Reducing speed shifts the blower performance to the left</a:t>
            </a:r>
          </a:p>
          <a:p>
            <a:r>
              <a:rPr lang="en-US" dirty="0"/>
              <a:t>The curve isn’t quite vertical because internal leakage (slip or volumetric efficiency) increases with rising pressure differential</a:t>
            </a:r>
          </a:p>
          <a:p>
            <a:pPr lvl="1"/>
            <a:r>
              <a:rPr lang="en-US" dirty="0"/>
              <a:t>In most applications the operating pressure range is narrow enough that changes in slip can be ignored</a:t>
            </a:r>
          </a:p>
          <a:p>
            <a:r>
              <a:rPr lang="en-US" dirty="0"/>
              <a:t>Power is a function of flow and pressure</a:t>
            </a:r>
          </a:p>
          <a:p>
            <a:r>
              <a:rPr lang="en-US" dirty="0"/>
              <a:t>Both volumetric  flow vs. speed and blower power vs. flow are linear</a:t>
            </a:r>
          </a:p>
          <a:p>
            <a:pPr lvl="1"/>
            <a:r>
              <a:rPr lang="en-US" dirty="0"/>
              <a:t>They both vary with pressure ratio</a:t>
            </a:r>
          </a:p>
          <a:p>
            <a:pPr lvl="1"/>
            <a:r>
              <a:rPr lang="en-US" dirty="0"/>
              <a:t>They both have a non-zero intercept</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14</a:t>
            </a:fld>
            <a:endParaRPr lang="en-US" dirty="0"/>
          </a:p>
        </p:txBody>
      </p:sp>
    </p:spTree>
    <p:extLst>
      <p:ext uri="{BB962C8B-B14F-4D97-AF65-F5344CB8AC3E}">
        <p14:creationId xmlns:p14="http://schemas.microsoft.com/office/powerpoint/2010/main" val="74551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371600"/>
            <a:ext cx="10972800" cy="457200"/>
          </a:xfrm>
        </p:spPr>
        <p:txBody>
          <a:bodyPr/>
          <a:lstStyle/>
          <a:p>
            <a:r>
              <a:rPr lang="en-US" dirty="0"/>
              <a:t>Typical PD performance, Lobe and Screw:</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15</a:t>
            </a:fld>
            <a:endParaRPr lang="en-US" dirty="0"/>
          </a:p>
        </p:txBody>
      </p:sp>
      <p:pic>
        <p:nvPicPr>
          <p:cNvPr id="6" name="Picture 5">
            <a:extLst>
              <a:ext uri="{FF2B5EF4-FFF2-40B4-BE49-F238E27FC236}">
                <a16:creationId xmlns:a16="http://schemas.microsoft.com/office/drawing/2014/main" id="{3D893F73-BA12-466F-860E-4E149A01A4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747157"/>
            <a:ext cx="3571875" cy="4013107"/>
          </a:xfrm>
          <a:prstGeom prst="rect">
            <a:avLst/>
          </a:prstGeom>
        </p:spPr>
      </p:pic>
      <p:pic>
        <p:nvPicPr>
          <p:cNvPr id="13" name="Picture 12">
            <a:extLst>
              <a:ext uri="{FF2B5EF4-FFF2-40B4-BE49-F238E27FC236}">
                <a16:creationId xmlns:a16="http://schemas.microsoft.com/office/drawing/2014/main" id="{8B69B603-BC8D-46D9-9025-0B8B6F3763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1752600"/>
            <a:ext cx="4006396" cy="4013107"/>
          </a:xfrm>
          <a:prstGeom prst="rect">
            <a:avLst/>
          </a:prstGeom>
        </p:spPr>
      </p:pic>
    </p:spTree>
    <p:extLst>
      <p:ext uri="{BB962C8B-B14F-4D97-AF65-F5344CB8AC3E}">
        <p14:creationId xmlns:p14="http://schemas.microsoft.com/office/powerpoint/2010/main" val="333651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371600"/>
            <a:ext cx="10972800" cy="457200"/>
          </a:xfrm>
        </p:spPr>
        <p:txBody>
          <a:bodyPr/>
          <a:lstStyle/>
          <a:p>
            <a:r>
              <a:rPr lang="en-US" dirty="0"/>
              <a:t>PD performance is often given in tabular form:</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16</a:t>
            </a:fld>
            <a:endParaRPr lang="en-US" dirty="0"/>
          </a:p>
        </p:txBody>
      </p:sp>
      <p:pic>
        <p:nvPicPr>
          <p:cNvPr id="7" name="Picture 6">
            <a:extLst>
              <a:ext uri="{FF2B5EF4-FFF2-40B4-BE49-F238E27FC236}">
                <a16:creationId xmlns:a16="http://schemas.microsoft.com/office/drawing/2014/main" id="{D077AB13-1FA1-4926-82F4-D68E2E1F9978}"/>
              </a:ext>
            </a:extLst>
          </p:cNvPr>
          <p:cNvPicPr>
            <a:picLocks noChangeAspect="1"/>
          </p:cNvPicPr>
          <p:nvPr/>
        </p:nvPicPr>
        <p:blipFill>
          <a:blip r:embed="rId2"/>
          <a:stretch>
            <a:fillRect/>
          </a:stretch>
        </p:blipFill>
        <p:spPr>
          <a:xfrm>
            <a:off x="2014537" y="1981200"/>
            <a:ext cx="8162925" cy="3257550"/>
          </a:xfrm>
          <a:prstGeom prst="rect">
            <a:avLst/>
          </a:prstGeom>
        </p:spPr>
      </p:pic>
      <p:sp>
        <p:nvSpPr>
          <p:cNvPr id="5" name="TextBox 4">
            <a:extLst>
              <a:ext uri="{FF2B5EF4-FFF2-40B4-BE49-F238E27FC236}">
                <a16:creationId xmlns:a16="http://schemas.microsoft.com/office/drawing/2014/main" id="{D1177CF9-AB30-4FB4-B8C3-1D63B88CFC1A}"/>
              </a:ext>
            </a:extLst>
          </p:cNvPr>
          <p:cNvSpPr txBox="1"/>
          <p:nvPr/>
        </p:nvSpPr>
        <p:spPr>
          <a:xfrm>
            <a:off x="8229600" y="5269468"/>
            <a:ext cx="2492990" cy="369332"/>
          </a:xfrm>
          <a:prstGeom prst="rect">
            <a:avLst/>
          </a:prstGeom>
          <a:noFill/>
        </p:spPr>
        <p:txBody>
          <a:bodyPr wrap="none" rtlCol="0">
            <a:spAutoFit/>
          </a:bodyPr>
          <a:lstStyle/>
          <a:p>
            <a:r>
              <a:rPr lang="en-US" dirty="0"/>
              <a:t>From CAGI data sheet</a:t>
            </a:r>
          </a:p>
        </p:txBody>
      </p:sp>
    </p:spTree>
    <p:extLst>
      <p:ext uri="{BB962C8B-B14F-4D97-AF65-F5344CB8AC3E}">
        <p14:creationId xmlns:p14="http://schemas.microsoft.com/office/powerpoint/2010/main" val="147274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401205"/>
          </a:xfrm>
        </p:spPr>
        <p:txBody>
          <a:bodyPr>
            <a:spAutoFit/>
          </a:bodyPr>
          <a:lstStyle/>
          <a:p>
            <a:r>
              <a:rPr lang="en-US" dirty="0"/>
              <a:t>To calculate results of a speed change at ≈ constant pressure use y = mx + b</a:t>
            </a:r>
          </a:p>
          <a:p>
            <a:r>
              <a:rPr lang="en-US" dirty="0"/>
              <a:t>Two known data points can be used to predict a third at a different speed:</a:t>
            </a:r>
          </a:p>
          <a:p>
            <a:endParaRPr lang="en-US" dirty="0"/>
          </a:p>
          <a:p>
            <a:endParaRPr lang="en-US" dirty="0"/>
          </a:p>
          <a:p>
            <a:endParaRPr lang="en-US" dirty="0"/>
          </a:p>
          <a:p>
            <a:endParaRPr lang="en-US" dirty="0"/>
          </a:p>
          <a:p>
            <a:endParaRPr lang="en-US" dirty="0"/>
          </a:p>
          <a:p>
            <a:endParaRPr lang="en-US" dirty="0"/>
          </a:p>
          <a:p>
            <a:r>
              <a:rPr lang="en-US" dirty="0"/>
              <a:t>For a new pressure you can use different curves at two pressure values and linearly interpolate</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CC4B1D-4976-4A67-96A5-07CB56136661}"/>
                  </a:ext>
                </a:extLst>
              </p:cNvPr>
              <p:cNvSpPr txBox="1"/>
              <p:nvPr/>
            </p:nvSpPr>
            <p:spPr>
              <a:xfrm>
                <a:off x="4906443" y="2209800"/>
                <a:ext cx="2618409" cy="440057"/>
              </a:xfrm>
              <a:prstGeom prst="rect">
                <a:avLst/>
              </a:prstGeom>
              <a:noFill/>
            </p:spPr>
            <p:txBody>
              <a:bodyPr wrap="none" lIns="0" tIns="0" rIns="0" bIns="0" rtlCol="0">
                <a:spAutoFit/>
              </a:bodyPr>
              <a:lstStyle/>
              <a:p>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i="0">
                                <a:latin typeface="Cambria Math" panose="02040503050406030204" pitchFamily="18" charset="0"/>
                                <a:ea typeface="Cambria Math" panose="02040503050406030204" pitchFamily="18" charset="0"/>
                              </a:rPr>
                              <m:t>q</m:t>
                            </m:r>
                          </m:e>
                          <m:sub>
                            <m:r>
                              <a:rPr lang="en-US" b="0" i="0" smtClean="0">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rpm</m:t>
                            </m:r>
                          </m:e>
                          <m:sub>
                            <m:r>
                              <a:rPr lang="en-US" i="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rpm</m:t>
                            </m:r>
                          </m:e>
                          <m:sub>
                            <m:r>
                              <a:rPr lang="en-US" b="0" i="0" smtClean="0">
                                <a:latin typeface="Cambria Math" panose="02040503050406030204" pitchFamily="18" charset="0"/>
                                <a:ea typeface="Cambria Math" panose="02040503050406030204" pitchFamily="18" charset="0"/>
                              </a:rPr>
                              <m:t>1</m:t>
                            </m:r>
                          </m:sub>
                        </m:sSub>
                      </m:den>
                    </m:f>
                  </m:oMath>
                </a14:m>
                <a:r>
                  <a:rPr lang="en-US" dirty="0">
                    <a:latin typeface="Cambria Math" panose="02040503050406030204" pitchFamily="18" charset="0"/>
                    <a:ea typeface="Cambria Math" panose="02040503050406030204" pitchFamily="18" charset="0"/>
                  </a:rPr>
                  <a:t>  or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hp</m:t>
                            </m:r>
                          </m:e>
                          <m:sub>
                            <m:r>
                              <a:rPr lang="en-US" i="0">
                                <a:latin typeface="Cambria Math" panose="02040503050406030204" pitchFamily="18" charset="0"/>
                                <a:ea typeface="Cambria Math" panose="02040503050406030204" pitchFamily="18" charset="0"/>
                              </a:rPr>
                              <m:t>2</m:t>
                            </m:r>
                          </m:sub>
                        </m:sSub>
                        <m:r>
                          <a:rPr lang="en-US"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hp</m:t>
                            </m:r>
                          </m:e>
                          <m:sub>
                            <m:r>
                              <a:rPr lang="en-US" i="0">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a:rPr lang="en-US" i="0">
                                <a:latin typeface="Cambria Math" panose="02040503050406030204" pitchFamily="18" charset="0"/>
                                <a:ea typeface="Cambria Math" panose="02040503050406030204" pitchFamily="18" charset="0"/>
                              </a:rPr>
                              <m:t>2</m:t>
                            </m:r>
                          </m:sub>
                        </m:sSub>
                        <m:r>
                          <a:rPr lang="en-US" i="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a:rPr lang="en-US" i="0">
                                <a:latin typeface="Cambria Math" panose="02040503050406030204" pitchFamily="18" charset="0"/>
                                <a:ea typeface="Cambria Math" panose="02040503050406030204" pitchFamily="18" charset="0"/>
                              </a:rPr>
                              <m:t>1</m:t>
                            </m:r>
                          </m:sub>
                        </m:sSub>
                      </m:den>
                    </m:f>
                  </m:oMath>
                </a14:m>
                <a:endParaRPr lang="en-US" dirty="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CECC4B1D-4976-4A67-96A5-07CB56136661}"/>
                  </a:ext>
                </a:extLst>
              </p:cNvPr>
              <p:cNvSpPr txBox="1">
                <a:spLocks noRot="1" noChangeAspect="1" noMove="1" noResize="1" noEditPoints="1" noAdjustHandles="1" noChangeArrowheads="1" noChangeShapeType="1" noTextEdit="1"/>
              </p:cNvSpPr>
              <p:nvPr/>
            </p:nvSpPr>
            <p:spPr>
              <a:xfrm>
                <a:off x="4906443" y="2209800"/>
                <a:ext cx="2618409" cy="440057"/>
              </a:xfrm>
              <a:prstGeom prst="rect">
                <a:avLst/>
              </a:prstGeom>
              <a:blipFill>
                <a:blip r:embed="rId2"/>
                <a:stretch>
                  <a:fillRect l="-2331" t="-4167" r="-699"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D66EBBF-F05C-4962-8FF9-9A330DBA0620}"/>
                  </a:ext>
                </a:extLst>
              </p:cNvPr>
              <p:cNvSpPr txBox="1"/>
              <p:nvPr/>
            </p:nvSpPr>
            <p:spPr>
              <a:xfrm>
                <a:off x="4772013" y="2973879"/>
                <a:ext cx="35217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b</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a:rPr lang="en-US" b="0" i="0" smtClean="0">
                              <a:latin typeface="Cambria Math" panose="02040503050406030204" pitchFamily="18" charset="0"/>
                            </a:rPr>
                            <m:t>1</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rpm</m:t>
                          </m:r>
                        </m:e>
                        <m:sub>
                          <m:r>
                            <a:rPr lang="en-US" b="0" i="0" smtClean="0">
                              <a:latin typeface="Cambria Math" panose="02040503050406030204" pitchFamily="18" charset="0"/>
                              <a:ea typeface="Cambria Math" panose="02040503050406030204" pitchFamily="18" charset="0"/>
                            </a:rPr>
                            <m:t>1</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or</m:t>
                      </m:r>
                      <m:sSub>
                        <m:sSubPr>
                          <m:ctrlPr>
                            <a:rPr lang="en-US" i="1">
                              <a:latin typeface="Cambria Math" panose="02040503050406030204" pitchFamily="18" charset="0"/>
                            </a:rPr>
                          </m:ctrlPr>
                        </m:sSubPr>
                        <m:e>
                          <m:r>
                            <a:rPr lang="en-US" b="0" i="0" smtClean="0">
                              <a:latin typeface="Cambria Math" panose="02040503050406030204" pitchFamily="18" charset="0"/>
                            </a:rPr>
                            <m:t>  </m:t>
                          </m:r>
                          <m:r>
                            <m:rPr>
                              <m:sty m:val="p"/>
                            </m:rPr>
                            <a:rPr lang="en-US" b="0" i="0" smtClean="0">
                              <a:latin typeface="Cambria Math" panose="02040503050406030204" pitchFamily="18" charset="0"/>
                            </a:rPr>
                            <m:t>hp</m:t>
                          </m:r>
                        </m:e>
                        <m:sub>
                          <m:r>
                            <a:rPr lang="en-US" i="0">
                              <a:latin typeface="Cambria Math" panose="02040503050406030204" pitchFamily="18" charset="0"/>
                            </a:rPr>
                            <m:t>1</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a:rPr lang="en-US" b="0" i="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6" name="TextBox 5">
                <a:extLst>
                  <a:ext uri="{FF2B5EF4-FFF2-40B4-BE49-F238E27FC236}">
                    <a16:creationId xmlns:a16="http://schemas.microsoft.com/office/drawing/2014/main" id="{FD66EBBF-F05C-4962-8FF9-9A330DBA0620}"/>
                  </a:ext>
                </a:extLst>
              </p:cNvPr>
              <p:cNvSpPr txBox="1">
                <a:spLocks noRot="1" noChangeAspect="1" noMove="1" noResize="1" noEditPoints="1" noAdjustHandles="1" noChangeArrowheads="1" noChangeShapeType="1" noTextEdit="1"/>
              </p:cNvSpPr>
              <p:nvPr/>
            </p:nvSpPr>
            <p:spPr>
              <a:xfrm>
                <a:off x="4772013" y="2973879"/>
                <a:ext cx="3521733" cy="276999"/>
              </a:xfrm>
              <a:prstGeom prst="rect">
                <a:avLst/>
              </a:prstGeom>
              <a:blipFill>
                <a:blip r:embed="rId3"/>
                <a:stretch>
                  <a:fillRect l="-1211"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948221-9304-448C-81FC-B1C79B4346AA}"/>
                  </a:ext>
                </a:extLst>
              </p:cNvPr>
              <p:cNvSpPr txBox="1"/>
              <p:nvPr/>
            </p:nvSpPr>
            <p:spPr>
              <a:xfrm>
                <a:off x="5018909" y="3574900"/>
                <a:ext cx="23934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new</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rpm</m:t>
                          </m:r>
                        </m:e>
                        <m:sub>
                          <m:r>
                            <m:rPr>
                              <m:sty m:val="p"/>
                            </m:rPr>
                            <a:rPr lang="en-US" b="0" i="0" smtClean="0">
                              <a:latin typeface="Cambria Math" panose="02040503050406030204" pitchFamily="18" charset="0"/>
                              <a:ea typeface="Cambria Math" panose="02040503050406030204" pitchFamily="18" charset="0"/>
                            </a:rPr>
                            <m:t>new</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b</m:t>
                      </m:r>
                    </m:oMath>
                  </m:oMathPara>
                </a14:m>
                <a:endParaRPr lang="en-US" dirty="0"/>
              </a:p>
            </p:txBody>
          </p:sp>
        </mc:Choice>
        <mc:Fallback xmlns="">
          <p:sp>
            <p:nvSpPr>
              <p:cNvPr id="7" name="TextBox 6">
                <a:extLst>
                  <a:ext uri="{FF2B5EF4-FFF2-40B4-BE49-F238E27FC236}">
                    <a16:creationId xmlns:a16="http://schemas.microsoft.com/office/drawing/2014/main" id="{21948221-9304-448C-81FC-B1C79B4346AA}"/>
                  </a:ext>
                </a:extLst>
              </p:cNvPr>
              <p:cNvSpPr txBox="1">
                <a:spLocks noRot="1" noChangeAspect="1" noMove="1" noResize="1" noEditPoints="1" noAdjustHandles="1" noChangeArrowheads="1" noChangeShapeType="1" noTextEdit="1"/>
              </p:cNvSpPr>
              <p:nvPr/>
            </p:nvSpPr>
            <p:spPr>
              <a:xfrm>
                <a:off x="5018909" y="3574900"/>
                <a:ext cx="2393476" cy="276999"/>
              </a:xfrm>
              <a:prstGeom prst="rect">
                <a:avLst/>
              </a:prstGeom>
              <a:blipFill>
                <a:blip r:embed="rId4"/>
                <a:stretch>
                  <a:fillRect l="-1527" r="-152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51E008-22B0-4573-AB10-702063DB74E3}"/>
                  </a:ext>
                </a:extLst>
              </p:cNvPr>
              <p:cNvSpPr txBox="1"/>
              <p:nvPr/>
            </p:nvSpPr>
            <p:spPr>
              <a:xfrm>
                <a:off x="5073572" y="4175921"/>
                <a:ext cx="22841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hp</m:t>
                          </m:r>
                        </m:e>
                        <m:sub>
                          <m:r>
                            <m:rPr>
                              <m:sty m:val="p"/>
                            </m:rPr>
                            <a:rPr lang="en-US" b="0" i="0" smtClean="0">
                              <a:latin typeface="Cambria Math" panose="02040503050406030204" pitchFamily="18" charset="0"/>
                            </a:rPr>
                            <m:t>new</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m:rPr>
                              <m:sty m:val="p"/>
                            </m:rPr>
                            <a:rPr lang="en-US" b="0" i="0" smtClean="0">
                              <a:latin typeface="Cambria Math" panose="02040503050406030204" pitchFamily="18" charset="0"/>
                              <a:ea typeface="Cambria Math" panose="02040503050406030204" pitchFamily="18" charset="0"/>
                            </a:rPr>
                            <m:t>new</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b</m:t>
                      </m:r>
                    </m:oMath>
                  </m:oMathPara>
                </a14:m>
                <a:endParaRPr lang="en-US" dirty="0"/>
              </a:p>
            </p:txBody>
          </p:sp>
        </mc:Choice>
        <mc:Fallback xmlns="">
          <p:sp>
            <p:nvSpPr>
              <p:cNvPr id="9" name="TextBox 8">
                <a:extLst>
                  <a:ext uri="{FF2B5EF4-FFF2-40B4-BE49-F238E27FC236}">
                    <a16:creationId xmlns:a16="http://schemas.microsoft.com/office/drawing/2014/main" id="{0751E008-22B0-4573-AB10-702063DB74E3}"/>
                  </a:ext>
                </a:extLst>
              </p:cNvPr>
              <p:cNvSpPr txBox="1">
                <a:spLocks noRot="1" noChangeAspect="1" noMove="1" noResize="1" noEditPoints="1" noAdjustHandles="1" noChangeArrowheads="1" noChangeShapeType="1" noTextEdit="1"/>
              </p:cNvSpPr>
              <p:nvPr/>
            </p:nvSpPr>
            <p:spPr>
              <a:xfrm>
                <a:off x="5073572" y="4175921"/>
                <a:ext cx="2284151" cy="276999"/>
              </a:xfrm>
              <a:prstGeom prst="rect">
                <a:avLst/>
              </a:prstGeom>
              <a:blipFill>
                <a:blip r:embed="rId5"/>
                <a:stretch>
                  <a:fillRect l="-1600" r="-533" b="-37778"/>
                </a:stretch>
              </a:blipFill>
            </p:spPr>
            <p:txBody>
              <a:bodyPr/>
              <a:lstStyle/>
              <a:p>
                <a:r>
                  <a:rPr lang="en-US">
                    <a:noFill/>
                  </a:rPr>
                  <a:t> </a:t>
                </a:r>
              </a:p>
            </p:txBody>
          </p:sp>
        </mc:Fallback>
      </mc:AlternateContent>
    </p:spTree>
    <p:extLst>
      <p:ext uri="{BB962C8B-B14F-4D97-AF65-F5344CB8AC3E}">
        <p14:creationId xmlns:p14="http://schemas.microsoft.com/office/powerpoint/2010/main" val="242400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127284"/>
          </a:xfrm>
        </p:spPr>
        <p:txBody>
          <a:bodyPr>
            <a:spAutoFit/>
          </a:bodyPr>
          <a:lstStyle/>
          <a:p>
            <a:pPr marL="0" indent="0">
              <a:buNone/>
            </a:pPr>
            <a:r>
              <a:rPr lang="en-US" dirty="0"/>
              <a:t>Considerations and limiting factors for VFD control:</a:t>
            </a:r>
          </a:p>
          <a:p>
            <a:r>
              <a:rPr lang="en-US" dirty="0"/>
              <a:t>PD blowers are a constant torque load</a:t>
            </a:r>
          </a:p>
          <a:p>
            <a:pPr lvl="1"/>
            <a:r>
              <a:rPr lang="en-US" dirty="0"/>
              <a:t>Motor current is ≈ constant across speed range</a:t>
            </a:r>
          </a:p>
          <a:p>
            <a:pPr lvl="1"/>
            <a:r>
              <a:rPr lang="en-US" dirty="0"/>
              <a:t>The VFD is typically larger for a given hp rating</a:t>
            </a:r>
          </a:p>
          <a:p>
            <a:r>
              <a:rPr lang="en-US" dirty="0"/>
              <a:t>Blower temperature rise increases as speed decreases</a:t>
            </a:r>
          </a:p>
          <a:p>
            <a:pPr lvl="1"/>
            <a:r>
              <a:rPr lang="en-US" dirty="0"/>
              <a:t>This can limit turndown</a:t>
            </a:r>
          </a:p>
          <a:p>
            <a:pPr lvl="1"/>
            <a:r>
              <a:rPr lang="en-US" dirty="0"/>
              <a:t>Exceeding discharge temperature or ΔT limits may damage the blower</a:t>
            </a:r>
          </a:p>
          <a:p>
            <a:r>
              <a:rPr lang="en-US" dirty="0"/>
              <a:t>Motor cooling may be compromised at reduced speed</a:t>
            </a:r>
          </a:p>
          <a:p>
            <a:pPr lvl="1"/>
            <a:r>
              <a:rPr lang="en-US" dirty="0"/>
              <a:t>This can limit turndown</a:t>
            </a:r>
          </a:p>
          <a:p>
            <a:pPr lvl="1"/>
            <a:r>
              <a:rPr lang="en-US" dirty="0"/>
              <a:t>Motor temp switches or temperature monitoring is recommended</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18</a:t>
            </a:fld>
            <a:endParaRPr lang="en-US" dirty="0"/>
          </a:p>
        </p:txBody>
      </p:sp>
    </p:spTree>
    <p:extLst>
      <p:ext uri="{BB962C8B-B14F-4D97-AF65-F5344CB8AC3E}">
        <p14:creationId xmlns:p14="http://schemas.microsoft.com/office/powerpoint/2010/main" val="224763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Positive Displacement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865947"/>
          </a:xfrm>
        </p:spPr>
        <p:txBody>
          <a:bodyPr>
            <a:spAutoFit/>
          </a:bodyPr>
          <a:lstStyle/>
          <a:p>
            <a:pPr marL="0" indent="0">
              <a:buNone/>
            </a:pPr>
            <a:r>
              <a:rPr lang="en-US" dirty="0"/>
              <a:t>Additional control and protection for PDs:</a:t>
            </a:r>
          </a:p>
          <a:p>
            <a:r>
              <a:rPr lang="en-US" dirty="0"/>
              <a:t>Motor overcurrent, phase loss, and phase imbalance</a:t>
            </a:r>
          </a:p>
          <a:p>
            <a:r>
              <a:rPr lang="en-US" dirty="0"/>
              <a:t>Bearing temperature for blower and motor</a:t>
            </a:r>
          </a:p>
          <a:p>
            <a:r>
              <a:rPr lang="en-US" dirty="0"/>
              <a:t>Blower case vibration</a:t>
            </a:r>
          </a:p>
          <a:p>
            <a:r>
              <a:rPr lang="en-US" dirty="0"/>
              <a:t>Discharge air temperature Hi</a:t>
            </a:r>
          </a:p>
          <a:p>
            <a:r>
              <a:rPr lang="en-US" dirty="0"/>
              <a:t>Discharge pressure Hi and Lo</a:t>
            </a:r>
          </a:p>
          <a:p>
            <a:pPr lvl="1"/>
            <a:r>
              <a:rPr lang="en-US" b="1" dirty="0">
                <a:solidFill>
                  <a:srgbClr val="FF0000"/>
                </a:solidFill>
              </a:rPr>
              <a:t>All PDs should have a pressure relief valve</a:t>
            </a:r>
          </a:p>
          <a:p>
            <a:r>
              <a:rPr lang="en-US" dirty="0"/>
              <a:t>Differential temperature</a:t>
            </a:r>
          </a:p>
          <a:p>
            <a:r>
              <a:rPr lang="en-US" dirty="0"/>
              <a:t>Lube oil temperature Hi</a:t>
            </a:r>
          </a:p>
          <a:p>
            <a:r>
              <a:rPr lang="en-US" dirty="0"/>
              <a:t>Lube oil level and pressure Lo</a:t>
            </a:r>
          </a:p>
          <a:p>
            <a:pPr marL="0" indent="0">
              <a:buNone/>
            </a:pPr>
            <a:r>
              <a:rPr lang="en-US" dirty="0"/>
              <a:t>Note: Recommended level of protection varies with blower size</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19</a:t>
            </a:fld>
            <a:endParaRPr lang="en-US" dirty="0"/>
          </a:p>
        </p:txBody>
      </p:sp>
    </p:spTree>
    <p:extLst>
      <p:ext uri="{BB962C8B-B14F-4D97-AF65-F5344CB8AC3E}">
        <p14:creationId xmlns:p14="http://schemas.microsoft.com/office/powerpoint/2010/main" val="414162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Box 11"/>
          <p:cNvSpPr txBox="1">
            <a:spLocks noChangeArrowheads="1"/>
          </p:cNvSpPr>
          <p:nvPr/>
        </p:nvSpPr>
        <p:spPr bwMode="auto">
          <a:xfrm>
            <a:off x="4648200" y="1582340"/>
            <a:ext cx="423655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US" altLang="en-US" sz="2000" kern="0" dirty="0">
                <a:solidFill>
                  <a:prstClr val="black"/>
                </a:solidFill>
                <a:latin typeface="+mj-lt"/>
              </a:rPr>
              <a:t> Panelists will answer your questions during the Q&amp;A session at the end of the Webinar.</a:t>
            </a:r>
          </a:p>
          <a:p>
            <a:pPr>
              <a:buFont typeface="Arial" panose="020B0604020202020204" pitchFamily="34" charset="0"/>
              <a:buChar char="•"/>
              <a:defRPr/>
            </a:pPr>
            <a:endParaRPr lang="en-US" altLang="en-US" sz="2000" kern="0" dirty="0">
              <a:solidFill>
                <a:prstClr val="black"/>
              </a:solidFill>
              <a:latin typeface="+mj-lt"/>
            </a:endParaRPr>
          </a:p>
          <a:p>
            <a:pPr>
              <a:buFont typeface="Arial" panose="020B0604020202020204" pitchFamily="34" charset="0"/>
              <a:buChar char="•"/>
              <a:defRPr/>
            </a:pPr>
            <a:r>
              <a:rPr lang="en-US" altLang="en-US" sz="2000" kern="0" dirty="0">
                <a:solidFill>
                  <a:prstClr val="black"/>
                </a:solidFill>
                <a:latin typeface="+mj-lt"/>
              </a:rPr>
              <a:t> Please post your questions in the Questions Window in your GoToWebinar interface.</a:t>
            </a:r>
          </a:p>
          <a:p>
            <a:pPr>
              <a:buFont typeface="Arial" panose="020B0604020202020204" pitchFamily="34" charset="0"/>
              <a:buChar char="•"/>
              <a:defRPr/>
            </a:pPr>
            <a:endParaRPr lang="en-US" altLang="en-US" sz="2000" kern="0" dirty="0">
              <a:solidFill>
                <a:prstClr val="black"/>
              </a:solidFill>
              <a:latin typeface="+mj-lt"/>
            </a:endParaRPr>
          </a:p>
          <a:p>
            <a:pPr>
              <a:buFont typeface="Arial" panose="020B0604020202020204" pitchFamily="34" charset="0"/>
              <a:buChar char="•"/>
              <a:defRPr/>
            </a:pPr>
            <a:r>
              <a:rPr lang="en-US" altLang="en-US" sz="2000" kern="0" dirty="0">
                <a:solidFill>
                  <a:prstClr val="black"/>
                </a:solidFill>
                <a:latin typeface="+mj-lt"/>
              </a:rPr>
              <a:t> Direct all questions to Compressed Air Best Practices</a:t>
            </a:r>
            <a:r>
              <a:rPr lang="en-US" altLang="en-US" sz="2000" dirty="0">
                <a:latin typeface="+mj-lt"/>
                <a:cs typeface="Arial" panose="020B0604020202020204" pitchFamily="34" charset="0"/>
              </a:rPr>
              <a:t>®</a:t>
            </a:r>
            <a:r>
              <a:rPr lang="en-US" altLang="en-US" sz="2000" kern="0" dirty="0">
                <a:solidFill>
                  <a:prstClr val="black"/>
                </a:solidFill>
                <a:latin typeface="+mj-lt"/>
              </a:rPr>
              <a:t> Magazine</a:t>
            </a:r>
          </a:p>
          <a:p>
            <a:pPr>
              <a:defRPr/>
            </a:pPr>
            <a:endParaRPr lang="en-US" altLang="en-US" sz="1400" kern="0" dirty="0">
              <a:solidFill>
                <a:prstClr val="black"/>
              </a:solidFill>
            </a:endParaRPr>
          </a:p>
        </p:txBody>
      </p:sp>
      <p:sp>
        <p:nvSpPr>
          <p:cNvPr id="2" name="Title 1">
            <a:extLst>
              <a:ext uri="{FF2B5EF4-FFF2-40B4-BE49-F238E27FC236}">
                <a16:creationId xmlns:a16="http://schemas.microsoft.com/office/drawing/2014/main" id="{BE88808F-9F1A-4FAF-BF1A-4CC7D8AC96C8}"/>
              </a:ext>
            </a:extLst>
          </p:cNvPr>
          <p:cNvSpPr>
            <a:spLocks noGrp="1"/>
          </p:cNvSpPr>
          <p:nvPr>
            <p:ph type="title"/>
          </p:nvPr>
        </p:nvSpPr>
        <p:spPr/>
        <p:txBody>
          <a:bodyPr/>
          <a:lstStyle/>
          <a:p>
            <a:pPr algn="ctr"/>
            <a:r>
              <a:rPr lang="en-US" dirty="0"/>
              <a:t>Q&amp;A Format</a:t>
            </a:r>
          </a:p>
        </p:txBody>
      </p:sp>
      <p:sp>
        <p:nvSpPr>
          <p:cNvPr id="3" name="TextBox 2">
            <a:extLst>
              <a:ext uri="{FF2B5EF4-FFF2-40B4-BE49-F238E27FC236}">
                <a16:creationId xmlns:a16="http://schemas.microsoft.com/office/drawing/2014/main" id="{94883D91-C66F-428F-8C5D-06BF233B3D46}"/>
              </a:ext>
            </a:extLst>
          </p:cNvPr>
          <p:cNvSpPr txBox="1">
            <a:spLocks noChangeArrowheads="1"/>
          </p:cNvSpPr>
          <p:nvPr/>
        </p:nvSpPr>
        <p:spPr bwMode="auto">
          <a:xfrm>
            <a:off x="10034939" y="3617064"/>
            <a:ext cx="1317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1600" dirty="0">
                <a:solidFill>
                  <a:prstClr val="black"/>
                </a:solidFill>
                <a:cs typeface="Arial" panose="020B0604020202020204" pitchFamily="34" charset="0"/>
              </a:rPr>
              <a:t>Sponsored by</a:t>
            </a:r>
          </a:p>
        </p:txBody>
      </p:sp>
      <p:pic>
        <p:nvPicPr>
          <p:cNvPr id="8" name="Picture 7">
            <a:extLst>
              <a:ext uri="{FF2B5EF4-FFF2-40B4-BE49-F238E27FC236}">
                <a16:creationId xmlns:a16="http://schemas.microsoft.com/office/drawing/2014/main" id="{AC5DF3A7-CD2E-46BB-AEA3-A7A5CFFE7EB8}"/>
              </a:ext>
            </a:extLst>
          </p:cNvPr>
          <p:cNvPicPr>
            <a:picLocks noChangeAspect="1"/>
          </p:cNvPicPr>
          <p:nvPr/>
        </p:nvPicPr>
        <p:blipFill>
          <a:blip r:embed="rId2"/>
          <a:stretch>
            <a:fillRect/>
          </a:stretch>
        </p:blipFill>
        <p:spPr>
          <a:xfrm>
            <a:off x="1177134" y="912911"/>
            <a:ext cx="2358986" cy="4724400"/>
          </a:xfrm>
          <a:prstGeom prst="rect">
            <a:avLst/>
          </a:prstGeom>
        </p:spPr>
      </p:pic>
      <p:pic>
        <p:nvPicPr>
          <p:cNvPr id="9" name="Picture 8">
            <a:extLst>
              <a:ext uri="{FF2B5EF4-FFF2-40B4-BE49-F238E27FC236}">
                <a16:creationId xmlns:a16="http://schemas.microsoft.com/office/drawing/2014/main" id="{FAAFE9F8-CEE0-43E0-9303-CC487EB83DD3}"/>
              </a:ext>
            </a:extLst>
          </p:cNvPr>
          <p:cNvPicPr>
            <a:picLocks noChangeAspect="1"/>
          </p:cNvPicPr>
          <p:nvPr/>
        </p:nvPicPr>
        <p:blipFill>
          <a:blip r:embed="rId3"/>
          <a:stretch>
            <a:fillRect/>
          </a:stretch>
        </p:blipFill>
        <p:spPr>
          <a:xfrm>
            <a:off x="8839200" y="3893605"/>
            <a:ext cx="3121423" cy="957155"/>
          </a:xfrm>
          <a:prstGeom prst="rect">
            <a:avLst/>
          </a:prstGeom>
        </p:spPr>
      </p:pic>
    </p:spTree>
    <p:extLst>
      <p:ext uri="{BB962C8B-B14F-4D97-AF65-F5344CB8AC3E}">
        <p14:creationId xmlns:p14="http://schemas.microsoft.com/office/powerpoint/2010/main" val="18257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512004"/>
          </a:xfrm>
        </p:spPr>
        <p:txBody>
          <a:bodyPr>
            <a:spAutoFit/>
          </a:bodyPr>
          <a:lstStyle/>
          <a:p>
            <a:r>
              <a:rPr lang="en-US" dirty="0"/>
              <a:t>There are several types of centrifugal (dynamic) blowers in common use</a:t>
            </a:r>
          </a:p>
          <a:p>
            <a:pPr lvl="1"/>
            <a:r>
              <a:rPr lang="en-US" dirty="0"/>
              <a:t>Geared single stage are typically high hp</a:t>
            </a:r>
          </a:p>
          <a:p>
            <a:pPr lvl="1"/>
            <a:r>
              <a:rPr lang="en-US" dirty="0"/>
              <a:t>Multistage are typically mid-range</a:t>
            </a:r>
          </a:p>
          <a:p>
            <a:pPr lvl="1"/>
            <a:r>
              <a:rPr lang="en-US" dirty="0"/>
              <a:t>Gearless single stage (also called direct drive or turbo) are typically lower hp</a:t>
            </a:r>
          </a:p>
          <a:p>
            <a:pPr lvl="1"/>
            <a:r>
              <a:rPr lang="en-US" dirty="0"/>
              <a:t>There is a LOT of overlap on flow and pressure capabilities</a:t>
            </a:r>
          </a:p>
          <a:p>
            <a:r>
              <a:rPr lang="en-US" dirty="0"/>
              <a:t>Centrifugal blowers are kinetic energy machines</a:t>
            </a:r>
          </a:p>
          <a:p>
            <a:pPr lvl="1"/>
            <a:r>
              <a:rPr lang="en-US" dirty="0"/>
              <a:t>The impeller imparts kinetic energy to the air</a:t>
            </a:r>
          </a:p>
          <a:p>
            <a:pPr lvl="1"/>
            <a:r>
              <a:rPr lang="en-US" dirty="0"/>
              <a:t>The volute (diffuser) converts some of the kinetic energy </a:t>
            </a:r>
          </a:p>
          <a:p>
            <a:pPr marL="365760" lvl="1" indent="0">
              <a:buNone/>
            </a:pPr>
            <a:r>
              <a:rPr lang="en-US" dirty="0"/>
              <a:t>	to potential energy (pressure)</a:t>
            </a:r>
          </a:p>
          <a:p>
            <a:pPr>
              <a:buFont typeface="Arial" panose="020B0604020202020204" pitchFamily="34" charset="0"/>
              <a:buChar char="•"/>
            </a:pPr>
            <a:r>
              <a:rPr lang="en-US" dirty="0"/>
              <a:t>Control is achieved by shifting the flow/pressure</a:t>
            </a:r>
          </a:p>
          <a:p>
            <a:pPr marL="365760" lvl="1" indent="0">
              <a:buNone/>
            </a:pPr>
            <a:r>
              <a:rPr lang="en-US" sz="2400" dirty="0"/>
              <a:t>curve</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20</a:t>
            </a:fld>
            <a:endParaRPr lang="en-US" dirty="0"/>
          </a:p>
        </p:txBody>
      </p:sp>
      <p:pic>
        <p:nvPicPr>
          <p:cNvPr id="9" name="Picture 8">
            <a:extLst>
              <a:ext uri="{FF2B5EF4-FFF2-40B4-BE49-F238E27FC236}">
                <a16:creationId xmlns:a16="http://schemas.microsoft.com/office/drawing/2014/main" id="{31D561FE-198E-4FDD-8145-FF2D0458AD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3025361"/>
            <a:ext cx="3810000" cy="2750497"/>
          </a:xfrm>
          <a:prstGeom prst="rect">
            <a:avLst/>
          </a:prstGeom>
        </p:spPr>
      </p:pic>
    </p:spTree>
    <p:extLst>
      <p:ext uri="{BB962C8B-B14F-4D97-AF65-F5344CB8AC3E}">
        <p14:creationId xmlns:p14="http://schemas.microsoft.com/office/powerpoint/2010/main" val="121171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244239"/>
          </a:xfrm>
        </p:spPr>
        <p:txBody>
          <a:bodyPr>
            <a:spAutoFit/>
          </a:bodyPr>
          <a:lstStyle/>
          <a:p>
            <a:pPr marL="0" indent="0">
              <a:buNone/>
            </a:pPr>
            <a:r>
              <a:rPr lang="en-US" dirty="0"/>
              <a:t>There are several ways to shift the performance curve</a:t>
            </a:r>
          </a:p>
          <a:p>
            <a:r>
              <a:rPr lang="en-US" sz="2400" dirty="0"/>
              <a:t>Thrott</a:t>
            </a:r>
            <a:r>
              <a:rPr lang="en-US" dirty="0"/>
              <a:t>ling</a:t>
            </a:r>
          </a:p>
          <a:p>
            <a:r>
              <a:rPr lang="en-US" sz="2400" dirty="0"/>
              <a:t>Adjustable g</a:t>
            </a:r>
            <a:r>
              <a:rPr lang="en-US" dirty="0"/>
              <a:t>uide vanes</a:t>
            </a:r>
          </a:p>
          <a:p>
            <a:pPr lvl="1"/>
            <a:r>
              <a:rPr lang="en-US" dirty="0"/>
              <a:t>Inlet or discharge (diffuser)</a:t>
            </a:r>
          </a:p>
          <a:p>
            <a:r>
              <a:rPr lang="en-US" sz="2400" dirty="0"/>
              <a:t>Changing speed – </a:t>
            </a:r>
            <a:r>
              <a:rPr lang="en-US" sz="2400" b="1" dirty="0">
                <a:solidFill>
                  <a:srgbClr val="FF0000"/>
                </a:solidFill>
              </a:rPr>
              <a:t>this is the most efficient</a:t>
            </a:r>
          </a:p>
          <a:p>
            <a:r>
              <a:rPr lang="en-US" u="sng" dirty="0"/>
              <a:t>Any</a:t>
            </a:r>
            <a:r>
              <a:rPr lang="en-US" dirty="0"/>
              <a:t> of these can be used with </a:t>
            </a:r>
            <a:r>
              <a:rPr lang="en-US" u="sng" dirty="0"/>
              <a:t>any type of centrifugal blower</a:t>
            </a:r>
          </a:p>
          <a:p>
            <a:r>
              <a:rPr lang="en-US" dirty="0"/>
              <a:t>Most common control methods:</a:t>
            </a:r>
          </a:p>
          <a:p>
            <a:pPr lvl="1"/>
            <a:r>
              <a:rPr lang="en-US" dirty="0"/>
              <a:t>Geared single stage: variable inlet guide vanes and variable discharge diffuser vanes</a:t>
            </a:r>
          </a:p>
          <a:p>
            <a:pPr lvl="1"/>
            <a:r>
              <a:rPr lang="en-US" dirty="0"/>
              <a:t>Multistage: inlet throttled or variable speed</a:t>
            </a:r>
          </a:p>
          <a:p>
            <a:pPr lvl="1"/>
            <a:r>
              <a:rPr lang="en-US" dirty="0"/>
              <a:t>Gearless single stage: variable speed</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21</a:t>
            </a:fld>
            <a:endParaRPr lang="en-US" dirty="0"/>
          </a:p>
        </p:txBody>
      </p:sp>
    </p:spTree>
    <p:extLst>
      <p:ext uri="{BB962C8B-B14F-4D97-AF65-F5344CB8AC3E}">
        <p14:creationId xmlns:p14="http://schemas.microsoft.com/office/powerpoint/2010/main" val="54948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1723549"/>
          </a:xfrm>
        </p:spPr>
        <p:txBody>
          <a:bodyPr>
            <a:spAutoFit/>
          </a:bodyPr>
          <a:lstStyle/>
          <a:p>
            <a:r>
              <a:rPr lang="en-US" sz="2400" dirty="0"/>
              <a:t>Thrott</a:t>
            </a:r>
            <a:r>
              <a:rPr lang="en-US" dirty="0"/>
              <a:t>ling is the lowest cost control method</a:t>
            </a:r>
          </a:p>
          <a:p>
            <a:r>
              <a:rPr lang="en-US" dirty="0"/>
              <a:t>Throttling is the least efficient control method</a:t>
            </a:r>
          </a:p>
          <a:p>
            <a:r>
              <a:rPr lang="en-US" dirty="0"/>
              <a:t>Throttling converts some of the blower’s Δp into heat by creating a pressure drop across the valve</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22</a:t>
            </a:fld>
            <a:endParaRPr lang="en-US" dirty="0"/>
          </a:p>
        </p:txBody>
      </p:sp>
      <p:pic>
        <p:nvPicPr>
          <p:cNvPr id="5" name="Picture 4">
            <a:extLst>
              <a:ext uri="{FF2B5EF4-FFF2-40B4-BE49-F238E27FC236}">
                <a16:creationId xmlns:a16="http://schemas.microsoft.com/office/drawing/2014/main" id="{809A5B4E-6E5F-4993-973C-EB805D5B1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1344" y="2794702"/>
            <a:ext cx="5209312" cy="3349897"/>
          </a:xfrm>
          <a:prstGeom prst="rect">
            <a:avLst/>
          </a:prstGeom>
        </p:spPr>
      </p:pic>
    </p:spTree>
    <p:extLst>
      <p:ext uri="{BB962C8B-B14F-4D97-AF65-F5344CB8AC3E}">
        <p14:creationId xmlns:p14="http://schemas.microsoft.com/office/powerpoint/2010/main" val="106842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2905411"/>
          </a:xfrm>
        </p:spPr>
        <p:txBody>
          <a:bodyPr>
            <a:spAutoFit/>
          </a:bodyPr>
          <a:lstStyle/>
          <a:p>
            <a:r>
              <a:rPr lang="en-US" dirty="0"/>
              <a:t>When throttling a constant speed blower:</a:t>
            </a:r>
          </a:p>
          <a:p>
            <a:pPr lvl="1"/>
            <a:r>
              <a:rPr lang="en-US" dirty="0"/>
              <a:t>Blower inlet volumetric flow rate is unchanged</a:t>
            </a:r>
          </a:p>
          <a:p>
            <a:pPr lvl="1"/>
            <a:r>
              <a:rPr lang="en-US" dirty="0"/>
              <a:t>Pressure ratio is unchanged</a:t>
            </a:r>
          </a:p>
          <a:p>
            <a:pPr lvl="1"/>
            <a:r>
              <a:rPr lang="en-US" dirty="0"/>
              <a:t>SCFM is changed because inlet density is changed</a:t>
            </a:r>
          </a:p>
          <a:p>
            <a:pPr lvl="1"/>
            <a:r>
              <a:rPr lang="en-US" dirty="0"/>
              <a:t>Hp decreases</a:t>
            </a:r>
          </a:p>
          <a:p>
            <a:r>
              <a:rPr lang="en-US" dirty="0"/>
              <a:t>For centrifugal blowers, inlet throttling is used most often</a:t>
            </a:r>
          </a:p>
          <a:p>
            <a:r>
              <a:rPr lang="en-US" dirty="0"/>
              <a:t>The Δp across the valve can be calculated from C</a:t>
            </a:r>
            <a:r>
              <a:rPr lang="en-US" baseline="-25000" dirty="0"/>
              <a:t>v</a:t>
            </a:r>
            <a:r>
              <a:rPr lang="en-US" dirty="0"/>
              <a:t> or a known Δp value</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23</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C1D562-8315-439B-B0CF-36BD3744E8B8}"/>
                  </a:ext>
                </a:extLst>
              </p:cNvPr>
              <p:cNvSpPr txBox="1"/>
              <p:nvPr/>
            </p:nvSpPr>
            <p:spPr>
              <a:xfrm>
                <a:off x="3048740" y="4114800"/>
                <a:ext cx="6094520" cy="769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p</m:t>
                          </m:r>
                        </m:e>
                        <m:sub>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sub>
                      </m:sSub>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Q</m:t>
                                      </m:r>
                                    </m:e>
                                    <m:sub>
                                      <m:r>
                                        <m:rPr>
                                          <m:sty m:val="p"/>
                                        </m:rPr>
                                        <a:rPr lang="en-US">
                                          <a:latin typeface="Cambria Math" panose="02040503050406030204" pitchFamily="18" charset="0"/>
                                          <a:ea typeface="Calibri" panose="020F0502020204030204" pitchFamily="34" charset="0"/>
                                          <a:cs typeface="Times New Roman" panose="02020603050405020304" pitchFamily="18" charset="0"/>
                                        </a:rPr>
                                        <m:t>s</m:t>
                                      </m:r>
                                    </m:sub>
                                  </m:sSub>
                                </m:num>
                                <m:den>
                                  <m:r>
                                    <a:rPr lang="en-US">
                                      <a:latin typeface="Cambria Math" panose="02040503050406030204" pitchFamily="18" charset="0"/>
                                      <a:ea typeface="Calibri" panose="020F0502020204030204" pitchFamily="34" charset="0"/>
                                      <a:cs typeface="Times New Roman" panose="02020603050405020304" pitchFamily="18" charset="0"/>
                                    </a:rPr>
                                    <m:t>22.66∙</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C</m:t>
                                      </m:r>
                                    </m:e>
                                    <m:sub>
                                      <m:r>
                                        <m:rPr>
                                          <m:sty m:val="p"/>
                                        </m:rPr>
                                        <a:rPr lang="en-US">
                                          <a:latin typeface="Cambria Math" panose="02040503050406030204" pitchFamily="18" charset="0"/>
                                          <a:ea typeface="Calibri" panose="020F0502020204030204" pitchFamily="34" charset="0"/>
                                          <a:cs typeface="Times New Roman" panose="02020603050405020304" pitchFamily="18" charset="0"/>
                                        </a:rPr>
                                        <m:t>v</m:t>
                                      </m:r>
                                    </m:sub>
                                  </m:sSub>
                                </m:den>
                              </m:f>
                            </m:e>
                          </m:d>
                        </m:e>
                        <m:sup>
                          <m:r>
                            <a:rPr lang="en-US">
                              <a:latin typeface="Cambria Math" panose="02040503050406030204" pitchFamily="18" charset="0"/>
                              <a:ea typeface="Calibri" panose="020F0502020204030204" pitchFamily="34" charset="0"/>
                              <a:cs typeface="Times New Roman" panose="02020603050405020304" pitchFamily="18" charset="0"/>
                            </a:rPr>
                            <m:t>2</m:t>
                          </m:r>
                        </m:sup>
                      </m:sSup>
                      <m:r>
                        <a:rPr lang="en-US">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Times New Roman" panose="02020603050405020304" pitchFamily="18" charset="0"/>
                            </a:rPr>
                            <m:t>SG</m:t>
                          </m:r>
                          <m:r>
                            <a:rPr lang="en-US">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T</m:t>
                              </m:r>
                            </m:e>
                            <m:sub>
                              <m:r>
                                <m:rPr>
                                  <m:sty m:val="p"/>
                                </m:rPr>
                                <a:rPr lang="en-US">
                                  <a:latin typeface="Cambria Math" panose="02040503050406030204" pitchFamily="18" charset="0"/>
                                  <a:ea typeface="Calibri" panose="020F0502020204030204" pitchFamily="34" charset="0"/>
                                  <a:cs typeface="Times New Roman" panose="02020603050405020304" pitchFamily="18" charset="0"/>
                                </a:rPr>
                                <m:t>u</m:t>
                              </m:r>
                            </m:sub>
                          </m:sSub>
                        </m:num>
                        <m:den>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p</m:t>
                              </m:r>
                            </m:e>
                            <m:sub>
                              <m:r>
                                <m:rPr>
                                  <m:sty m:val="p"/>
                                </m:rPr>
                                <a:rPr lang="en-US">
                                  <a:latin typeface="Cambria Math" panose="02040503050406030204" pitchFamily="18" charset="0"/>
                                  <a:ea typeface="Calibri" panose="020F0502020204030204" pitchFamily="34" charset="0"/>
                                  <a:cs typeface="Times New Roman" panose="02020603050405020304" pitchFamily="18" charset="0"/>
                                </a:rPr>
                                <m:t>u</m:t>
                              </m:r>
                            </m:sub>
                          </m:sSub>
                        </m:den>
                      </m:f>
                    </m:oMath>
                  </m:oMathPara>
                </a14:m>
                <a:endParaRPr lang="en-US" dirty="0"/>
              </a:p>
            </p:txBody>
          </p:sp>
        </mc:Choice>
        <mc:Fallback xmlns="">
          <p:sp>
            <p:nvSpPr>
              <p:cNvPr id="8" name="TextBox 7">
                <a:extLst>
                  <a:ext uri="{FF2B5EF4-FFF2-40B4-BE49-F238E27FC236}">
                    <a16:creationId xmlns:a16="http://schemas.microsoft.com/office/drawing/2014/main" id="{3FC1D562-8315-439B-B0CF-36BD3744E8B8}"/>
                  </a:ext>
                </a:extLst>
              </p:cNvPr>
              <p:cNvSpPr txBox="1">
                <a:spLocks noRot="1" noChangeAspect="1" noMove="1" noResize="1" noEditPoints="1" noAdjustHandles="1" noChangeArrowheads="1" noChangeShapeType="1" noTextEdit="1"/>
              </p:cNvSpPr>
              <p:nvPr/>
            </p:nvSpPr>
            <p:spPr>
              <a:xfrm>
                <a:off x="3048740" y="4114800"/>
                <a:ext cx="6094520" cy="769378"/>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179B307-6D67-4757-9223-2C313FEB0CC2}"/>
              </a:ext>
            </a:extLst>
          </p:cNvPr>
          <p:cNvSpPr txBox="1"/>
          <p:nvPr/>
        </p:nvSpPr>
        <p:spPr>
          <a:xfrm>
            <a:off x="5641907" y="4964668"/>
            <a:ext cx="457200" cy="369332"/>
          </a:xfrm>
          <a:prstGeom prst="rect">
            <a:avLst/>
          </a:prstGeom>
          <a:noFill/>
        </p:spPr>
        <p:txBody>
          <a:bodyPr wrap="square" rtlCol="0">
            <a:spAutoFit/>
          </a:bodyPr>
          <a:lstStyle/>
          <a:p>
            <a:r>
              <a:rPr lang="en-US" dirty="0"/>
              <a:t>Or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E6FCD1-A7F3-4A08-A5B4-204231BE9040}"/>
                  </a:ext>
                </a:extLst>
              </p:cNvPr>
              <p:cNvSpPr txBox="1"/>
              <p:nvPr/>
            </p:nvSpPr>
            <p:spPr>
              <a:xfrm>
                <a:off x="5029200" y="5410200"/>
                <a:ext cx="1945917"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p</m:t>
                          </m:r>
                        </m:e>
                        <m:sub>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r>
                        <a:rPr lang="en-US"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i="0">
                              <a:latin typeface="Cambria Math" panose="02040503050406030204" pitchFamily="18" charset="0"/>
                              <a:ea typeface="Cambria Math" panose="02040503050406030204" pitchFamily="18" charset="0"/>
                            </a:rPr>
                            <m:t>p</m:t>
                          </m:r>
                        </m:e>
                        <m:sub>
                          <m:r>
                            <a:rPr lang="en-US" b="0" i="0" smtClean="0">
                              <a:latin typeface="Cambria Math" panose="02040503050406030204" pitchFamily="18" charset="0"/>
                              <a:ea typeface="Cambria Math" panose="02040503050406030204" pitchFamily="18" charset="0"/>
                            </a:rPr>
                            <m:t>1</m:t>
                          </m:r>
                        </m:sub>
                      </m:sSub>
                      <m:r>
                        <a:rPr lang="en-US" i="0"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a:rPr lang="en-US" b="0" i="0" smtClean="0">
                                          <a:latin typeface="Cambria Math" panose="02040503050406030204" pitchFamily="18" charset="0"/>
                                          <a:ea typeface="Cambria Math" panose="02040503050406030204" pitchFamily="18" charset="0"/>
                                        </a:rPr>
                                        <m:t>2</m:t>
                                      </m:r>
                                    </m:sub>
                                  </m:sSub>
                                </m:num>
                                <m:den>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q</m:t>
                                      </m:r>
                                    </m:e>
                                    <m:sub>
                                      <m:r>
                                        <a:rPr lang="en-US" b="0" i="1" smtClean="0">
                                          <a:latin typeface="Cambria Math" panose="02040503050406030204" pitchFamily="18" charset="0"/>
                                          <a:ea typeface="Cambria Math" panose="02040503050406030204" pitchFamily="18" charset="0"/>
                                        </a:rPr>
                                        <m:t>1</m:t>
                                      </m:r>
                                    </m:sub>
                                  </m:sSub>
                                </m:den>
                              </m:f>
                            </m:e>
                          </m:d>
                        </m:e>
                        <m:sup>
                          <m:r>
                            <a:rPr lang="en-US" b="0" i="0"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9" name="TextBox 8">
                <a:extLst>
                  <a:ext uri="{FF2B5EF4-FFF2-40B4-BE49-F238E27FC236}">
                    <a16:creationId xmlns:a16="http://schemas.microsoft.com/office/drawing/2014/main" id="{2CE6FCD1-A7F3-4A08-A5B4-204231BE9040}"/>
                  </a:ext>
                </a:extLst>
              </p:cNvPr>
              <p:cNvSpPr txBox="1">
                <a:spLocks noRot="1" noChangeAspect="1" noMove="1" noResize="1" noEditPoints="1" noAdjustHandles="1" noChangeArrowheads="1" noChangeShapeType="1" noTextEdit="1"/>
              </p:cNvSpPr>
              <p:nvPr/>
            </p:nvSpPr>
            <p:spPr>
              <a:xfrm>
                <a:off x="5029200" y="5410200"/>
                <a:ext cx="1945917" cy="6770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925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61665"/>
          </a:xfrm>
        </p:spPr>
        <p:txBody>
          <a:bodyPr>
            <a:spAutoFit/>
          </a:bodyPr>
          <a:lstStyle/>
          <a:p>
            <a:r>
              <a:rPr lang="en-US" dirty="0"/>
              <a:t>The effect on performance can be calculated</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24</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1F3C2B-B0FA-4AC0-8DE3-3BDAA2E03955}"/>
                  </a:ext>
                </a:extLst>
              </p:cNvPr>
              <p:cNvSpPr txBox="1"/>
              <p:nvPr/>
            </p:nvSpPr>
            <p:spPr>
              <a:xfrm>
                <a:off x="5236085" y="1628001"/>
                <a:ext cx="17198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i</m:t>
                          </m:r>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bar</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p</m:t>
                          </m:r>
                        </m:e>
                        <m:sub>
                          <m:r>
                            <m:rPr>
                              <m:sty m:val="p"/>
                            </m:rPr>
                            <a:rPr lang="en-US" b="0" i="0" smtClean="0">
                              <a:latin typeface="Cambria Math" panose="02040503050406030204" pitchFamily="18" charset="0"/>
                            </a:rPr>
                            <m:t>v</m:t>
                          </m:r>
                        </m:sub>
                      </m:sSub>
                    </m:oMath>
                  </m:oMathPara>
                </a14:m>
                <a:endParaRPr lang="en-US" dirty="0"/>
              </a:p>
            </p:txBody>
          </p:sp>
        </mc:Choice>
        <mc:Fallback xmlns="">
          <p:sp>
            <p:nvSpPr>
              <p:cNvPr id="5" name="TextBox 4">
                <a:extLst>
                  <a:ext uri="{FF2B5EF4-FFF2-40B4-BE49-F238E27FC236}">
                    <a16:creationId xmlns:a16="http://schemas.microsoft.com/office/drawing/2014/main" id="{A61F3C2B-B0FA-4AC0-8DE3-3BDAA2E03955}"/>
                  </a:ext>
                </a:extLst>
              </p:cNvPr>
              <p:cNvSpPr txBox="1">
                <a:spLocks noRot="1" noChangeAspect="1" noMove="1" noResize="1" noEditPoints="1" noAdjustHandles="1" noChangeArrowheads="1" noChangeShapeType="1" noTextEdit="1"/>
              </p:cNvSpPr>
              <p:nvPr/>
            </p:nvSpPr>
            <p:spPr>
              <a:xfrm>
                <a:off x="5236085" y="1628001"/>
                <a:ext cx="1719830" cy="276999"/>
              </a:xfrm>
              <a:prstGeom prst="rect">
                <a:avLst/>
              </a:prstGeom>
              <a:blipFill>
                <a:blip r:embed="rId2"/>
                <a:stretch>
                  <a:fillRect l="-2482"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61BF014-0DA8-4FE1-A7EA-1B3C6717A9BA}"/>
                  </a:ext>
                </a:extLst>
              </p:cNvPr>
              <p:cNvSpPr txBox="1"/>
              <p:nvPr/>
            </p:nvSpPr>
            <p:spPr>
              <a:xfrm>
                <a:off x="5329155" y="2223506"/>
                <a:ext cx="1533690" cy="519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d</m:t>
                          </m:r>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i</m:t>
                          </m:r>
                          <m:r>
                            <a:rPr lang="en-US" b="0" i="0" smtClean="0">
                              <a:latin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p</m:t>
                              </m:r>
                            </m:e>
                            <m:sub>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1</m:t>
                              </m:r>
                            </m:sub>
                          </m:sSub>
                        </m:num>
                        <m:den>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p</m:t>
                              </m:r>
                            </m:e>
                            <m:sub>
                              <m:r>
                                <m:rPr>
                                  <m:sty m:val="p"/>
                                </m:rPr>
                                <a:rPr lang="en-US" b="0" i="0" smtClean="0">
                                  <a:latin typeface="Cambria Math" panose="02040503050406030204" pitchFamily="18" charset="0"/>
                                  <a:ea typeface="Cambria Math" panose="02040503050406030204" pitchFamily="18" charset="0"/>
                                </a:rPr>
                                <m:t>i</m:t>
                              </m:r>
                              <m:r>
                                <a:rPr lang="en-US" b="0" i="0" smtClean="0">
                                  <a:latin typeface="Cambria Math" panose="02040503050406030204" pitchFamily="18" charset="0"/>
                                  <a:ea typeface="Cambria Math" panose="02040503050406030204" pitchFamily="18" charset="0"/>
                                </a:rPr>
                                <m:t>1</m:t>
                              </m:r>
                            </m:sub>
                          </m:sSub>
                        </m:den>
                      </m:f>
                    </m:oMath>
                  </m:oMathPara>
                </a14:m>
                <a:endParaRPr lang="en-US" dirty="0"/>
              </a:p>
            </p:txBody>
          </p:sp>
        </mc:Choice>
        <mc:Fallback xmlns="">
          <p:sp>
            <p:nvSpPr>
              <p:cNvPr id="6" name="TextBox 5">
                <a:extLst>
                  <a:ext uri="{FF2B5EF4-FFF2-40B4-BE49-F238E27FC236}">
                    <a16:creationId xmlns:a16="http://schemas.microsoft.com/office/drawing/2014/main" id="{361BF014-0DA8-4FE1-A7EA-1B3C6717A9BA}"/>
                  </a:ext>
                </a:extLst>
              </p:cNvPr>
              <p:cNvSpPr txBox="1">
                <a:spLocks noRot="1" noChangeAspect="1" noMove="1" noResize="1" noEditPoints="1" noAdjustHandles="1" noChangeArrowheads="1" noChangeShapeType="1" noTextEdit="1"/>
              </p:cNvSpPr>
              <p:nvPr/>
            </p:nvSpPr>
            <p:spPr>
              <a:xfrm>
                <a:off x="5329155" y="2223506"/>
                <a:ext cx="1533690" cy="5196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2DBFBE-43CE-42A3-95BF-2A87933609F6}"/>
                  </a:ext>
                </a:extLst>
              </p:cNvPr>
              <p:cNvSpPr txBox="1"/>
              <p:nvPr/>
            </p:nvSpPr>
            <p:spPr>
              <a:xfrm>
                <a:off x="4986818" y="3049640"/>
                <a:ext cx="2218364" cy="3031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d</m:t>
                          </m:r>
                          <m:r>
                            <a:rPr lang="en-US" b="0" i="0" smtClean="0">
                              <a:latin typeface="Cambria Math" panose="02040503050406030204" pitchFamily="18" charset="0"/>
                            </a:rPr>
                            <m:t>2</m:t>
                          </m:r>
                          <m:r>
                            <m:rPr>
                              <m:sty m:val="p"/>
                            </m:rPr>
                            <a:rPr lang="en-US" b="0" i="0" smtClean="0">
                              <a:latin typeface="Cambria Math" panose="02040503050406030204" pitchFamily="18" charset="0"/>
                            </a:rPr>
                            <m:t>gauge</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d</m:t>
                          </m:r>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p</m:t>
                          </m:r>
                        </m:e>
                        <m:sub>
                          <m:r>
                            <m:rPr>
                              <m:sty m:val="p"/>
                            </m:rPr>
                            <a:rPr lang="en-US" b="0" i="0" smtClean="0">
                              <a:latin typeface="Cambria Math" panose="02040503050406030204" pitchFamily="18" charset="0"/>
                            </a:rPr>
                            <m:t>bar</m:t>
                          </m:r>
                        </m:sub>
                      </m:sSub>
                    </m:oMath>
                  </m:oMathPara>
                </a14:m>
                <a:endParaRPr lang="en-US" dirty="0"/>
              </a:p>
            </p:txBody>
          </p:sp>
        </mc:Choice>
        <mc:Fallback xmlns="">
          <p:sp>
            <p:nvSpPr>
              <p:cNvPr id="9" name="TextBox 8">
                <a:extLst>
                  <a:ext uri="{FF2B5EF4-FFF2-40B4-BE49-F238E27FC236}">
                    <a16:creationId xmlns:a16="http://schemas.microsoft.com/office/drawing/2014/main" id="{202DBFBE-43CE-42A3-95BF-2A87933609F6}"/>
                  </a:ext>
                </a:extLst>
              </p:cNvPr>
              <p:cNvSpPr txBox="1">
                <a:spLocks noRot="1" noChangeAspect="1" noMove="1" noResize="1" noEditPoints="1" noAdjustHandles="1" noChangeArrowheads="1" noChangeShapeType="1" noTextEdit="1"/>
              </p:cNvSpPr>
              <p:nvPr/>
            </p:nvSpPr>
            <p:spPr>
              <a:xfrm>
                <a:off x="4986818" y="3049640"/>
                <a:ext cx="2218364" cy="303160"/>
              </a:xfrm>
              <a:prstGeom prst="rect">
                <a:avLst/>
              </a:prstGeom>
              <a:blipFill>
                <a:blip r:embed="rId4"/>
                <a:stretch>
                  <a:fillRect l="-1923" r="-549"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5E6D09-6BE5-4C28-BD19-29473501D86B}"/>
                  </a:ext>
                </a:extLst>
              </p:cNvPr>
              <p:cNvSpPr txBox="1"/>
              <p:nvPr/>
            </p:nvSpPr>
            <p:spPr>
              <a:xfrm>
                <a:off x="5531487" y="3761601"/>
                <a:ext cx="11514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vi</m:t>
                          </m:r>
                          <m:r>
                            <a:rPr lang="en-US" b="0" i="0" smtClean="0">
                              <a:latin typeface="Cambria Math" panose="02040503050406030204" pitchFamily="18" charset="0"/>
                            </a:rPr>
                            <m:t>2</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q</m:t>
                          </m:r>
                        </m:e>
                        <m:sub>
                          <m:r>
                            <m:rPr>
                              <m:sty m:val="p"/>
                            </m:rPr>
                            <a:rPr lang="en-US" i="0">
                              <a:latin typeface="Cambria Math" panose="02040503050406030204" pitchFamily="18" charset="0"/>
                            </a:rPr>
                            <m:t>vi</m:t>
                          </m:r>
                          <m:r>
                            <a:rPr lang="en-US" b="0" i="0" smtClean="0">
                              <a:latin typeface="Cambria Math" panose="02040503050406030204" pitchFamily="18" charset="0"/>
                            </a:rPr>
                            <m:t>1</m:t>
                          </m:r>
                        </m:sub>
                      </m:sSub>
                    </m:oMath>
                  </m:oMathPara>
                </a14:m>
                <a:endParaRPr lang="en-US" dirty="0"/>
              </a:p>
            </p:txBody>
          </p:sp>
        </mc:Choice>
        <mc:Fallback xmlns="">
          <p:sp>
            <p:nvSpPr>
              <p:cNvPr id="7" name="TextBox 6">
                <a:extLst>
                  <a:ext uri="{FF2B5EF4-FFF2-40B4-BE49-F238E27FC236}">
                    <a16:creationId xmlns:a16="http://schemas.microsoft.com/office/drawing/2014/main" id="{F15E6D09-6BE5-4C28-BD19-29473501D86B}"/>
                  </a:ext>
                </a:extLst>
              </p:cNvPr>
              <p:cNvSpPr txBox="1">
                <a:spLocks noRot="1" noChangeAspect="1" noMove="1" noResize="1" noEditPoints="1" noAdjustHandles="1" noChangeArrowheads="1" noChangeShapeType="1" noTextEdit="1"/>
              </p:cNvSpPr>
              <p:nvPr/>
            </p:nvSpPr>
            <p:spPr>
              <a:xfrm>
                <a:off x="5531487" y="3761601"/>
                <a:ext cx="1151469" cy="276999"/>
              </a:xfrm>
              <a:prstGeom prst="rect">
                <a:avLst/>
              </a:prstGeom>
              <a:blipFill>
                <a:blip r:embed="rId5"/>
                <a:stretch>
                  <a:fillRect l="-4233" r="-158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3DAC4B1-4F5E-4AE2-8202-9E7C66D1E567}"/>
                  </a:ext>
                </a:extLst>
              </p:cNvPr>
              <p:cNvSpPr txBox="1"/>
              <p:nvPr/>
            </p:nvSpPr>
            <p:spPr>
              <a:xfrm>
                <a:off x="5063474" y="5486400"/>
                <a:ext cx="2119555"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bhp</m:t>
                          </m:r>
                        </m:e>
                        <m:sub>
                          <m:r>
                            <a:rPr lang="en-US" b="0" i="0" smtClean="0">
                              <a:latin typeface="Cambria Math" panose="02040503050406030204" pitchFamily="18" charset="0"/>
                            </a:rPr>
                            <m:t>2</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vi</m:t>
                              </m:r>
                              <m:r>
                                <a:rPr lang="en-US" b="0" i="0" smtClean="0">
                                  <a:latin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p</m:t>
                              </m:r>
                            </m:e>
                            <m:sub>
                              <m:r>
                                <m:rPr>
                                  <m:sty m:val="p"/>
                                </m:rPr>
                                <a:rPr lang="en-US" b="0" i="0" smtClean="0">
                                  <a:latin typeface="Cambria Math" panose="02040503050406030204" pitchFamily="18" charset="0"/>
                                  <a:ea typeface="Cambria Math" panose="02040503050406030204" pitchFamily="18" charset="0"/>
                                </a:rPr>
                                <m:t>i</m:t>
                              </m:r>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X</m:t>
                              </m:r>
                            </m:e>
                            <m:sub>
                              <m:r>
                                <a:rPr lang="en-US" b="0" i="0" smtClean="0">
                                  <a:latin typeface="Cambria Math" panose="02040503050406030204" pitchFamily="18" charset="0"/>
                                  <a:ea typeface="Cambria Math" panose="02040503050406030204" pitchFamily="18" charset="0"/>
                                </a:rPr>
                                <m:t>2</m:t>
                              </m:r>
                            </m:sub>
                          </m:sSub>
                        </m:num>
                        <m:den>
                          <m:r>
                            <a:rPr lang="en-US" b="0" i="0" smtClean="0">
                              <a:latin typeface="Cambria Math" panose="02040503050406030204" pitchFamily="18" charset="0"/>
                            </a:rPr>
                            <m:t>64.85</m:t>
                          </m:r>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η</m:t>
                              </m:r>
                            </m:e>
                            <m:sub>
                              <m:r>
                                <m:rPr>
                                  <m:sty m:val="p"/>
                                </m:rPr>
                                <a:rPr lang="en-US" b="0" i="0" smtClean="0">
                                  <a:latin typeface="Cambria Math" panose="02040503050406030204" pitchFamily="18" charset="0"/>
                                  <a:ea typeface="Cambria Math" panose="02040503050406030204" pitchFamily="18" charset="0"/>
                                </a:rPr>
                                <m:t>b</m:t>
                              </m:r>
                            </m:sub>
                          </m:sSub>
                        </m:den>
                      </m:f>
                    </m:oMath>
                  </m:oMathPara>
                </a14:m>
                <a:endParaRPr lang="en-US" dirty="0"/>
              </a:p>
            </p:txBody>
          </p:sp>
        </mc:Choice>
        <mc:Fallback xmlns="">
          <p:sp>
            <p:nvSpPr>
              <p:cNvPr id="10" name="TextBox 9">
                <a:extLst>
                  <a:ext uri="{FF2B5EF4-FFF2-40B4-BE49-F238E27FC236}">
                    <a16:creationId xmlns:a16="http://schemas.microsoft.com/office/drawing/2014/main" id="{13DAC4B1-4F5E-4AE2-8202-9E7C66D1E567}"/>
                  </a:ext>
                </a:extLst>
              </p:cNvPr>
              <p:cNvSpPr txBox="1">
                <a:spLocks noRot="1" noChangeAspect="1" noMove="1" noResize="1" noEditPoints="1" noAdjustHandles="1" noChangeArrowheads="1" noChangeShapeType="1" noTextEdit="1"/>
              </p:cNvSpPr>
              <p:nvPr/>
            </p:nvSpPr>
            <p:spPr>
              <a:xfrm>
                <a:off x="5063474" y="5486400"/>
                <a:ext cx="2119555" cy="5653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7F496D-213A-4B35-8DB4-0B3487E120AF}"/>
                  </a:ext>
                </a:extLst>
              </p:cNvPr>
              <p:cNvSpPr txBox="1"/>
              <p:nvPr/>
            </p:nvSpPr>
            <p:spPr>
              <a:xfrm>
                <a:off x="5029200" y="4419600"/>
                <a:ext cx="2093137" cy="680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2</m:t>
                          </m:r>
                        </m:sub>
                      </m:sSub>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d</m:t>
                                      </m:r>
                                      <m:r>
                                        <a:rPr lang="en-US" b="0" i="0"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i</m:t>
                                      </m:r>
                                      <m:r>
                                        <a:rPr lang="en-US" b="0" i="0" smtClean="0">
                                          <a:latin typeface="Cambria Math" panose="02040503050406030204" pitchFamily="18" charset="0"/>
                                        </a:rPr>
                                        <m:t>2</m:t>
                                      </m:r>
                                    </m:sub>
                                  </m:sSub>
                                </m:den>
                              </m:f>
                            </m:e>
                          </m:d>
                        </m:e>
                        <m:sup>
                          <m:r>
                            <a:rPr lang="en-US" b="0" i="0" smtClean="0">
                              <a:latin typeface="Cambria Math" panose="02040503050406030204" pitchFamily="18" charset="0"/>
                            </a:rPr>
                            <m:t>0.285</m:t>
                          </m:r>
                        </m:sup>
                      </m:sSup>
                      <m:r>
                        <a:rPr lang="en-US" b="0" i="0" smtClean="0">
                          <a:latin typeface="Cambria Math" panose="02040503050406030204" pitchFamily="18" charset="0"/>
                        </a:rPr>
                        <m:t>−1</m:t>
                      </m:r>
                    </m:oMath>
                  </m:oMathPara>
                </a14:m>
                <a:endParaRPr lang="en-US" dirty="0"/>
              </a:p>
            </p:txBody>
          </p:sp>
        </mc:Choice>
        <mc:Fallback xmlns="">
          <p:sp>
            <p:nvSpPr>
              <p:cNvPr id="11" name="TextBox 10">
                <a:extLst>
                  <a:ext uri="{FF2B5EF4-FFF2-40B4-BE49-F238E27FC236}">
                    <a16:creationId xmlns:a16="http://schemas.microsoft.com/office/drawing/2014/main" id="{277F496D-213A-4B35-8DB4-0B3487E120AF}"/>
                  </a:ext>
                </a:extLst>
              </p:cNvPr>
              <p:cNvSpPr txBox="1">
                <a:spLocks noRot="1" noChangeAspect="1" noMove="1" noResize="1" noEditPoints="1" noAdjustHandles="1" noChangeArrowheads="1" noChangeShapeType="1" noTextEdit="1"/>
              </p:cNvSpPr>
              <p:nvPr/>
            </p:nvSpPr>
            <p:spPr>
              <a:xfrm>
                <a:off x="5029200" y="4419600"/>
                <a:ext cx="2093137" cy="68095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405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61665"/>
          </a:xfrm>
        </p:spPr>
        <p:txBody>
          <a:bodyPr>
            <a:spAutoFit/>
          </a:bodyPr>
          <a:lstStyle/>
          <a:p>
            <a:r>
              <a:rPr lang="en-US" dirty="0"/>
              <a:t>For variable speed calculations the affinity laws apply:</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25</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11CB7E-733D-46AC-A201-15A9C7442B65}"/>
                  </a:ext>
                </a:extLst>
              </p:cNvPr>
              <p:cNvSpPr txBox="1"/>
              <p:nvPr/>
            </p:nvSpPr>
            <p:spPr>
              <a:xfrm>
                <a:off x="5210917" y="2133600"/>
                <a:ext cx="1770165" cy="5209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q</m:t>
                          </m:r>
                        </m:e>
                        <m:sub>
                          <m:r>
                            <m:rPr>
                              <m:sty m:val="p"/>
                            </m:rPr>
                            <a:rPr lang="en-US">
                              <a:latin typeface="Cambria Math" panose="02040503050406030204" pitchFamily="18" charset="0"/>
                            </a:rPr>
                            <m:t>v</m:t>
                          </m:r>
                          <m:r>
                            <a:rPr lang="en-US">
                              <a:latin typeface="Cambria Math" panose="02040503050406030204" pitchFamily="18" charset="0"/>
                            </a:rPr>
                            <m:t>2</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rpm</m:t>
                              </m:r>
                            </m:e>
                            <m:sub>
                              <m:r>
                                <a:rPr lang="en-US">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rpm</m:t>
                              </m:r>
                            </m:e>
                            <m:sub>
                              <m:r>
                                <a:rPr lang="en-US">
                                  <a:latin typeface="Cambria Math" panose="02040503050406030204" pitchFamily="18" charset="0"/>
                                </a:rPr>
                                <m:t>1</m:t>
                              </m:r>
                            </m:sub>
                          </m:sSub>
                        </m:den>
                      </m:f>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q</m:t>
                          </m:r>
                        </m:e>
                        <m:sub>
                          <m:r>
                            <m:rPr>
                              <m:sty m:val="p"/>
                            </m:rPr>
                            <a:rPr lang="en-US">
                              <a:latin typeface="Cambria Math" panose="02040503050406030204" pitchFamily="18" charset="0"/>
                            </a:rPr>
                            <m:t>v</m:t>
                          </m:r>
                          <m:r>
                            <a:rPr lang="en-US">
                              <a:latin typeface="Cambria Math" panose="02040503050406030204" pitchFamily="18" charset="0"/>
                            </a:rPr>
                            <m:t>1</m:t>
                          </m:r>
                        </m:sub>
                      </m:sSub>
                    </m:oMath>
                  </m:oMathPara>
                </a14:m>
                <a:endParaRPr lang="en-US" dirty="0"/>
              </a:p>
            </p:txBody>
          </p:sp>
        </mc:Choice>
        <mc:Fallback xmlns="">
          <p:sp>
            <p:nvSpPr>
              <p:cNvPr id="8" name="TextBox 7">
                <a:extLst>
                  <a:ext uri="{FF2B5EF4-FFF2-40B4-BE49-F238E27FC236}">
                    <a16:creationId xmlns:a16="http://schemas.microsoft.com/office/drawing/2014/main" id="{A211CB7E-733D-46AC-A201-15A9C7442B65}"/>
                  </a:ext>
                </a:extLst>
              </p:cNvPr>
              <p:cNvSpPr txBox="1">
                <a:spLocks noRot="1" noChangeAspect="1" noMove="1" noResize="1" noEditPoints="1" noAdjustHandles="1" noChangeArrowheads="1" noChangeShapeType="1" noTextEdit="1"/>
              </p:cNvSpPr>
              <p:nvPr/>
            </p:nvSpPr>
            <p:spPr>
              <a:xfrm>
                <a:off x="5210917" y="2133600"/>
                <a:ext cx="1770165" cy="5209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C8ABE75-74BA-4127-BB24-D8DC3CAA878E}"/>
                  </a:ext>
                </a:extLst>
              </p:cNvPr>
              <p:cNvSpPr txBox="1"/>
              <p:nvPr/>
            </p:nvSpPr>
            <p:spPr>
              <a:xfrm>
                <a:off x="5138107" y="3713236"/>
                <a:ext cx="1915781"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i="0">
                              <a:latin typeface="Cambria Math" panose="02040503050406030204" pitchFamily="18" charset="0"/>
                            </a:rPr>
                            <m:t>2</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rpm</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rpm</m:t>
                                      </m:r>
                                    </m:e>
                                    <m:sub>
                                      <m:r>
                                        <a:rPr lang="en-US" i="0">
                                          <a:latin typeface="Cambria Math" panose="02040503050406030204" pitchFamily="18" charset="0"/>
                                        </a:rPr>
                                        <m:t>1</m:t>
                                      </m:r>
                                    </m:sub>
                                  </m:sSub>
                                </m:den>
                              </m:f>
                            </m:e>
                          </m:d>
                        </m:e>
                        <m:sup>
                          <m:r>
                            <a:rPr lang="en-US" i="0">
                              <a:latin typeface="Cambria Math" panose="02040503050406030204" pitchFamily="18" charset="0"/>
                            </a:rPr>
                            <m:t>2</m:t>
                          </m:r>
                        </m:sup>
                      </m:sSup>
                      <m:r>
                        <a:rPr lang="en-US" i="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2C8ABE75-74BA-4127-BB24-D8DC3CAA878E}"/>
                  </a:ext>
                </a:extLst>
              </p:cNvPr>
              <p:cNvSpPr txBox="1">
                <a:spLocks noRot="1" noChangeAspect="1" noMove="1" noResize="1" noEditPoints="1" noAdjustHandles="1" noChangeArrowheads="1" noChangeShapeType="1" noTextEdit="1"/>
              </p:cNvSpPr>
              <p:nvPr/>
            </p:nvSpPr>
            <p:spPr>
              <a:xfrm>
                <a:off x="5138107" y="3713236"/>
                <a:ext cx="1915781" cy="67704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BAD811-B6E3-4A16-B615-CBBE21FA6E32}"/>
                  </a:ext>
                </a:extLst>
              </p:cNvPr>
              <p:cNvSpPr txBox="1"/>
              <p:nvPr/>
            </p:nvSpPr>
            <p:spPr>
              <a:xfrm>
                <a:off x="4874478" y="4579133"/>
                <a:ext cx="2443041"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d</m:t>
                          </m:r>
                          <m:r>
                            <a:rPr lang="en-US" i="1">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r>
                            <a:rPr lang="en-US" b="0" i="1" smtClean="0">
                              <a:latin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X</m:t>
                                  </m:r>
                                </m:e>
                                <m:sub>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3.513</m:t>
                          </m:r>
                        </m:sup>
                      </m:sSup>
                    </m:oMath>
                  </m:oMathPara>
                </a14:m>
                <a:endParaRPr lang="en-US" dirty="0"/>
              </a:p>
            </p:txBody>
          </p:sp>
        </mc:Choice>
        <mc:Fallback xmlns="">
          <p:sp>
            <p:nvSpPr>
              <p:cNvPr id="13" name="TextBox 12">
                <a:extLst>
                  <a:ext uri="{FF2B5EF4-FFF2-40B4-BE49-F238E27FC236}">
                    <a16:creationId xmlns:a16="http://schemas.microsoft.com/office/drawing/2014/main" id="{00BAD811-B6E3-4A16-B615-CBBE21FA6E32}"/>
                  </a:ext>
                </a:extLst>
              </p:cNvPr>
              <p:cNvSpPr txBox="1">
                <a:spLocks noRot="1" noChangeAspect="1" noMove="1" noResize="1" noEditPoints="1" noAdjustHandles="1" noChangeArrowheads="1" noChangeShapeType="1" noTextEdit="1"/>
              </p:cNvSpPr>
              <p:nvPr/>
            </p:nvSpPr>
            <p:spPr>
              <a:xfrm>
                <a:off x="4874478" y="4579133"/>
                <a:ext cx="2443041" cy="280077"/>
              </a:xfrm>
              <a:prstGeom prst="rect">
                <a:avLst/>
              </a:prstGeom>
              <a:blipFill>
                <a:blip r:embed="rId4"/>
                <a:stretch>
                  <a:fillRect l="-1750" t="-2174" r="-750"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CB86345-5C10-4A04-9A19-5449727E39C2}"/>
                  </a:ext>
                </a:extLst>
              </p:cNvPr>
              <p:cNvSpPr txBox="1"/>
              <p:nvPr/>
            </p:nvSpPr>
            <p:spPr>
              <a:xfrm>
                <a:off x="5138107" y="5048063"/>
                <a:ext cx="2149178"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hp</m:t>
                          </m:r>
                        </m:e>
                        <m:sub>
                          <m:r>
                            <a:rPr lang="en-US" i="0">
                              <a:latin typeface="Cambria Math" panose="02040503050406030204" pitchFamily="18" charset="0"/>
                            </a:rPr>
                            <m:t>2</m:t>
                          </m:r>
                        </m:sub>
                      </m:sSub>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rpm</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rpm</m:t>
                                      </m:r>
                                    </m:e>
                                    <m:sub>
                                      <m:r>
                                        <a:rPr lang="en-US" i="0">
                                          <a:latin typeface="Cambria Math" panose="02040503050406030204" pitchFamily="18" charset="0"/>
                                        </a:rPr>
                                        <m:t>1</m:t>
                                      </m:r>
                                    </m:sub>
                                  </m:sSub>
                                </m:den>
                              </m:f>
                            </m:e>
                          </m:d>
                        </m:e>
                        <m:sup>
                          <m:r>
                            <a:rPr lang="en-US" b="0" i="0" smtClean="0">
                              <a:latin typeface="Cambria Math" panose="02040503050406030204" pitchFamily="18" charset="0"/>
                            </a:rPr>
                            <m:t>3</m:t>
                          </m:r>
                        </m:sup>
                      </m:sSup>
                      <m:r>
                        <a:rPr lang="en-US" i="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hp</m:t>
                          </m:r>
                        </m:e>
                        <m:sub>
                          <m:r>
                            <a:rPr lang="en-US" b="0" i="0" smtClean="0">
                              <a:latin typeface="Cambria Math" panose="02040503050406030204" pitchFamily="18" charset="0"/>
                            </a:rPr>
                            <m:t>1</m:t>
                          </m:r>
                        </m:sub>
                      </m:sSub>
                    </m:oMath>
                  </m:oMathPara>
                </a14:m>
                <a:endParaRPr lang="en-US" dirty="0"/>
              </a:p>
            </p:txBody>
          </p:sp>
        </mc:Choice>
        <mc:Fallback xmlns="">
          <p:sp>
            <p:nvSpPr>
              <p:cNvPr id="15" name="TextBox 14">
                <a:extLst>
                  <a:ext uri="{FF2B5EF4-FFF2-40B4-BE49-F238E27FC236}">
                    <a16:creationId xmlns:a16="http://schemas.microsoft.com/office/drawing/2014/main" id="{3CB86345-5C10-4A04-9A19-5449727E39C2}"/>
                  </a:ext>
                </a:extLst>
              </p:cNvPr>
              <p:cNvSpPr txBox="1">
                <a:spLocks noRot="1" noChangeAspect="1" noMove="1" noResize="1" noEditPoints="1" noAdjustHandles="1" noChangeArrowheads="1" noChangeShapeType="1" noTextEdit="1"/>
              </p:cNvSpPr>
              <p:nvPr/>
            </p:nvSpPr>
            <p:spPr>
              <a:xfrm>
                <a:off x="5138107" y="5048063"/>
                <a:ext cx="2149178" cy="6770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C27F28F-0575-48C9-85EE-40CDD4FA3F4F}"/>
                  </a:ext>
                </a:extLst>
              </p:cNvPr>
              <p:cNvSpPr txBox="1"/>
              <p:nvPr/>
            </p:nvSpPr>
            <p:spPr>
              <a:xfrm>
                <a:off x="5049429" y="2843428"/>
                <a:ext cx="2051780" cy="680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d</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i</m:t>
                                      </m:r>
                                      <m:r>
                                        <a:rPr lang="en-US" b="0" i="1" smtClean="0">
                                          <a:latin typeface="Cambria Math" panose="02040503050406030204" pitchFamily="18" charset="0"/>
                                        </a:rPr>
                                        <m:t>1</m:t>
                                      </m:r>
                                    </m:sub>
                                  </m:sSub>
                                </m:den>
                              </m:f>
                            </m:e>
                          </m:d>
                        </m:e>
                        <m:sup>
                          <m:r>
                            <a:rPr lang="en-US" b="0" i="0" smtClean="0">
                              <a:latin typeface="Cambria Math" panose="02040503050406030204" pitchFamily="18" charset="0"/>
                            </a:rPr>
                            <m:t>0.285</m:t>
                          </m:r>
                        </m:sup>
                      </m:sSup>
                      <m:r>
                        <a:rPr lang="en-US" b="0" i="0" smtClean="0">
                          <a:latin typeface="Cambria Math" panose="02040503050406030204" pitchFamily="18" charset="0"/>
                        </a:rPr>
                        <m:t>−1</m:t>
                      </m:r>
                    </m:oMath>
                  </m:oMathPara>
                </a14:m>
                <a:endParaRPr lang="en-US" dirty="0"/>
              </a:p>
            </p:txBody>
          </p:sp>
        </mc:Choice>
        <mc:Fallback xmlns="">
          <p:sp>
            <p:nvSpPr>
              <p:cNvPr id="9" name="TextBox 8">
                <a:extLst>
                  <a:ext uri="{FF2B5EF4-FFF2-40B4-BE49-F238E27FC236}">
                    <a16:creationId xmlns:a16="http://schemas.microsoft.com/office/drawing/2014/main" id="{FC27F28F-0575-48C9-85EE-40CDD4FA3F4F}"/>
                  </a:ext>
                </a:extLst>
              </p:cNvPr>
              <p:cNvSpPr txBox="1">
                <a:spLocks noRot="1" noChangeAspect="1" noMove="1" noResize="1" noEditPoints="1" noAdjustHandles="1" noChangeArrowheads="1" noChangeShapeType="1" noTextEdit="1"/>
              </p:cNvSpPr>
              <p:nvPr/>
            </p:nvSpPr>
            <p:spPr>
              <a:xfrm>
                <a:off x="5049429" y="2843428"/>
                <a:ext cx="2051780" cy="680956"/>
              </a:xfrm>
              <a:prstGeom prst="rect">
                <a:avLst/>
              </a:prstGeom>
              <a:blipFill>
                <a:blip r:embed="rId6"/>
                <a:stretch>
                  <a:fillRect b="-893"/>
                </a:stretch>
              </a:blipFill>
            </p:spPr>
            <p:txBody>
              <a:bodyPr/>
              <a:lstStyle/>
              <a:p>
                <a:r>
                  <a:rPr lang="en-US">
                    <a:noFill/>
                  </a:rPr>
                  <a:t> </a:t>
                </a:r>
              </a:p>
            </p:txBody>
          </p:sp>
        </mc:Fallback>
      </mc:AlternateContent>
    </p:spTree>
    <p:extLst>
      <p:ext uri="{BB962C8B-B14F-4D97-AF65-F5344CB8AC3E}">
        <p14:creationId xmlns:p14="http://schemas.microsoft.com/office/powerpoint/2010/main" val="333696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a:xfrm>
            <a:off x="609600" y="152400"/>
            <a:ext cx="11074400" cy="563562"/>
          </a:xfrm>
        </p:spPr>
        <p:txBody>
          <a:bodyPr/>
          <a:lstStyle/>
          <a:p>
            <a:r>
              <a:rPr lang="en-US" dirty="0"/>
              <a:t>Centrifugal Blower Control</a:t>
            </a:r>
          </a:p>
        </p:txBody>
      </p:sp>
      <p:sp>
        <p:nvSpPr>
          <p:cNvPr id="9" name="Content Placeholder 8">
            <a:extLst>
              <a:ext uri="{FF2B5EF4-FFF2-40B4-BE49-F238E27FC236}">
                <a16:creationId xmlns:a16="http://schemas.microsoft.com/office/drawing/2014/main" id="{BAC19C26-F4DC-4365-A192-BC3F15B9CAAE}"/>
              </a:ext>
            </a:extLst>
          </p:cNvPr>
          <p:cNvSpPr>
            <a:spLocks noGrp="1"/>
          </p:cNvSpPr>
          <p:nvPr>
            <p:ph sz="quarter" idx="1"/>
          </p:nvPr>
        </p:nvSpPr>
        <p:spPr>
          <a:xfrm>
            <a:off x="609600" y="1295400"/>
            <a:ext cx="10972800" cy="830997"/>
          </a:xfrm>
        </p:spPr>
        <p:txBody>
          <a:bodyPr>
            <a:spAutoFit/>
          </a:bodyPr>
          <a:lstStyle/>
          <a:p>
            <a:r>
              <a:rPr lang="en-US" dirty="0"/>
              <a:t>This is the wrong way to apply affinity laws: DON’T apply them directly to old operating points</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26</a:t>
            </a:fld>
            <a:endParaRPr lang="en-US" dirty="0"/>
          </a:p>
        </p:txBody>
      </p:sp>
      <p:pic>
        <p:nvPicPr>
          <p:cNvPr id="14" name="Picture 13">
            <a:extLst>
              <a:ext uri="{FF2B5EF4-FFF2-40B4-BE49-F238E27FC236}">
                <a16:creationId xmlns:a16="http://schemas.microsoft.com/office/drawing/2014/main" id="{2952EDC5-83EE-4F65-BDDA-A55D44C64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2057400"/>
            <a:ext cx="7451834" cy="3810000"/>
          </a:xfrm>
          <a:prstGeom prst="rect">
            <a:avLst/>
          </a:prstGeom>
        </p:spPr>
      </p:pic>
      <p:sp>
        <p:nvSpPr>
          <p:cNvPr id="15" name="Flowchart: Connector 14">
            <a:extLst>
              <a:ext uri="{FF2B5EF4-FFF2-40B4-BE49-F238E27FC236}">
                <a16:creationId xmlns:a16="http://schemas.microsoft.com/office/drawing/2014/main" id="{3F3E2855-E16B-4ACB-8EAE-083237B78E67}"/>
              </a:ext>
            </a:extLst>
          </p:cNvPr>
          <p:cNvSpPr/>
          <p:nvPr/>
        </p:nvSpPr>
        <p:spPr>
          <a:xfrm>
            <a:off x="6315175" y="4339114"/>
            <a:ext cx="77069" cy="804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a:extLst>
              <a:ext uri="{FF2B5EF4-FFF2-40B4-BE49-F238E27FC236}">
                <a16:creationId xmlns:a16="http://schemas.microsoft.com/office/drawing/2014/main" id="{98F30023-CC7B-4CB0-AA3E-04132621C4F5}"/>
              </a:ext>
            </a:extLst>
          </p:cNvPr>
          <p:cNvSpPr/>
          <p:nvPr/>
        </p:nvSpPr>
        <p:spPr>
          <a:xfrm>
            <a:off x="5714131" y="5101114"/>
            <a:ext cx="77069" cy="804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0D66C9EF-E397-41CB-8F2E-14C2A2608099}"/>
              </a:ext>
            </a:extLst>
          </p:cNvPr>
          <p:cNvCxnSpPr>
            <a:cxnSpLocks/>
          </p:cNvCxnSpPr>
          <p:nvPr/>
        </p:nvCxnSpPr>
        <p:spPr>
          <a:xfrm flipH="1">
            <a:off x="5791200" y="4491514"/>
            <a:ext cx="507760" cy="6096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0" name="Flowchart: Connector 19">
            <a:extLst>
              <a:ext uri="{FF2B5EF4-FFF2-40B4-BE49-F238E27FC236}">
                <a16:creationId xmlns:a16="http://schemas.microsoft.com/office/drawing/2014/main" id="{D7A671EB-9759-4B05-A240-3592A9921AC4}"/>
              </a:ext>
            </a:extLst>
          </p:cNvPr>
          <p:cNvSpPr/>
          <p:nvPr/>
        </p:nvSpPr>
        <p:spPr>
          <a:xfrm>
            <a:off x="8128796" y="3881914"/>
            <a:ext cx="77069" cy="804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a:extLst>
              <a:ext uri="{FF2B5EF4-FFF2-40B4-BE49-F238E27FC236}">
                <a16:creationId xmlns:a16="http://schemas.microsoft.com/office/drawing/2014/main" id="{04EE9BE7-2403-4E83-BFAF-6EA97F7322D0}"/>
              </a:ext>
            </a:extLst>
          </p:cNvPr>
          <p:cNvSpPr/>
          <p:nvPr/>
        </p:nvSpPr>
        <p:spPr>
          <a:xfrm>
            <a:off x="7315200" y="5024914"/>
            <a:ext cx="77069" cy="804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CC5803B0-3A89-4340-889F-D45EE73B1627}"/>
              </a:ext>
            </a:extLst>
          </p:cNvPr>
          <p:cNvCxnSpPr>
            <a:cxnSpLocks/>
          </p:cNvCxnSpPr>
          <p:nvPr/>
        </p:nvCxnSpPr>
        <p:spPr>
          <a:xfrm flipH="1">
            <a:off x="7392269" y="4034314"/>
            <a:ext cx="720312" cy="9906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6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27</a:t>
            </a:fld>
            <a:endParaRPr lang="en-US" dirty="0"/>
          </a:p>
        </p:txBody>
      </p:sp>
      <p:pic>
        <p:nvPicPr>
          <p:cNvPr id="1026" name="Picture 2">
            <a:extLst>
              <a:ext uri="{FF2B5EF4-FFF2-40B4-BE49-F238E27FC236}">
                <a16:creationId xmlns:a16="http://schemas.microsoft.com/office/drawing/2014/main" id="{AD226CBC-9D88-47BE-A665-0588ACEEA9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1775" y="1828800"/>
            <a:ext cx="66484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a:extLst>
              <a:ext uri="{FF2B5EF4-FFF2-40B4-BE49-F238E27FC236}">
                <a16:creationId xmlns:a16="http://schemas.microsoft.com/office/drawing/2014/main" id="{0355F7F6-45EC-484B-86DB-2D1042E229FF}"/>
              </a:ext>
            </a:extLst>
          </p:cNvPr>
          <p:cNvSpPr>
            <a:spLocks noGrp="1"/>
          </p:cNvSpPr>
          <p:nvPr>
            <p:ph sz="quarter" idx="1"/>
          </p:nvPr>
        </p:nvSpPr>
        <p:spPr>
          <a:xfrm>
            <a:off x="609600" y="1295400"/>
            <a:ext cx="10972800" cy="461665"/>
          </a:xfrm>
        </p:spPr>
        <p:txBody>
          <a:bodyPr>
            <a:spAutoFit/>
          </a:bodyPr>
          <a:lstStyle/>
          <a:p>
            <a:r>
              <a:rPr lang="en-US" dirty="0"/>
              <a:t>Right way to apply affinity laws: original system curve and new blower curve</a:t>
            </a:r>
          </a:p>
        </p:txBody>
      </p:sp>
    </p:spTree>
    <p:extLst>
      <p:ext uri="{BB962C8B-B14F-4D97-AF65-F5344CB8AC3E}">
        <p14:creationId xmlns:p14="http://schemas.microsoft.com/office/powerpoint/2010/main" val="373151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3837974"/>
          </a:xfrm>
        </p:spPr>
        <p:txBody>
          <a:bodyPr>
            <a:spAutoFit/>
          </a:bodyPr>
          <a:lstStyle/>
          <a:p>
            <a:r>
              <a:rPr lang="en-US" sz="2400" dirty="0"/>
              <a:t>Guide vane efficiency is intermediate between throttling and variable speed</a:t>
            </a:r>
          </a:p>
          <a:p>
            <a:r>
              <a:rPr lang="en-US" dirty="0"/>
              <a:t>Inlet guide vanes put spin in the air before it enters the impeller</a:t>
            </a:r>
          </a:p>
          <a:p>
            <a:pPr lvl="1"/>
            <a:r>
              <a:rPr lang="en-US" dirty="0"/>
              <a:t>This changes kinetic energy creation</a:t>
            </a:r>
          </a:p>
          <a:p>
            <a:pPr lvl="1"/>
            <a:r>
              <a:rPr lang="en-US" dirty="0"/>
              <a:t>At reduced opening inlet guide vanes create some pressure loss like throttling</a:t>
            </a:r>
          </a:p>
          <a:p>
            <a:r>
              <a:rPr lang="en-US" dirty="0"/>
              <a:t>Discharge diffuser vanes change the conversion of kinetic energy to potential energy, changing the discharge pressure</a:t>
            </a:r>
          </a:p>
          <a:p>
            <a:endParaRPr lang="en-US" dirty="0"/>
          </a:p>
          <a:p>
            <a:r>
              <a:rPr lang="en-US" dirty="0"/>
              <a:t>Guide vane designs and performance are proprietary</a:t>
            </a:r>
          </a:p>
          <a:p>
            <a:pPr lvl="1"/>
            <a:r>
              <a:rPr lang="en-US" dirty="0"/>
              <a:t>Control impact must be evaluated from manufacturer’s data</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28</a:t>
            </a:fld>
            <a:endParaRPr lang="en-US" dirty="0"/>
          </a:p>
        </p:txBody>
      </p:sp>
    </p:spTree>
    <p:extLst>
      <p:ext uri="{BB962C8B-B14F-4D97-AF65-F5344CB8AC3E}">
        <p14:creationId xmlns:p14="http://schemas.microsoft.com/office/powerpoint/2010/main" val="691844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61665"/>
          </a:xfrm>
        </p:spPr>
        <p:txBody>
          <a:bodyPr>
            <a:spAutoFit/>
          </a:bodyPr>
          <a:lstStyle/>
          <a:p>
            <a:r>
              <a:rPr lang="en-US" dirty="0"/>
              <a:t>Control impact must be evaluated from manufacturer’s data</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29</a:t>
            </a:fld>
            <a:endParaRPr lang="en-US" dirty="0"/>
          </a:p>
        </p:txBody>
      </p:sp>
      <p:pic>
        <p:nvPicPr>
          <p:cNvPr id="5" name="Picture 4">
            <a:extLst>
              <a:ext uri="{FF2B5EF4-FFF2-40B4-BE49-F238E27FC236}">
                <a16:creationId xmlns:a16="http://schemas.microsoft.com/office/drawing/2014/main" id="{3B1CE9D1-22D4-41BD-8F45-9FB7C3B7BA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9500" y="1604665"/>
            <a:ext cx="4953000" cy="5069596"/>
          </a:xfrm>
          <a:prstGeom prst="rect">
            <a:avLst/>
          </a:prstGeom>
        </p:spPr>
      </p:pic>
    </p:spTree>
    <p:extLst>
      <p:ext uri="{BB962C8B-B14F-4D97-AF65-F5344CB8AC3E}">
        <p14:creationId xmlns:p14="http://schemas.microsoft.com/office/powerpoint/2010/main" val="45833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8F4DB4-0072-48FA-A091-4498611B6EB0}"/>
              </a:ext>
            </a:extLst>
          </p:cNvPr>
          <p:cNvSpPr/>
          <p:nvPr/>
        </p:nvSpPr>
        <p:spPr>
          <a:xfrm>
            <a:off x="76200" y="1390698"/>
            <a:ext cx="120396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DCC85A9-8E4A-4F9D-85EE-FA2B008E7F6F}"/>
              </a:ext>
            </a:extLst>
          </p:cNvPr>
          <p:cNvSpPr>
            <a:spLocks noGrp="1"/>
          </p:cNvSpPr>
          <p:nvPr>
            <p:ph type="title"/>
          </p:nvPr>
        </p:nvSpPr>
        <p:spPr>
          <a:xfrm>
            <a:off x="1981200" y="152400"/>
            <a:ext cx="8305800" cy="563562"/>
          </a:xfrm>
        </p:spPr>
        <p:txBody>
          <a:bodyPr/>
          <a:lstStyle/>
          <a:p>
            <a:pPr algn="ctr"/>
            <a:r>
              <a:rPr lang="en-US" dirty="0"/>
              <a:t>Handouts</a:t>
            </a:r>
          </a:p>
        </p:txBody>
      </p:sp>
      <p:pic>
        <p:nvPicPr>
          <p:cNvPr id="15" name="Picture 14">
            <a:extLst>
              <a:ext uri="{FF2B5EF4-FFF2-40B4-BE49-F238E27FC236}">
                <a16:creationId xmlns:a16="http://schemas.microsoft.com/office/drawing/2014/main" id="{E5DB6DD0-6B70-475B-99C6-56F0A3598115}"/>
              </a:ext>
            </a:extLst>
          </p:cNvPr>
          <p:cNvPicPr>
            <a:picLocks noChangeAspect="1"/>
          </p:cNvPicPr>
          <p:nvPr/>
        </p:nvPicPr>
        <p:blipFill>
          <a:blip r:embed="rId3"/>
          <a:stretch>
            <a:fillRect/>
          </a:stretch>
        </p:blipFill>
        <p:spPr>
          <a:xfrm>
            <a:off x="2477802" y="1807316"/>
            <a:ext cx="2057400" cy="2691540"/>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93F76EEA-9DC6-4FC4-A826-8458E67F0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3775" y="1733766"/>
            <a:ext cx="2178139" cy="2788018"/>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358784FE-2247-45DB-B173-A0D09887D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354" y="1799128"/>
            <a:ext cx="2047423" cy="2657293"/>
          </a:xfrm>
          <a:prstGeom prst="rect">
            <a:avLst/>
          </a:prstGeom>
        </p:spPr>
      </p:pic>
      <p:pic>
        <p:nvPicPr>
          <p:cNvPr id="13" name="Picture 12">
            <a:extLst>
              <a:ext uri="{FF2B5EF4-FFF2-40B4-BE49-F238E27FC236}">
                <a16:creationId xmlns:a16="http://schemas.microsoft.com/office/drawing/2014/main" id="{C0449DDC-C129-46B7-9816-DE97976EE7E1}"/>
              </a:ext>
            </a:extLst>
          </p:cNvPr>
          <p:cNvPicPr>
            <a:picLocks noChangeAspect="1"/>
          </p:cNvPicPr>
          <p:nvPr/>
        </p:nvPicPr>
        <p:blipFill>
          <a:blip r:embed="rId6"/>
          <a:stretch>
            <a:fillRect/>
          </a:stretch>
        </p:blipFill>
        <p:spPr>
          <a:xfrm>
            <a:off x="4913382" y="1773024"/>
            <a:ext cx="2143873" cy="2709503"/>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CD1F46F9-C635-4182-A791-E46EC7F73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688" y="1747079"/>
            <a:ext cx="1811310" cy="2735448"/>
          </a:xfrm>
          <a:prstGeom prst="rect">
            <a:avLst/>
          </a:prstGeom>
        </p:spPr>
      </p:pic>
    </p:spTree>
    <p:extLst>
      <p:ext uri="{BB962C8B-B14F-4D97-AF65-F5344CB8AC3E}">
        <p14:creationId xmlns:p14="http://schemas.microsoft.com/office/powerpoint/2010/main" val="4100248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148828"/>
          </a:xfrm>
        </p:spPr>
        <p:txBody>
          <a:bodyPr>
            <a:spAutoFit/>
          </a:bodyPr>
          <a:lstStyle/>
          <a:p>
            <a:pPr marL="0" indent="0">
              <a:buNone/>
            </a:pPr>
            <a:r>
              <a:rPr lang="en-US" sz="2400" dirty="0"/>
              <a:t>In real world applications feedback loops adjust the control apparatus until the new flow results in the measured parameter set by process control</a:t>
            </a:r>
          </a:p>
          <a:p>
            <a:endParaRPr lang="en-US" dirty="0"/>
          </a:p>
          <a:p>
            <a:r>
              <a:rPr lang="en-US" dirty="0"/>
              <a:t>Pressure setpoints are a common parameter</a:t>
            </a:r>
          </a:p>
          <a:p>
            <a:pPr lvl="1"/>
            <a:r>
              <a:rPr lang="en-US" dirty="0"/>
              <a:t>It is a throwback to older control methodology</a:t>
            </a:r>
          </a:p>
          <a:p>
            <a:pPr lvl="1"/>
            <a:r>
              <a:rPr lang="en-US" dirty="0"/>
              <a:t>For many processes it is a surrogate for the process demand for oxygen delivery</a:t>
            </a:r>
          </a:p>
          <a:p>
            <a:pPr lvl="1"/>
            <a:r>
              <a:rPr lang="en-US" dirty="0"/>
              <a:t>For a specific system curve flow changes result in pressure changes</a:t>
            </a:r>
          </a:p>
          <a:p>
            <a:r>
              <a:rPr lang="en-US" dirty="0"/>
              <a:t>Flow setpoints typically have a direct impact on process performance</a:t>
            </a:r>
          </a:p>
          <a:p>
            <a:r>
              <a:rPr lang="en-US" dirty="0"/>
              <a:t>Speed is sometimes used as a setpoint but has an indirect impact on the process</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30</a:t>
            </a:fld>
            <a:endParaRPr lang="en-US" dirty="0"/>
          </a:p>
        </p:txBody>
      </p:sp>
    </p:spTree>
    <p:extLst>
      <p:ext uri="{BB962C8B-B14F-4D97-AF65-F5344CB8AC3E}">
        <p14:creationId xmlns:p14="http://schemas.microsoft.com/office/powerpoint/2010/main" val="170883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2129814"/>
          </a:xfrm>
        </p:spPr>
        <p:txBody>
          <a:bodyPr>
            <a:spAutoFit/>
          </a:bodyPr>
          <a:lstStyle/>
          <a:p>
            <a:r>
              <a:rPr lang="en-US" dirty="0"/>
              <a:t>Surge protection is a critical aspect of any dynamic blower control system</a:t>
            </a:r>
          </a:p>
          <a:p>
            <a:pPr lvl="1"/>
            <a:r>
              <a:rPr lang="en-US" dirty="0"/>
              <a:t>Surge is a pulsating airflow that occurs at low flow and high pressure</a:t>
            </a:r>
          </a:p>
          <a:p>
            <a:pPr lvl="1"/>
            <a:r>
              <a:rPr lang="en-US" dirty="0"/>
              <a:t>It can destroy a blower if left unchecked</a:t>
            </a:r>
          </a:p>
          <a:p>
            <a:r>
              <a:rPr lang="en-US" dirty="0"/>
              <a:t>The surge limit or surge limit line identifies where actual surge conditions exist</a:t>
            </a:r>
          </a:p>
          <a:p>
            <a:r>
              <a:rPr lang="en-US" dirty="0"/>
              <a:t>The surge control point or line is the lower control limit for normal operation</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31</a:t>
            </a:fld>
            <a:endParaRPr lang="en-US" dirty="0"/>
          </a:p>
        </p:txBody>
      </p:sp>
      <p:pic>
        <p:nvPicPr>
          <p:cNvPr id="5" name="Picture 4">
            <a:extLst>
              <a:ext uri="{FF2B5EF4-FFF2-40B4-BE49-F238E27FC236}">
                <a16:creationId xmlns:a16="http://schemas.microsoft.com/office/drawing/2014/main" id="{D593B736-ED18-4F63-A15B-7E2409714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5905" y="3093571"/>
            <a:ext cx="6147130" cy="3535829"/>
          </a:xfrm>
          <a:prstGeom prst="rect">
            <a:avLst/>
          </a:prstGeom>
        </p:spPr>
      </p:pic>
    </p:spTree>
    <p:extLst>
      <p:ext uri="{BB962C8B-B14F-4D97-AF65-F5344CB8AC3E}">
        <p14:creationId xmlns:p14="http://schemas.microsoft.com/office/powerpoint/2010/main" val="75453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3216265"/>
          </a:xfrm>
        </p:spPr>
        <p:txBody>
          <a:bodyPr>
            <a:spAutoFit/>
          </a:bodyPr>
          <a:lstStyle/>
          <a:p>
            <a:r>
              <a:rPr lang="en-US" dirty="0"/>
              <a:t>The surge control point or surge line includes a margin of safety above the surge limit</a:t>
            </a:r>
          </a:p>
          <a:p>
            <a:r>
              <a:rPr lang="en-US" dirty="0"/>
              <a:t>At or below the surge control point corrective action is taken</a:t>
            </a:r>
          </a:p>
          <a:p>
            <a:pPr lvl="1"/>
            <a:r>
              <a:rPr lang="en-US" dirty="0"/>
              <a:t>An alarm may be triggered</a:t>
            </a:r>
          </a:p>
          <a:p>
            <a:pPr lvl="1"/>
            <a:r>
              <a:rPr lang="en-US" dirty="0"/>
              <a:t>The blower may be stopped</a:t>
            </a:r>
          </a:p>
          <a:p>
            <a:pPr lvl="1"/>
            <a:r>
              <a:rPr lang="en-US" dirty="0"/>
              <a:t>The blower control may modulate to increase flow back to a safe operating point</a:t>
            </a:r>
          </a:p>
          <a:p>
            <a:pPr lvl="1"/>
            <a:r>
              <a:rPr lang="en-US" dirty="0"/>
              <a:t>A blow off valve may open to increase flow and reduce system pressure</a:t>
            </a:r>
          </a:p>
          <a:p>
            <a:pPr lvl="1"/>
            <a:r>
              <a:rPr lang="en-US" dirty="0"/>
              <a:t>Or some combination of the above</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32</a:t>
            </a:fld>
            <a:endParaRPr lang="en-US" dirty="0"/>
          </a:p>
        </p:txBody>
      </p:sp>
    </p:spTree>
    <p:extLst>
      <p:ext uri="{BB962C8B-B14F-4D97-AF65-F5344CB8AC3E}">
        <p14:creationId xmlns:p14="http://schemas.microsoft.com/office/powerpoint/2010/main" val="3952241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Centrifugal Blower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847481"/>
          </a:xfrm>
        </p:spPr>
        <p:txBody>
          <a:bodyPr>
            <a:spAutoFit/>
          </a:bodyPr>
          <a:lstStyle/>
          <a:p>
            <a:pPr marL="0" indent="0">
              <a:buNone/>
            </a:pPr>
            <a:r>
              <a:rPr lang="en-US" dirty="0"/>
              <a:t>Additional control and protection for centrifugal blowers:</a:t>
            </a:r>
          </a:p>
          <a:p>
            <a:r>
              <a:rPr lang="en-US" dirty="0"/>
              <a:t>Motor overcurrent, phase loss, and phase imbalance</a:t>
            </a:r>
          </a:p>
          <a:p>
            <a:r>
              <a:rPr lang="en-US" dirty="0"/>
              <a:t>Bearing temperature for blower and motor</a:t>
            </a:r>
          </a:p>
          <a:p>
            <a:r>
              <a:rPr lang="en-US" dirty="0"/>
              <a:t>Bearing vibration for blower and motor</a:t>
            </a:r>
          </a:p>
          <a:p>
            <a:r>
              <a:rPr lang="en-US" dirty="0"/>
              <a:t>Blower case vibration</a:t>
            </a:r>
          </a:p>
          <a:p>
            <a:r>
              <a:rPr lang="en-US" dirty="0"/>
              <a:t>Discharge air temperature</a:t>
            </a:r>
          </a:p>
          <a:p>
            <a:r>
              <a:rPr lang="en-US" dirty="0"/>
              <a:t>Discharge pressure</a:t>
            </a:r>
          </a:p>
          <a:p>
            <a:r>
              <a:rPr lang="en-US" dirty="0"/>
              <a:t>Lube oil temperature</a:t>
            </a:r>
          </a:p>
          <a:p>
            <a:r>
              <a:rPr lang="en-US" dirty="0"/>
              <a:t>Lube oil level and pressure</a:t>
            </a:r>
          </a:p>
          <a:p>
            <a:pPr marL="0" indent="0">
              <a:buNone/>
            </a:pPr>
            <a:r>
              <a:rPr lang="en-US" dirty="0"/>
              <a:t>Note: Recommended level of protection varies with blower size and type of blower</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33</a:t>
            </a:fld>
            <a:endParaRPr lang="en-US" dirty="0"/>
          </a:p>
        </p:txBody>
      </p:sp>
    </p:spTree>
    <p:extLst>
      <p:ext uri="{BB962C8B-B14F-4D97-AF65-F5344CB8AC3E}">
        <p14:creationId xmlns:p14="http://schemas.microsoft.com/office/powerpoint/2010/main" val="1403040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CDC-5FD7-46CB-B466-57A4500BB249}"/>
              </a:ext>
            </a:extLst>
          </p:cNvPr>
          <p:cNvSpPr>
            <a:spLocks noGrp="1"/>
          </p:cNvSpPr>
          <p:nvPr>
            <p:ph type="title"/>
          </p:nvPr>
        </p:nvSpPr>
        <p:spPr/>
        <p:txBody>
          <a:bodyPr/>
          <a:lstStyle/>
          <a:p>
            <a:r>
              <a:rPr lang="en-US" dirty="0"/>
              <a:t>Trends in Control</a:t>
            </a:r>
          </a:p>
        </p:txBody>
      </p:sp>
      <p:sp>
        <p:nvSpPr>
          <p:cNvPr id="3" name="Content Placeholder 2">
            <a:extLst>
              <a:ext uri="{FF2B5EF4-FFF2-40B4-BE49-F238E27FC236}">
                <a16:creationId xmlns:a16="http://schemas.microsoft.com/office/drawing/2014/main" id="{9974C13C-E23E-482E-81F2-C432F355163A}"/>
              </a:ext>
            </a:extLst>
          </p:cNvPr>
          <p:cNvSpPr>
            <a:spLocks noGrp="1"/>
          </p:cNvSpPr>
          <p:nvPr>
            <p:ph sz="quarter" idx="1"/>
          </p:nvPr>
        </p:nvSpPr>
        <p:spPr>
          <a:xfrm>
            <a:off x="609600" y="1143000"/>
            <a:ext cx="10972800" cy="4742837"/>
          </a:xfrm>
        </p:spPr>
        <p:txBody>
          <a:bodyPr>
            <a:spAutoFit/>
          </a:bodyPr>
          <a:lstStyle/>
          <a:p>
            <a:r>
              <a:rPr lang="en-US" dirty="0"/>
              <a:t>Increased connectivity with SCADA</a:t>
            </a:r>
          </a:p>
          <a:p>
            <a:r>
              <a:rPr lang="en-US" dirty="0"/>
              <a:t>Separation of process controls and blower control and protection</a:t>
            </a:r>
          </a:p>
          <a:p>
            <a:r>
              <a:rPr lang="en-US" dirty="0"/>
              <a:t>More precise controls</a:t>
            </a:r>
          </a:p>
          <a:p>
            <a:r>
              <a:rPr lang="en-US" dirty="0"/>
              <a:t>Replacement of pressure control with direct flow control</a:t>
            </a:r>
          </a:p>
          <a:p>
            <a:r>
              <a:rPr lang="en-US" dirty="0"/>
              <a:t>Wider application of premium efficiency motors</a:t>
            </a:r>
          </a:p>
          <a:p>
            <a:pPr lvl="1"/>
            <a:r>
              <a:rPr lang="en-US" dirty="0"/>
              <a:t>Example: permanent magnet synchronous AC motors now used on various blower types</a:t>
            </a:r>
          </a:p>
          <a:p>
            <a:endParaRPr lang="en-US" dirty="0"/>
          </a:p>
          <a:p>
            <a:r>
              <a:rPr lang="en-US" dirty="0"/>
              <a:t>Virtual machines for performance optimization</a:t>
            </a:r>
          </a:p>
          <a:p>
            <a:r>
              <a:rPr lang="en-US" dirty="0"/>
              <a:t>Industry 4.0 (Internet of Things: IoT) integration</a:t>
            </a:r>
          </a:p>
          <a:p>
            <a:r>
              <a:rPr lang="en-US" dirty="0"/>
              <a:t>Cloud connectivity for data storage and monitoring</a:t>
            </a:r>
          </a:p>
        </p:txBody>
      </p:sp>
      <p:sp>
        <p:nvSpPr>
          <p:cNvPr id="21" name="Slide Number Placeholder 5">
            <a:extLst>
              <a:ext uri="{FF2B5EF4-FFF2-40B4-BE49-F238E27FC236}">
                <a16:creationId xmlns:a16="http://schemas.microsoft.com/office/drawing/2014/main" id="{0C4209FA-09B2-4671-9201-6082D8C25074}"/>
              </a:ext>
            </a:extLst>
          </p:cNvPr>
          <p:cNvSpPr txBox="1">
            <a:spLocks/>
          </p:cNvSpPr>
          <p:nvPr/>
        </p:nvSpPr>
        <p:spPr>
          <a:xfrm>
            <a:off x="6126480" y="6336792"/>
            <a:ext cx="812800" cy="521208"/>
          </a:xfrm>
          <a:prstGeom prst="rect">
            <a:avLst/>
          </a:prstGeom>
        </p:spPr>
        <p:txBody>
          <a:bodyPr rtlCol="0"/>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0986A-DC26-4882-A470-4C1A1AA4B114}" type="slidenum">
              <a:rPr lang="en-US" smtClean="0"/>
              <a:pPr/>
              <a:t>34</a:t>
            </a:fld>
            <a:endParaRPr lang="en-US" dirty="0"/>
          </a:p>
        </p:txBody>
      </p:sp>
    </p:spTree>
    <p:extLst>
      <p:ext uri="{BB962C8B-B14F-4D97-AF65-F5344CB8AC3E}">
        <p14:creationId xmlns:p14="http://schemas.microsoft.com/office/powerpoint/2010/main" val="150529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0CA9-7FAE-4E2C-BC2B-C6DCC0D7A98F}"/>
              </a:ext>
            </a:extLst>
          </p:cNvPr>
          <p:cNvSpPr>
            <a:spLocks noGrp="1"/>
          </p:cNvSpPr>
          <p:nvPr>
            <p:ph type="title"/>
          </p:nvPr>
        </p:nvSpPr>
        <p:spPr/>
        <p:txBody>
          <a:bodyPr/>
          <a:lstStyle/>
          <a:p>
            <a:r>
              <a:rPr lang="en-US" dirty="0"/>
              <a:t>Submit Questions and Comments</a:t>
            </a:r>
          </a:p>
        </p:txBody>
      </p:sp>
      <p:pic>
        <p:nvPicPr>
          <p:cNvPr id="4" name="Content Placeholder 3">
            <a:extLst>
              <a:ext uri="{FF2B5EF4-FFF2-40B4-BE49-F238E27FC236}">
                <a16:creationId xmlns:a16="http://schemas.microsoft.com/office/drawing/2014/main" id="{2D0E2F95-3282-482A-9113-912EC9927ADD}"/>
              </a:ext>
            </a:extLst>
          </p:cNvPr>
          <p:cNvPicPr>
            <a:picLocks noGrp="1" noChangeAspect="1"/>
          </p:cNvPicPr>
          <p:nvPr>
            <p:ph sz="quarter" idx="1"/>
          </p:nvPr>
        </p:nvPicPr>
        <p:blipFill>
          <a:blip r:embed="rId2"/>
          <a:stretch>
            <a:fillRect/>
          </a:stretch>
        </p:blipFill>
        <p:spPr>
          <a:xfrm>
            <a:off x="4452937" y="1905000"/>
            <a:ext cx="3286125" cy="3795038"/>
          </a:xfrm>
          <a:prstGeom prst="rect">
            <a:avLst/>
          </a:prstGeom>
        </p:spPr>
      </p:pic>
      <p:sp>
        <p:nvSpPr>
          <p:cNvPr id="6" name="Slide Number Placeholder 5">
            <a:extLst>
              <a:ext uri="{FF2B5EF4-FFF2-40B4-BE49-F238E27FC236}">
                <a16:creationId xmlns:a16="http://schemas.microsoft.com/office/drawing/2014/main" id="{307E8785-9177-49E1-B00F-4897F4391A4C}"/>
              </a:ext>
            </a:extLst>
          </p:cNvPr>
          <p:cNvSpPr>
            <a:spLocks noGrp="1"/>
          </p:cNvSpPr>
          <p:nvPr>
            <p:ph type="sldNum" sz="quarter" idx="4294967295"/>
          </p:nvPr>
        </p:nvSpPr>
        <p:spPr>
          <a:xfrm>
            <a:off x="6126480" y="6336792"/>
            <a:ext cx="812800" cy="521208"/>
          </a:xfrm>
          <a:prstGeom prst="rect">
            <a:avLst/>
          </a:prstGeom>
        </p:spPr>
        <p:txBody>
          <a:bodyPr/>
          <a:lstStyle/>
          <a:p>
            <a:fld id="{DBC0986A-DC26-4882-A470-4C1A1AA4B114}" type="slidenum">
              <a:rPr lang="en-US" smtClean="0"/>
              <a:pPr/>
              <a:t>35</a:t>
            </a:fld>
            <a:endParaRPr lang="en-US" dirty="0"/>
          </a:p>
        </p:txBody>
      </p:sp>
    </p:spTree>
    <p:extLst>
      <p:ext uri="{BB962C8B-B14F-4D97-AF65-F5344CB8AC3E}">
        <p14:creationId xmlns:p14="http://schemas.microsoft.com/office/powerpoint/2010/main" val="206429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5"/>
          <p:cNvSpPr txBox="1">
            <a:spLocks noChangeArrowheads="1"/>
          </p:cNvSpPr>
          <p:nvPr/>
        </p:nvSpPr>
        <p:spPr bwMode="auto">
          <a:xfrm>
            <a:off x="1142952" y="3370345"/>
            <a:ext cx="334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z="1000" dirty="0">
              <a:solidFill>
                <a:prstClr val="black"/>
              </a:solidFill>
            </a:endParaRPr>
          </a:p>
          <a:p>
            <a:pPr fontAlgn="base">
              <a:spcBef>
                <a:spcPct val="0"/>
              </a:spcBef>
              <a:spcAft>
                <a:spcPct val="0"/>
              </a:spcAft>
              <a:defRPr/>
            </a:pPr>
            <a:endParaRPr lang="en-US" altLang="en-US" sz="1000" dirty="0">
              <a:solidFill>
                <a:prstClr val="black"/>
              </a:solidFill>
            </a:endParaRPr>
          </a:p>
        </p:txBody>
      </p:sp>
      <p:sp>
        <p:nvSpPr>
          <p:cNvPr id="9228" name="TextBox 19"/>
          <p:cNvSpPr txBox="1">
            <a:spLocks noChangeArrowheads="1"/>
          </p:cNvSpPr>
          <p:nvPr/>
        </p:nvSpPr>
        <p:spPr bwMode="auto">
          <a:xfrm>
            <a:off x="4327128" y="1524000"/>
            <a:ext cx="430024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President and CEO, APG-Neuros</a:t>
            </a:r>
          </a:p>
          <a:p>
            <a:pPr>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Founded APG-Neuros in 2005</a:t>
            </a:r>
          </a:p>
          <a:p>
            <a:pPr>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Spent 25 years in the aerospace and defense industries</a:t>
            </a:r>
          </a:p>
          <a:p>
            <a:pPr>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Passionate about the environment and sustainability</a:t>
            </a:r>
          </a:p>
        </p:txBody>
      </p:sp>
      <p:sp>
        <p:nvSpPr>
          <p:cNvPr id="14" name="Title 1">
            <a:extLst>
              <a:ext uri="{FF2B5EF4-FFF2-40B4-BE49-F238E27FC236}">
                <a16:creationId xmlns:a16="http://schemas.microsoft.com/office/drawing/2014/main" id="{F2CBD3E3-8AD4-4543-A803-FE2688D1FD99}"/>
              </a:ext>
            </a:extLst>
          </p:cNvPr>
          <p:cNvSpPr>
            <a:spLocks noGrp="1"/>
          </p:cNvSpPr>
          <p:nvPr>
            <p:ph type="title"/>
          </p:nvPr>
        </p:nvSpPr>
        <p:spPr>
          <a:xfrm>
            <a:off x="1981200" y="152400"/>
            <a:ext cx="8305800" cy="563562"/>
          </a:xfrm>
        </p:spPr>
        <p:txBody>
          <a:bodyPr/>
          <a:lstStyle/>
          <a:p>
            <a:pPr algn="ctr"/>
            <a:r>
              <a:rPr lang="en-US" dirty="0"/>
              <a:t>About the Speaker</a:t>
            </a:r>
          </a:p>
        </p:txBody>
      </p:sp>
      <p:sp>
        <p:nvSpPr>
          <p:cNvPr id="23" name="Rectangle 22">
            <a:extLst>
              <a:ext uri="{FF2B5EF4-FFF2-40B4-BE49-F238E27FC236}">
                <a16:creationId xmlns:a16="http://schemas.microsoft.com/office/drawing/2014/main" id="{0F2CB317-197B-4F21-A67C-BE4378867D09}"/>
              </a:ext>
            </a:extLst>
          </p:cNvPr>
          <p:cNvSpPr/>
          <p:nvPr/>
        </p:nvSpPr>
        <p:spPr>
          <a:xfrm>
            <a:off x="591729" y="1402718"/>
            <a:ext cx="3276600" cy="296513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extBox 4">
            <a:extLst>
              <a:ext uri="{FF2B5EF4-FFF2-40B4-BE49-F238E27FC236}">
                <a16:creationId xmlns:a16="http://schemas.microsoft.com/office/drawing/2014/main" id="{C684C370-D1B2-4236-A817-27AFAF331426}"/>
              </a:ext>
            </a:extLst>
          </p:cNvPr>
          <p:cNvSpPr txBox="1">
            <a:spLocks noChangeArrowheads="1"/>
          </p:cNvSpPr>
          <p:nvPr/>
        </p:nvSpPr>
        <p:spPr bwMode="auto">
          <a:xfrm>
            <a:off x="10017200" y="3570370"/>
            <a:ext cx="1317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1600" dirty="0">
                <a:solidFill>
                  <a:prstClr val="black"/>
                </a:solidFill>
                <a:cs typeface="Arial" panose="020B0604020202020204" pitchFamily="34" charset="0"/>
              </a:rPr>
              <a:t>Sponsored by</a:t>
            </a:r>
          </a:p>
        </p:txBody>
      </p:sp>
      <p:pic>
        <p:nvPicPr>
          <p:cNvPr id="12" name="Picture 11">
            <a:extLst>
              <a:ext uri="{FF2B5EF4-FFF2-40B4-BE49-F238E27FC236}">
                <a16:creationId xmlns:a16="http://schemas.microsoft.com/office/drawing/2014/main" id="{4A05CF9E-DA22-41F1-A379-916367103424}"/>
              </a:ext>
            </a:extLst>
          </p:cNvPr>
          <p:cNvPicPr>
            <a:picLocks noChangeAspect="1"/>
          </p:cNvPicPr>
          <p:nvPr/>
        </p:nvPicPr>
        <p:blipFill>
          <a:blip r:embed="rId2"/>
          <a:stretch>
            <a:fillRect/>
          </a:stretch>
        </p:blipFill>
        <p:spPr>
          <a:xfrm>
            <a:off x="8839200" y="3893605"/>
            <a:ext cx="3121423" cy="957155"/>
          </a:xfrm>
          <a:prstGeom prst="rect">
            <a:avLst/>
          </a:prstGeom>
        </p:spPr>
      </p:pic>
      <p:pic>
        <p:nvPicPr>
          <p:cNvPr id="3" name="Picture 2" descr="A person in a suit and tie&#10;&#10;Description automatically generated with medium confidence">
            <a:extLst>
              <a:ext uri="{FF2B5EF4-FFF2-40B4-BE49-F238E27FC236}">
                <a16:creationId xmlns:a16="http://schemas.microsoft.com/office/drawing/2014/main" id="{EC17A879-63EE-49A4-8A42-E6C6A7A46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213" y="1505180"/>
            <a:ext cx="2107793" cy="2760206"/>
          </a:xfrm>
          <a:prstGeom prst="rect">
            <a:avLst/>
          </a:prstGeom>
        </p:spPr>
      </p:pic>
      <p:grpSp>
        <p:nvGrpSpPr>
          <p:cNvPr id="25" name="Group 24">
            <a:extLst>
              <a:ext uri="{FF2B5EF4-FFF2-40B4-BE49-F238E27FC236}">
                <a16:creationId xmlns:a16="http://schemas.microsoft.com/office/drawing/2014/main" id="{F8472E8A-B840-4E85-B817-FB57C539C835}"/>
              </a:ext>
            </a:extLst>
          </p:cNvPr>
          <p:cNvGrpSpPr/>
          <p:nvPr/>
        </p:nvGrpSpPr>
        <p:grpSpPr>
          <a:xfrm>
            <a:off x="328214" y="3309286"/>
            <a:ext cx="3735399" cy="1142378"/>
            <a:chOff x="1021284" y="1700342"/>
            <a:chExt cx="3491398" cy="936321"/>
          </a:xfrm>
        </p:grpSpPr>
        <p:sp>
          <p:nvSpPr>
            <p:cNvPr id="26" name="Speech Bubble: Rectangle 25">
              <a:extLst>
                <a:ext uri="{FF2B5EF4-FFF2-40B4-BE49-F238E27FC236}">
                  <a16:creationId xmlns:a16="http://schemas.microsoft.com/office/drawing/2014/main" id="{C331D923-0127-43CF-A68D-5CFBF67D49A2}"/>
                </a:ext>
              </a:extLst>
            </p:cNvPr>
            <p:cNvSpPr/>
            <p:nvPr/>
          </p:nvSpPr>
          <p:spPr>
            <a:xfrm>
              <a:off x="1249394" y="1756545"/>
              <a:ext cx="3080761" cy="79448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Speech Bubble: Rectangle 4">
              <a:extLst>
                <a:ext uri="{FF2B5EF4-FFF2-40B4-BE49-F238E27FC236}">
                  <a16:creationId xmlns:a16="http://schemas.microsoft.com/office/drawing/2014/main" id="{47050A68-7F44-4931-9883-72D8E757DC5F}"/>
                </a:ext>
              </a:extLst>
            </p:cNvPr>
            <p:cNvSpPr txBox="1"/>
            <p:nvPr/>
          </p:nvSpPr>
          <p:spPr>
            <a:xfrm>
              <a:off x="1021284" y="1700342"/>
              <a:ext cx="3491398" cy="936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sz="2000" b="1" dirty="0"/>
                <a:t>Omar Hammoud</a:t>
              </a:r>
            </a:p>
            <a:p>
              <a:pPr algn="ctr" defTabSz="800100">
                <a:spcBef>
                  <a:spcPct val="0"/>
                </a:spcBef>
              </a:pPr>
              <a:r>
                <a:rPr lang="en-US" sz="1400" dirty="0"/>
                <a:t>APG-Neuros</a:t>
              </a:r>
            </a:p>
          </p:txBody>
        </p:sp>
      </p:grpSp>
    </p:spTree>
    <p:extLst>
      <p:ext uri="{BB962C8B-B14F-4D97-AF65-F5344CB8AC3E}">
        <p14:creationId xmlns:p14="http://schemas.microsoft.com/office/powerpoint/2010/main" val="256858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1295400" y="1295400"/>
            <a:ext cx="2578608" cy="743712"/>
          </a:xfrm>
          <a:prstGeom prst="rect">
            <a:avLst/>
          </a:prstGeom>
        </p:spPr>
        <p:txBody>
          <a:bodyPr vert="horz" lIns="91440" tIns="45720" rIns="91440" bIns="45720" rtlCol="0" anchor="b">
            <a:norm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Agenda</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2" name="Content Placeholder 2">
            <a:extLst>
              <a:ext uri="{FF2B5EF4-FFF2-40B4-BE49-F238E27FC236}">
                <a16:creationId xmlns:a16="http://schemas.microsoft.com/office/drawing/2014/main" id="{345F31FE-4355-40DB-9426-9578BFAF1010}"/>
              </a:ext>
            </a:extLst>
          </p:cNvPr>
          <p:cNvSpPr txBox="1">
            <a:spLocks/>
          </p:cNvSpPr>
          <p:nvPr/>
        </p:nvSpPr>
        <p:spPr>
          <a:xfrm>
            <a:off x="990600" y="2286000"/>
            <a:ext cx="2579180" cy="320725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Introduction</a:t>
            </a:r>
          </a:p>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Challenges with PID controls</a:t>
            </a:r>
          </a:p>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Enhanced aeration controls</a:t>
            </a:r>
          </a:p>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Model Predictive Controls</a:t>
            </a:r>
          </a:p>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Solutions offered by APGN</a:t>
            </a:r>
          </a:p>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Case study</a:t>
            </a:r>
          </a:p>
          <a:p>
            <a:pPr marL="5143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Q &amp; A</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D841AA0-E35D-4F26-BCF1-ED1C4BC5D422}"/>
              </a:ext>
            </a:extLst>
          </p:cNvPr>
          <p:cNvPicPr>
            <a:picLocks noChangeAspect="1"/>
          </p:cNvPicPr>
          <p:nvPr/>
        </p:nvPicPr>
        <p:blipFill>
          <a:blip r:embed="rId4"/>
          <a:stretch>
            <a:fillRect/>
          </a:stretch>
        </p:blipFill>
        <p:spPr>
          <a:xfrm>
            <a:off x="7467600" y="1752600"/>
            <a:ext cx="3962400" cy="3831771"/>
          </a:xfrm>
          <a:prstGeom prst="rect">
            <a:avLst/>
          </a:prstGeom>
        </p:spPr>
      </p:pic>
      <p:sp>
        <p:nvSpPr>
          <p:cNvPr id="6" name="TextBox 5">
            <a:extLst>
              <a:ext uri="{FF2B5EF4-FFF2-40B4-BE49-F238E27FC236}">
                <a16:creationId xmlns:a16="http://schemas.microsoft.com/office/drawing/2014/main" id="{250C83A8-DE20-4EB7-AA7C-A9D809F555DB}"/>
              </a:ext>
            </a:extLst>
          </p:cNvPr>
          <p:cNvSpPr txBox="1"/>
          <p:nvPr/>
        </p:nvSpPr>
        <p:spPr>
          <a:xfrm>
            <a:off x="7620000" y="5638800"/>
            <a:ext cx="3429000" cy="338554"/>
          </a:xfrm>
          <a:prstGeom prst="rect">
            <a:avLst/>
          </a:prstGeom>
          <a:noFill/>
        </p:spPr>
        <p:txBody>
          <a:bodyPr wrap="square" rtlCol="0">
            <a:spAutoFit/>
          </a:bodyPr>
          <a:lstStyle/>
          <a:p>
            <a:pPr algn="ctr"/>
            <a:r>
              <a:rPr lang="en-CA" sz="1600" dirty="0">
                <a:solidFill>
                  <a:srgbClr val="FF0000"/>
                </a:solidFill>
              </a:rPr>
              <a:t>15 KW to 750 KW Turbo Blowers</a:t>
            </a:r>
          </a:p>
        </p:txBody>
      </p:sp>
    </p:spTree>
    <p:extLst>
      <p:ext uri="{BB962C8B-B14F-4D97-AF65-F5344CB8AC3E}">
        <p14:creationId xmlns:p14="http://schemas.microsoft.com/office/powerpoint/2010/main" val="2395373035"/>
      </p:ext>
    </p:extLst>
  </p:cSld>
  <p:clrMapOvr>
    <a:overrideClrMapping bg1="lt1" tx1="dk1" bg2="lt2" tx2="dk2" accent1="accent1" accent2="accent2" accent3="accent3" accent4="accent4" accent5="accent5" accent6="accent6" hlink="hlink" folHlink="folHlink"/>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51EE4B-57D6-49D6-B3A0-AB56049DB057}"/>
              </a:ext>
            </a:extLst>
          </p:cNvPr>
          <p:cNvPicPr>
            <a:picLocks noChangeAspect="1"/>
          </p:cNvPicPr>
          <p:nvPr/>
        </p:nvPicPr>
        <p:blipFill>
          <a:blip r:embed="rId5"/>
          <a:stretch>
            <a:fillRect/>
          </a:stretch>
        </p:blipFill>
        <p:spPr>
          <a:xfrm>
            <a:off x="9590137" y="3837166"/>
            <a:ext cx="2601863" cy="2072143"/>
          </a:xfrm>
          <a:prstGeom prst="rect">
            <a:avLst/>
          </a:prstGeom>
        </p:spPr>
      </p:pic>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526015" y="223876"/>
            <a:ext cx="8011022" cy="461665"/>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APG-Neuros</a:t>
            </a:r>
          </a:p>
        </p:txBody>
      </p:sp>
      <p:sp>
        <p:nvSpPr>
          <p:cNvPr id="2" name="TextBox 1">
            <a:extLst>
              <a:ext uri="{FF2B5EF4-FFF2-40B4-BE49-F238E27FC236}">
                <a16:creationId xmlns:a16="http://schemas.microsoft.com/office/drawing/2014/main" id="{D348F5FC-4E2F-4C2F-9689-E5DC13D16332}"/>
              </a:ext>
            </a:extLst>
          </p:cNvPr>
          <p:cNvSpPr txBox="1"/>
          <p:nvPr/>
        </p:nvSpPr>
        <p:spPr>
          <a:xfrm>
            <a:off x="228600" y="948690"/>
            <a:ext cx="10668000" cy="59093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Founded in 2005, Montreal, Canada with background in power generation technologies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unit in 2005 in NA to 1,500 units in 2020 ( &gt; 600 installations).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lgn="just">
              <a:buFont typeface="Arial" panose="020B0604020202020204" pitchFamily="34" charset="0"/>
              <a:buChar char="•"/>
              <a:defRPr/>
            </a:pPr>
            <a:r>
              <a:rPr lang="en-US" b="1" dirty="0">
                <a:solidFill>
                  <a:prstClr val="black"/>
                </a:solidFill>
              </a:rPr>
              <a:t>Aeration system design &amp; supply; from diffusers to Turbo Blowers &amp; Controls</a:t>
            </a:r>
          </a:p>
          <a:p>
            <a:pPr marL="285750" indent="-285750" algn="just">
              <a:buFont typeface="Arial" panose="020B0604020202020204" pitchFamily="34" charset="0"/>
              <a:buChar char="•"/>
              <a:defRPr/>
            </a:pPr>
            <a:endParaRPr lang="en-US" b="1" dirty="0">
              <a:solidFill>
                <a:prstClr val="black"/>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Turbo Blower product range from 15 KW to to 2,200 KW rated power</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450 SCFM (750 M3/HR) to 70,000 SCFM (120,000 M3/HR)</a:t>
            </a:r>
          </a:p>
          <a:p>
            <a:pPr marL="1200150" marR="0" lvl="2"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 PSIG (0.25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Barg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45 PSIG (3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Barg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Customer benefits: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Compact, Quiet, Vibration Free, High efficiency, quality &amp; reliability</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Demonstrated capability for Frequent Starts and Variable Pressure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Smart connected, low maintenance based on condition monitoring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dapt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customers’ design requirements</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Gas Turbine Blower operates on Biogas, NG &amp; Kerosene fuels</a:t>
            </a:r>
          </a:p>
          <a:p>
            <a:pPr marL="742950" lvl="1" indent="-285750" algn="just">
              <a:buFont typeface="Arial" panose="020B0604020202020204" pitchFamily="34" charset="0"/>
              <a:buChar char="•"/>
              <a:defRPr/>
            </a:pPr>
            <a:r>
              <a:rPr lang="en-US" dirty="0">
                <a:solidFill>
                  <a:prstClr val="black"/>
                </a:solidFill>
              </a:rPr>
              <a:t>Electric Grid independence</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O</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cost savings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Low emissions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9C2AFBF-9A6C-4B6E-8A73-B1D4DE8F6DBF}"/>
              </a:ext>
            </a:extLst>
          </p:cNvPr>
          <p:cNvPicPr>
            <a:picLocks noChangeAspect="1"/>
          </p:cNvPicPr>
          <p:nvPr/>
        </p:nvPicPr>
        <p:blipFill>
          <a:blip r:embed="rId6"/>
          <a:stretch>
            <a:fillRect/>
          </a:stretch>
        </p:blipFill>
        <p:spPr>
          <a:xfrm>
            <a:off x="9590137" y="948690"/>
            <a:ext cx="2586048" cy="2212162"/>
          </a:xfrm>
          <a:prstGeom prst="rect">
            <a:avLst/>
          </a:prstGeom>
        </p:spPr>
      </p:pic>
      <p:sp>
        <p:nvSpPr>
          <p:cNvPr id="5" name="TextBox 4">
            <a:extLst>
              <a:ext uri="{FF2B5EF4-FFF2-40B4-BE49-F238E27FC236}">
                <a16:creationId xmlns:a16="http://schemas.microsoft.com/office/drawing/2014/main" id="{10080A2C-99A7-4798-B2C4-2361D4CC964C}"/>
              </a:ext>
            </a:extLst>
          </p:cNvPr>
          <p:cNvSpPr txBox="1"/>
          <p:nvPr/>
        </p:nvSpPr>
        <p:spPr>
          <a:xfrm>
            <a:off x="9521448" y="5880051"/>
            <a:ext cx="2590800" cy="338554"/>
          </a:xfrm>
          <a:prstGeom prst="rect">
            <a:avLst/>
          </a:prstGeom>
          <a:noFill/>
        </p:spPr>
        <p:txBody>
          <a:bodyPr wrap="square" rtlCol="0">
            <a:spAutoFit/>
          </a:bodyPr>
          <a:lstStyle/>
          <a:p>
            <a:r>
              <a:rPr lang="en-CA" sz="1200" dirty="0">
                <a:solidFill>
                  <a:srgbClr val="FF0000"/>
                </a:solidFill>
              </a:rPr>
              <a:t>   </a:t>
            </a:r>
            <a:r>
              <a:rPr lang="en-CA" sz="1600" dirty="0">
                <a:solidFill>
                  <a:srgbClr val="FF0000"/>
                </a:solidFill>
              </a:rPr>
              <a:t>230 KW Gas Turbine Blower</a:t>
            </a:r>
            <a:endParaRPr lang="en-CA" sz="1200" dirty="0">
              <a:solidFill>
                <a:srgbClr val="FF0000"/>
              </a:solidFill>
            </a:endParaRPr>
          </a:p>
        </p:txBody>
      </p:sp>
      <p:sp>
        <p:nvSpPr>
          <p:cNvPr id="8" name="TextBox 7">
            <a:extLst>
              <a:ext uri="{FF2B5EF4-FFF2-40B4-BE49-F238E27FC236}">
                <a16:creationId xmlns:a16="http://schemas.microsoft.com/office/drawing/2014/main" id="{066824A5-8161-442C-B047-889C5BF16DD0}"/>
              </a:ext>
            </a:extLst>
          </p:cNvPr>
          <p:cNvSpPr txBox="1"/>
          <p:nvPr/>
        </p:nvSpPr>
        <p:spPr>
          <a:xfrm>
            <a:off x="9780654" y="3085447"/>
            <a:ext cx="2182746" cy="338554"/>
          </a:xfrm>
          <a:prstGeom prst="rect">
            <a:avLst/>
          </a:prstGeom>
          <a:noFill/>
        </p:spPr>
        <p:txBody>
          <a:bodyPr wrap="square" rtlCol="0">
            <a:spAutoFit/>
          </a:bodyPr>
          <a:lstStyle/>
          <a:p>
            <a:r>
              <a:rPr lang="en-CA" sz="1200" dirty="0">
                <a:solidFill>
                  <a:srgbClr val="FF0000"/>
                </a:solidFill>
              </a:rPr>
              <a:t>   </a:t>
            </a:r>
            <a:r>
              <a:rPr lang="en-CA" sz="1600" dirty="0">
                <a:solidFill>
                  <a:srgbClr val="FF0000"/>
                </a:solidFill>
              </a:rPr>
              <a:t>1 MW Turbo Blower</a:t>
            </a:r>
            <a:endParaRPr lang="en-CA" sz="1200" dirty="0">
              <a:solidFill>
                <a:srgbClr val="FF0000"/>
              </a:solidFill>
            </a:endParaRPr>
          </a:p>
        </p:txBody>
      </p:sp>
    </p:spTree>
    <p:extLst>
      <p:ext uri="{BB962C8B-B14F-4D97-AF65-F5344CB8AC3E}">
        <p14:creationId xmlns:p14="http://schemas.microsoft.com/office/powerpoint/2010/main" val="3567731296"/>
      </p:ext>
    </p:extLst>
  </p:cSld>
  <p:clrMapOvr>
    <a:overrideClrMapping bg1="lt1" tx1="dk1" bg2="lt2" tx2="dk2" accent1="accent1" accent2="accent2" accent3="accent3" accent4="accent4" accent5="accent5" accent6="accent6" hlink="hlink" folHlink="folHlink"/>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1981200" y="76200"/>
            <a:ext cx="6218640"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Aeration and wastewater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The Challenges </a:t>
            </a:r>
          </a:p>
        </p:txBody>
      </p:sp>
      <p:sp>
        <p:nvSpPr>
          <p:cNvPr id="2" name="TextBox 1">
            <a:extLst>
              <a:ext uri="{FF2B5EF4-FFF2-40B4-BE49-F238E27FC236}">
                <a16:creationId xmlns:a16="http://schemas.microsoft.com/office/drawing/2014/main" id="{D348F5FC-4E2F-4C2F-9689-E5DC13D16332}"/>
              </a:ext>
            </a:extLst>
          </p:cNvPr>
          <p:cNvSpPr txBox="1"/>
          <p:nvPr/>
        </p:nvSpPr>
        <p:spPr>
          <a:xfrm>
            <a:off x="533400" y="1091773"/>
            <a:ext cx="8657438"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Aeration is main engine of wastewater treatment;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Providing sufficient DO for aerobic organisms performing BOD removal,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Nitrification in activated sludge,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Keeping biomass in suspension.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Treatment can be varied in relation to DO control in two ways: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By adjusting aeration intensity, 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By adjusting aerated volume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Apart from DO concentration, several other factors affect treatment: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Inorganic substrates,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Solids retention time (SRT),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Temperature,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 and toxic inhibition.</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F681226-6E50-4FAD-9BA9-D026280B2D9A}"/>
              </a:ext>
            </a:extLst>
          </p:cNvPr>
          <p:cNvSpPr txBox="1"/>
          <p:nvPr/>
        </p:nvSpPr>
        <p:spPr>
          <a:xfrm>
            <a:off x="533400" y="5246668"/>
            <a:ext cx="8184064"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dirty="0" err="1">
                <a:solidFill>
                  <a:prstClr val="black"/>
                </a:solidFill>
                <a:latin typeface="Calibri" panose="020F0502020204030204"/>
              </a:rPr>
              <a:t>Overaeration</a:t>
            </a:r>
            <a:r>
              <a:rPr lang="fr-CA" b="1" dirty="0">
                <a:solidFill>
                  <a:prstClr val="black"/>
                </a:solidFill>
                <a:latin typeface="Calibri" panose="020F0502020204030204"/>
              </a:rPr>
              <a:t> </a:t>
            </a:r>
            <a:r>
              <a:rPr lang="fr-CA" b="1" dirty="0" err="1">
                <a:solidFill>
                  <a:prstClr val="black"/>
                </a:solidFill>
                <a:latin typeface="Calibri" panose="020F0502020204030204"/>
              </a:rPr>
              <a:t>is</a:t>
            </a:r>
            <a:r>
              <a:rPr lang="fr-CA" b="1" dirty="0">
                <a:solidFill>
                  <a:prstClr val="black"/>
                </a:solidFill>
                <a:latin typeface="Calibri" panose="020F0502020204030204"/>
              </a:rPr>
              <a:t> </a:t>
            </a:r>
            <a:r>
              <a:rPr lang="fr-CA" b="1" dirty="0" err="1">
                <a:solidFill>
                  <a:prstClr val="black"/>
                </a:solidFill>
                <a:latin typeface="Calibri" panose="020F0502020204030204"/>
              </a:rPr>
              <a:t>generally</a:t>
            </a:r>
            <a:r>
              <a:rPr lang="fr-CA" b="1" dirty="0">
                <a:solidFill>
                  <a:prstClr val="black"/>
                </a:solidFill>
                <a:latin typeface="Calibri" panose="020F0502020204030204"/>
              </a:rPr>
              <a:t> </a:t>
            </a:r>
            <a:r>
              <a:rPr lang="fr-CA" b="1" dirty="0" err="1">
                <a:solidFill>
                  <a:prstClr val="black"/>
                </a:solidFill>
                <a:latin typeface="Calibri" panose="020F0502020204030204"/>
              </a:rPr>
              <a:t>practiced</a:t>
            </a:r>
            <a:r>
              <a:rPr lang="fr-CA" b="1" dirty="0">
                <a:solidFill>
                  <a:prstClr val="black"/>
                </a:solidFill>
                <a:latin typeface="Calibri" panose="020F0502020204030204"/>
              </a:rPr>
              <a:t> to care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Uncertainties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measurement</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controls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Fear of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losing</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control on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treatment</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or permit violation</a:t>
            </a:r>
          </a:p>
        </p:txBody>
      </p:sp>
    </p:spTree>
    <p:extLst>
      <p:ext uri="{BB962C8B-B14F-4D97-AF65-F5344CB8AC3E}">
        <p14:creationId xmlns:p14="http://schemas.microsoft.com/office/powerpoint/2010/main" val="717377365"/>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7"/>
          <p:cNvSpPr txBox="1">
            <a:spLocks noChangeArrowheads="1"/>
          </p:cNvSpPr>
          <p:nvPr/>
        </p:nvSpPr>
        <p:spPr bwMode="auto">
          <a:xfrm>
            <a:off x="2057400" y="1600200"/>
            <a:ext cx="830579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n-US" altLang="en-US" sz="2000" b="1" dirty="0">
                <a:solidFill>
                  <a:prstClr val="black"/>
                </a:solidFill>
                <a:latin typeface="+mj-lt"/>
              </a:rPr>
              <a:t>All rights are reserved. The contents of this publication may not be reproduced in whole or in part without consent of Smith Onandia Communications LLC. Smith Onandia Communications LLC does not assume and hereby disclaims any liability to any person for any loss or damage caused by errors or omissions in the material contained herein, regardless of whether such errors result from negligence, accident, or any other cause whatsoever.</a:t>
            </a:r>
          </a:p>
          <a:p>
            <a:pPr algn="ctr" fontAlgn="base">
              <a:spcBef>
                <a:spcPct val="0"/>
              </a:spcBef>
              <a:spcAft>
                <a:spcPct val="0"/>
              </a:spcAft>
              <a:defRPr/>
            </a:pPr>
            <a:endParaRPr lang="en-US" altLang="en-US" sz="2000" b="1" dirty="0">
              <a:solidFill>
                <a:prstClr val="black"/>
              </a:solidFill>
              <a:latin typeface="+mj-lt"/>
            </a:endParaRPr>
          </a:p>
          <a:p>
            <a:pPr algn="ctr" fontAlgn="base">
              <a:spcBef>
                <a:spcPct val="0"/>
              </a:spcBef>
              <a:spcAft>
                <a:spcPct val="0"/>
              </a:spcAft>
              <a:defRPr/>
            </a:pPr>
            <a:r>
              <a:rPr lang="en-US" altLang="en-US" sz="2000" b="1" dirty="0">
                <a:solidFill>
                  <a:prstClr val="black"/>
                </a:solidFill>
                <a:latin typeface="+mj-lt"/>
              </a:rPr>
              <a:t>All materials presented are educational. Each system is unique and must be evaluated on its own merits.</a:t>
            </a:r>
          </a:p>
        </p:txBody>
      </p:sp>
      <p:sp>
        <p:nvSpPr>
          <p:cNvPr id="4" name="Title 1">
            <a:extLst>
              <a:ext uri="{FF2B5EF4-FFF2-40B4-BE49-F238E27FC236}">
                <a16:creationId xmlns:a16="http://schemas.microsoft.com/office/drawing/2014/main" id="{E1D1137A-1C58-428F-9DFB-DE963A9E07D0}"/>
              </a:ext>
            </a:extLst>
          </p:cNvPr>
          <p:cNvSpPr>
            <a:spLocks noGrp="1"/>
          </p:cNvSpPr>
          <p:nvPr>
            <p:ph type="title"/>
          </p:nvPr>
        </p:nvSpPr>
        <p:spPr>
          <a:xfrm>
            <a:off x="1981200" y="152400"/>
            <a:ext cx="8305800" cy="563562"/>
          </a:xfrm>
        </p:spPr>
        <p:txBody>
          <a:bodyPr/>
          <a:lstStyle/>
          <a:p>
            <a:pPr algn="ctr"/>
            <a:r>
              <a:rPr lang="en-US" dirty="0"/>
              <a:t>Disclaimer</a:t>
            </a:r>
          </a:p>
        </p:txBody>
      </p:sp>
    </p:spTree>
    <p:extLst>
      <p:ext uri="{BB962C8B-B14F-4D97-AF65-F5344CB8AC3E}">
        <p14:creationId xmlns:p14="http://schemas.microsoft.com/office/powerpoint/2010/main" val="26489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438400" y="228600"/>
            <a:ext cx="6218640"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Control </a:t>
            </a:r>
            <a:r>
              <a:rPr lang="en-US" sz="2400" dirty="0">
                <a:solidFill>
                  <a:srgbClr val="3A3A3A"/>
                </a:solidFill>
                <a:cs typeface="Calibri" panose="020F0502020204030204" pitchFamily="34" charset="0"/>
              </a:rPr>
              <a:t>S</a:t>
            </a:r>
            <a:r>
              <a:rPr kumimoji="0" lang="en-US" sz="2400" b="1" i="0" u="none" strike="noStrike" kern="1200" cap="none" spc="0" normalizeH="0" baseline="0" noProof="0" dirty="0" err="1">
                <a:ln>
                  <a:noFill/>
                </a:ln>
                <a:solidFill>
                  <a:srgbClr val="3A3A3A"/>
                </a:solidFill>
                <a:effectLst/>
                <a:uLnTx/>
                <a:uFillTx/>
                <a:latin typeface="Calibri" panose="020F0502020204030204" pitchFamily="34" charset="0"/>
                <a:ea typeface="+mn-ea"/>
                <a:cs typeface="Calibri" panose="020F0502020204030204" pitchFamily="34" charset="0"/>
              </a:rPr>
              <a:t>trategy</a:t>
            </a:r>
            <a:r>
              <a:rPr kumimoji="0" lang="en-US" sz="2400" b="1"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 limitations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A3A3A"/>
                </a:solidFill>
                <a:cs typeface="Calibri" panose="020F0502020204030204" pitchFamily="34" charset="0"/>
              </a:rPr>
              <a:t>Issues with Application of PID Control</a:t>
            </a:r>
            <a:endParaRPr kumimoji="0" lang="en-US" sz="1600" b="1"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9953CF8F-F9BA-486A-8ECF-EFB9BEB9C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743476" y="2570854"/>
            <a:ext cx="9448524" cy="36775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0CFC42-F77D-4609-8B64-0E7728E21674}"/>
              </a:ext>
            </a:extLst>
          </p:cNvPr>
          <p:cNvSpPr txBox="1"/>
          <p:nvPr/>
        </p:nvSpPr>
        <p:spPr>
          <a:xfrm>
            <a:off x="609600" y="1190536"/>
            <a:ext cx="953371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issues with PID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Using linear formulas as </a:t>
            </a:r>
            <a:r>
              <a:rPr lang="en-US" dirty="0">
                <a:solidFill>
                  <a:prstClr val="black"/>
                </a:solidFill>
                <a:latin typeface="Calibri" panose="020F0502020204030204"/>
              </a:rPr>
              <a:t>Proportional Integral Differential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PID) to model non-linear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Using multiple independent PID loops that interfere with each 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Control process parameters that have long response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p:txBody>
      </p:sp>
      <p:sp>
        <p:nvSpPr>
          <p:cNvPr id="2" name="Rectangle 1">
            <a:extLst>
              <a:ext uri="{FF2B5EF4-FFF2-40B4-BE49-F238E27FC236}">
                <a16:creationId xmlns:a16="http://schemas.microsoft.com/office/drawing/2014/main" id="{D6AEA436-86FA-40D0-9A88-CF0586B75DFE}"/>
              </a:ext>
            </a:extLst>
          </p:cNvPr>
          <p:cNvSpPr/>
          <p:nvPr/>
        </p:nvSpPr>
        <p:spPr>
          <a:xfrm>
            <a:off x="304800" y="3429000"/>
            <a:ext cx="2533579" cy="646331"/>
          </a:xfrm>
          <a:prstGeom prst="rect">
            <a:avLst/>
          </a:prstGeom>
        </p:spPr>
        <p:txBody>
          <a:bodyPr wrap="none">
            <a:spAutoFit/>
          </a:bodyPr>
          <a:lstStyle/>
          <a:p>
            <a:pPr lvl="0">
              <a:defRPr/>
            </a:pPr>
            <a:r>
              <a:rPr lang="en-US" b="1" dirty="0">
                <a:solidFill>
                  <a:prstClr val="black"/>
                </a:solidFill>
              </a:rPr>
              <a:t>Result:</a:t>
            </a:r>
            <a:r>
              <a:rPr lang="en-US" dirty="0">
                <a:solidFill>
                  <a:prstClr val="black"/>
                </a:solidFill>
              </a:rPr>
              <a:t> </a:t>
            </a:r>
          </a:p>
          <a:p>
            <a:pPr lvl="0">
              <a:defRPr/>
            </a:pPr>
            <a:r>
              <a:rPr lang="en-US" dirty="0">
                <a:solidFill>
                  <a:prstClr val="black"/>
                </a:solidFill>
              </a:rPr>
              <a:t>Oscillation and instability</a:t>
            </a:r>
          </a:p>
        </p:txBody>
      </p:sp>
    </p:spTree>
    <p:extLst>
      <p:ext uri="{BB962C8B-B14F-4D97-AF65-F5344CB8AC3E}">
        <p14:creationId xmlns:p14="http://schemas.microsoft.com/office/powerpoint/2010/main" val="3843223782"/>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E3E0F39-BBC5-4932-B749-96CB191884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069"/>
          <a:stretch/>
        </p:blipFill>
        <p:spPr bwMode="auto">
          <a:xfrm>
            <a:off x="914400" y="1905000"/>
            <a:ext cx="973227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567580" y="254641"/>
            <a:ext cx="6218640" cy="461665"/>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Challenges with PID control Explained</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990600" y="1066800"/>
            <a:ext cx="865743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P, PI and PID control: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Efficient for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linear</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processes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minimum lag due to time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delay</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Biological processes are </a:t>
            </a:r>
            <a:r>
              <a:rPr kumimoji="0" lang="en-CA" sz="1800" b="0"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linear: multiple variables play against each other</a:t>
            </a:r>
          </a:p>
        </p:txBody>
      </p:sp>
    </p:spTree>
    <p:extLst>
      <p:ext uri="{BB962C8B-B14F-4D97-AF65-F5344CB8AC3E}">
        <p14:creationId xmlns:p14="http://schemas.microsoft.com/office/powerpoint/2010/main" val="2954354305"/>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729028" y="228600"/>
            <a:ext cx="6218640" cy="461665"/>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Challenges with PID control explained </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838200" y="1024890"/>
            <a:ext cx="10000296"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Independent PID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controllers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interact</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and influence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each</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other</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causing</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Process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instability</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oscillating</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air flow, valve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hunting</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prstClr val="black"/>
                </a:solidFill>
                <a:latin typeface="Calibri" panose="020F0502020204030204"/>
              </a:rPr>
              <a:t>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urge and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potential</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equipment</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failure</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System </a:t>
            </a:r>
            <a:r>
              <a:rPr kumimoji="0" lang="en-CA" b="0" i="0" u="none" strike="noStrike" kern="1200" cap="none" spc="0" normalizeH="0" baseline="0" noProof="0" dirty="0" err="1">
                <a:ln>
                  <a:noFill/>
                </a:ln>
                <a:solidFill>
                  <a:prstClr val="black"/>
                </a:solidFill>
                <a:effectLst/>
                <a:uLnTx/>
                <a:uFillTx/>
                <a:latin typeface="Calibri" panose="020F0502020204030204"/>
                <a:ea typeface="+mn-ea"/>
                <a:cs typeface="+mn-cs"/>
              </a:rPr>
              <a:t>charcteristics</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 due to dead time and time constant</a:t>
            </a:r>
          </a:p>
          <a:p>
            <a:pPr>
              <a:defRPr/>
            </a:pPr>
            <a:endParaRPr kumimoji="0" lang="en-CA"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Ex. Process response time </a:t>
            </a:r>
            <a:r>
              <a:rPr lang="en-CA" dirty="0">
                <a:solidFill>
                  <a:prstClr val="black"/>
                </a:solidFill>
                <a:latin typeface="Calibri" panose="020F0502020204030204"/>
              </a:rPr>
              <a:t>d</a:t>
            </a:r>
            <a:r>
              <a:rPr kumimoji="0" lang="en-CA" sz="1800" b="0" i="0" u="none" strike="noStrike" kern="1200" cap="none" spc="0" normalizeH="0" baseline="0" noProof="0" dirty="0" err="1">
                <a:ln>
                  <a:noFill/>
                </a:ln>
                <a:solidFill>
                  <a:prstClr val="black"/>
                </a:solidFill>
                <a:effectLst/>
                <a:uLnTx/>
                <a:uFillTx/>
                <a:latin typeface="Calibri" panose="020F0502020204030204"/>
                <a:ea typeface="+mn-ea"/>
                <a:cs typeface="+mn-cs"/>
              </a:rPr>
              <a:t>elays</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DO   -up to 7 minutes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NH4 -up to 5 hours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Poor flow control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accuracy</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dirty="0">
                <a:solidFill>
                  <a:prstClr val="black"/>
                </a:solidFill>
                <a:latin typeface="Calibri" panose="020F0502020204030204"/>
              </a:rPr>
              <a:t>and p</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oor</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measurement</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and control</a:t>
            </a:r>
          </a:p>
          <a:p>
            <a:pPr marR="0" lvl="1" algn="l" defTabSz="914400" rtl="0" eaLnBrk="1" fontAlgn="auto" latinLnBrk="0" hangingPunct="1">
              <a:lnSpc>
                <a:spcPct val="100000"/>
              </a:lnSpc>
              <a:spcBef>
                <a:spcPts val="0"/>
              </a:spcBef>
              <a:spcAft>
                <a:spcPts val="0"/>
              </a:spcAft>
              <a:buClrTx/>
              <a:buSzTx/>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indent="-285750">
              <a:buFont typeface="Arial" panose="020B0604020202020204" pitchFamily="34" charset="0"/>
              <a:buChar char="•"/>
              <a:defRPr/>
            </a:pP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Means</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have to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choose</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higher</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setpoint</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ensure</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effluent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limit</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is</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met</a:t>
            </a:r>
          </a:p>
          <a:p>
            <a:pPr marL="285750" indent="-285750">
              <a:buFont typeface="Arial" panose="020B0604020202020204" pitchFamily="34" charset="0"/>
              <a:buChar char="•"/>
              <a:defRPr/>
            </a:pPr>
            <a:endParaRPr kumimoji="0" lang="fr-CA"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lang="fr-CA" dirty="0">
                <a:solidFill>
                  <a:prstClr val="black"/>
                </a:solidFill>
                <a:latin typeface="Calibri" panose="020F0502020204030204"/>
              </a:rPr>
              <a:t>Ex. Care for</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anticipated</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sudden</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change in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load</a:t>
            </a:r>
            <a:r>
              <a:rPr lang="fr-CA" dirty="0">
                <a:solidFill>
                  <a:prstClr val="black"/>
                </a:solidFill>
                <a:latin typeface="Calibri" panose="020F0502020204030204"/>
              </a:rPr>
              <a:t> or </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volume</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758253"/>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286000" y="152400"/>
            <a:ext cx="7228448"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Enhanced controls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a:t>
            </a:r>
            <a:r>
              <a:rPr kumimoji="0" lang="en-US" sz="2400" i="0" u="none" strike="noStrike" kern="1200" cap="none" spc="0" normalizeH="0" baseline="0" noProof="0" dirty="0" err="1">
                <a:ln>
                  <a:noFill/>
                </a:ln>
                <a:solidFill>
                  <a:srgbClr val="464646"/>
                </a:solidFill>
                <a:effectLst/>
                <a:uLnTx/>
                <a:uFillTx/>
                <a:latin typeface="Calibri" panose="020F0502020204030204" pitchFamily="34" charset="0"/>
                <a:ea typeface="+mn-ea"/>
                <a:cs typeface="+mn-cs"/>
              </a:rPr>
              <a:t>ttempt</a:t>
            </a:r>
            <a:r>
              <a:rPr kumimoji="0" lang="en-US" sz="2400"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 to solve issues with PID Control </a:t>
            </a:r>
            <a:endParaRPr kumimoji="0" lang="en-US" sz="160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838200" y="1524000"/>
            <a:ext cx="9296400"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Enhanced</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control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schemes</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improve</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DO control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Ammonia</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dirty="0">
                <a:solidFill>
                  <a:prstClr val="black"/>
                </a:solidFill>
                <a:latin typeface="Calibri" panose="020F0502020204030204"/>
              </a:rPr>
              <a:t>B</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ased</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dirty="0">
                <a:solidFill>
                  <a:prstClr val="black"/>
                </a:solidFill>
                <a:latin typeface="Calibri" panose="020F0502020204030204"/>
              </a:rPr>
              <a:t>A</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eration</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dirty="0">
                <a:solidFill>
                  <a:prstClr val="black"/>
                </a:solidFill>
                <a:latin typeface="Calibri" panose="020F0502020204030204"/>
              </a:rPr>
              <a:t>C</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ontrol</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(ABAC)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Good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results</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in pilot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studies</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reported</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early</a:t>
            </a:r>
            <a:r>
              <a:rPr kumimoji="0" lang="fr-CA"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b="0" i="0" u="none" strike="noStrike" kern="1200" cap="none" spc="0" normalizeH="0" baseline="0" noProof="0" dirty="0" err="1">
                <a:ln>
                  <a:noFill/>
                </a:ln>
                <a:solidFill>
                  <a:prstClr val="black"/>
                </a:solidFill>
                <a:effectLst/>
                <a:uLnTx/>
                <a:uFillTx/>
                <a:latin typeface="Calibri" panose="020F0502020204030204"/>
                <a:ea typeface="+mn-ea"/>
                <a:cs typeface="+mn-cs"/>
              </a:rPr>
              <a:t>operations</a:t>
            </a:r>
            <a:endParaRPr kumimoji="0" lang="fr-CA"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prstClr val="black"/>
                </a:solidFill>
                <a:latin typeface="Calibri" panose="020F0502020204030204"/>
              </a:rPr>
              <a:t>S</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imilar</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challenges to PID control to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maintain</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good effluent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quality</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Maintaining</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good flow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accuracy</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Maintaining</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good DO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accuracy</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Maintaining</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good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ammonia</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accuracy</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18646"/>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8F5DA50-4BCF-4A13-AD33-A6F407F9EA83}"/>
              </a:ext>
            </a:extLst>
          </p:cNvPr>
          <p:cNvSpPr>
            <a:spLocks noGrp="1" noChangeArrowheads="1"/>
          </p:cNvSpPr>
          <p:nvPr>
            <p:ph type="title"/>
          </p:nvPr>
        </p:nvSpPr>
        <p:spPr>
          <a:xfrm>
            <a:off x="2209800" y="19050"/>
            <a:ext cx="6934200" cy="838200"/>
          </a:xfrm>
        </p:spPr>
        <p:txBody>
          <a:bodyPr>
            <a:normAutofit/>
          </a:bodyPr>
          <a:lstStyle/>
          <a:p>
            <a:pPr algn="ctr"/>
            <a:r>
              <a:rPr lang="en-US" altLang="en-US" sz="2400" b="1" i="0" dirty="0">
                <a:latin typeface="Calibri" panose="020F0502020204030204" pitchFamily="34" charset="0"/>
                <a:cs typeface="Calibri" panose="020F0502020204030204" pitchFamily="34" charset="0"/>
              </a:rPr>
              <a:t>Proposed New Solution for Aeration Control</a:t>
            </a:r>
          </a:p>
        </p:txBody>
      </p:sp>
      <p:sp>
        <p:nvSpPr>
          <p:cNvPr id="44035" name="Content Placeholder 2">
            <a:extLst>
              <a:ext uri="{FF2B5EF4-FFF2-40B4-BE49-F238E27FC236}">
                <a16:creationId xmlns:a16="http://schemas.microsoft.com/office/drawing/2014/main" id="{1ADE26F2-32EB-40AF-A708-D65BCDDD553E}"/>
              </a:ext>
            </a:extLst>
          </p:cNvPr>
          <p:cNvSpPr>
            <a:spLocks noGrp="1" noChangeArrowheads="1"/>
          </p:cNvSpPr>
          <p:nvPr>
            <p:ph idx="1"/>
          </p:nvPr>
        </p:nvSpPr>
        <p:spPr>
          <a:xfrm>
            <a:off x="533400" y="1253331"/>
            <a:ext cx="10515600" cy="4351338"/>
          </a:xfrm>
        </p:spPr>
        <p:txBody>
          <a:bodyPr/>
          <a:lstStyle/>
          <a:p>
            <a:pPr marL="0" indent="0">
              <a:buNone/>
            </a:pPr>
            <a:endParaRPr lang="en-US" altLang="en-US" dirty="0"/>
          </a:p>
          <a:p>
            <a:r>
              <a:rPr lang="en-US" altLang="en-US" sz="2400" dirty="0"/>
              <a:t>Software that can generates valve and blower models based on historical data</a:t>
            </a:r>
          </a:p>
          <a:p>
            <a:endParaRPr lang="en-US" altLang="en-US" sz="2400" dirty="0"/>
          </a:p>
          <a:p>
            <a:r>
              <a:rPr lang="en-US" altLang="en-US" sz="2400" dirty="0"/>
              <a:t>Valve and vanes positions are predicted based on Machine Learning (ML) models (“big data”) rather than being calculated by PI algorithm </a:t>
            </a:r>
          </a:p>
          <a:p>
            <a:endParaRPr lang="en-US" altLang="en-US" sz="2400" dirty="0"/>
          </a:p>
          <a:p>
            <a:r>
              <a:rPr lang="en-US" altLang="en-US" sz="2400" dirty="0"/>
              <a:t>Objective from ML algorithms is to reduce inaccuracy in flow control:</a:t>
            </a:r>
          </a:p>
          <a:p>
            <a:pPr lvl="1"/>
            <a:r>
              <a:rPr lang="en-US" altLang="en-US" dirty="0"/>
              <a:t>From &gt;20% (PID) to less than 4% (ML)</a:t>
            </a:r>
          </a:p>
        </p:txBody>
      </p:sp>
    </p:spTree>
    <p:extLst>
      <p:ext uri="{BB962C8B-B14F-4D97-AF65-F5344CB8AC3E}">
        <p14:creationId xmlns:p14="http://schemas.microsoft.com/office/powerpoint/2010/main" val="37843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3103495" y="268708"/>
            <a:ext cx="6975570" cy="461665"/>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Model Predictive Controls (MPC) defined</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533400" y="687304"/>
            <a:ext cx="10591800"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fr-CA" sz="2400" b="1" i="0" u="none" strike="noStrike" kern="1200" cap="none" spc="0" normalizeH="0" baseline="0" noProof="0" dirty="0" err="1">
                <a:ln>
                  <a:noFill/>
                </a:ln>
                <a:solidFill>
                  <a:prstClr val="black"/>
                </a:solidFill>
                <a:effectLst/>
                <a:uLnTx/>
                <a:uFillTx/>
                <a:latin typeface="Calibri" panose="020F0502020204030204"/>
                <a:ea typeface="+mn-ea"/>
                <a:cs typeface="+mn-cs"/>
              </a:rPr>
              <a:t>Mathematical</a:t>
            </a: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400" b="1" i="0" u="none" strike="noStrike" kern="1200" cap="none" spc="0" normalizeH="0" baseline="0" noProof="0" dirty="0" err="1">
                <a:ln>
                  <a:noFill/>
                </a:ln>
                <a:solidFill>
                  <a:prstClr val="black"/>
                </a:solidFill>
                <a:effectLst/>
                <a:uLnTx/>
                <a:uFillTx/>
                <a:latin typeface="Calibri" panose="020F0502020204030204"/>
                <a:ea typeface="+mn-ea"/>
                <a:cs typeface="+mn-cs"/>
              </a:rPr>
              <a:t>Models</a:t>
            </a: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400" b="1" i="0" u="none" strike="noStrike" kern="1200" cap="none" spc="0" normalizeH="0" baseline="0" noProof="0" dirty="0" err="1">
                <a:ln>
                  <a:noFill/>
                </a:ln>
                <a:solidFill>
                  <a:prstClr val="black"/>
                </a:solidFill>
                <a:effectLst/>
                <a:uLnTx/>
                <a:uFillTx/>
                <a:latin typeface="Calibri" panose="020F0502020204030204"/>
                <a:ea typeface="+mn-ea"/>
                <a:cs typeface="+mn-cs"/>
              </a:rPr>
              <a:t>built</a:t>
            </a: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400" b="1"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 non-</a:t>
            </a:r>
            <a:r>
              <a:rPr kumimoji="0" lang="fr-CA" sz="2400" b="1" i="0" u="none" strike="noStrike" kern="1200" cap="none" spc="0" normalizeH="0" baseline="0" noProof="0" dirty="0" err="1">
                <a:ln>
                  <a:noFill/>
                </a:ln>
                <a:solidFill>
                  <a:prstClr val="black"/>
                </a:solidFill>
                <a:effectLst/>
                <a:uLnTx/>
                <a:uFillTx/>
                <a:latin typeface="Calibri" panose="020F0502020204030204"/>
                <a:ea typeface="+mn-ea"/>
                <a:cs typeface="+mn-cs"/>
              </a:rPr>
              <a:t>linear</a:t>
            </a: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sz="2400" b="1" dirty="0">
                <a:solidFill>
                  <a:prstClr val="black"/>
                </a:solidFill>
                <a:latin typeface="Calibri" panose="020F0502020204030204"/>
              </a:rPr>
              <a:t>a</a:t>
            </a:r>
            <a:r>
              <a:rPr kumimoji="0" lang="fr-CA" sz="2400" b="1" i="0" u="none" strike="noStrike" kern="1200" cap="none" spc="0" normalizeH="0" baseline="0" noProof="0" dirty="0" err="1">
                <a:ln>
                  <a:noFill/>
                </a:ln>
                <a:solidFill>
                  <a:prstClr val="black"/>
                </a:solidFill>
                <a:effectLst/>
                <a:uLnTx/>
                <a:uFillTx/>
                <a:latin typeface="Calibri" panose="020F0502020204030204"/>
                <a:ea typeface="+mn-ea"/>
                <a:cs typeface="+mn-cs"/>
              </a:rPr>
              <a:t>lgorithims</a:t>
            </a:r>
            <a:r>
              <a:rPr kumimoji="0" lang="fr-CA" sz="2400" b="1" i="0" u="none" strike="noStrike" kern="1200" cap="none" spc="0" normalizeH="0" baseline="0" noProof="0" dirty="0">
                <a:ln>
                  <a:noFill/>
                </a:ln>
                <a:solidFill>
                  <a:prstClr val="black"/>
                </a:solidFill>
                <a:effectLst/>
                <a:uLnTx/>
                <a:uFillTx/>
                <a:latin typeface="Calibri" panose="020F0502020204030204"/>
                <a:ea typeface="+mn-ea"/>
                <a:cs typeface="+mn-cs"/>
              </a:rPr>
              <a:t> and simulations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fr-CA" sz="2000" dirty="0">
                <a:solidFill>
                  <a:prstClr val="black"/>
                </a:solidFill>
              </a:rPr>
              <a:t>Application of process </a:t>
            </a:r>
            <a:r>
              <a:rPr lang="fr-CA" sz="2000" dirty="0" err="1">
                <a:solidFill>
                  <a:prstClr val="black"/>
                </a:solidFill>
              </a:rPr>
              <a:t>fundamentals</a:t>
            </a:r>
            <a:r>
              <a:rPr lang="fr-CA" sz="2000" dirty="0">
                <a:solidFill>
                  <a:prstClr val="black"/>
                </a:solidFill>
              </a:rPr>
              <a:t> formulas for </a:t>
            </a:r>
            <a:r>
              <a:rPr lang="fr-CA" sz="2000" dirty="0" err="1">
                <a:solidFill>
                  <a:prstClr val="black"/>
                </a:solidFill>
              </a:rPr>
              <a:t>treatment</a:t>
            </a:r>
            <a:endParaRPr lang="fr-CA" sz="2000" dirty="0">
              <a:solidFill>
                <a:prstClr val="black"/>
              </a:solidFill>
            </a:endParaRPr>
          </a:p>
          <a:p>
            <a:pPr marL="285750" indent="-285750">
              <a:buFont typeface="Arial" panose="020B0604020202020204" pitchFamily="34" charset="0"/>
              <a:buChar char="•"/>
              <a:defRPr/>
            </a:pPr>
            <a:endParaRPr lang="fr-CA" sz="2000" dirty="0">
              <a:solidFill>
                <a:prstClr val="black"/>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Analysis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of Big Data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from</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historians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establish</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paterns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relationships</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Use of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paterns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predict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lowest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airflow</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required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Correct in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realtime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for valve position and blower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operation</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fr-CA" sz="2000" b="1" i="0" u="none" strike="noStrike" kern="1200" cap="none" spc="0" normalizeH="0" baseline="0" noProof="0" dirty="0">
                <a:ln>
                  <a:noFill/>
                </a:ln>
                <a:solidFill>
                  <a:prstClr val="black"/>
                </a:solidFill>
                <a:effectLst/>
                <a:uLnTx/>
                <a:uFillTx/>
                <a:latin typeface="Calibri" panose="020F0502020204030204"/>
                <a:ea typeface="+mn-ea"/>
                <a:cs typeface="+mn-cs"/>
              </a:rPr>
              <a:t>Model types: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based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on process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fundamentals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Heuristic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based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historical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plant « Big Data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MPC Combines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heuristic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models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predict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set point (Ex. DO SP)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updated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automatically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based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historians</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solidFill>
                  <a:prstClr val="black"/>
                </a:solidFill>
                <a:latin typeface="Calibri" panose="020F0502020204030204"/>
              </a:rPr>
              <a:t>S</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elf</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determined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DO set point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is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maintained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required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treatment</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879659"/>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3118993" y="69112"/>
            <a:ext cx="6218640"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Model Predictive Controls Explained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Mechanistic Model Only</a:t>
            </a:r>
          </a:p>
        </p:txBody>
      </p:sp>
      <p:sp>
        <p:nvSpPr>
          <p:cNvPr id="2" name="TextBox 1">
            <a:extLst>
              <a:ext uri="{FF2B5EF4-FFF2-40B4-BE49-F238E27FC236}">
                <a16:creationId xmlns:a16="http://schemas.microsoft.com/office/drawing/2014/main" id="{D348F5FC-4E2F-4C2F-9689-E5DC13D16332}"/>
              </a:ext>
            </a:extLst>
          </p:cNvPr>
          <p:cNvSpPr txBox="1"/>
          <p:nvPr/>
        </p:nvSpPr>
        <p:spPr>
          <a:xfrm>
            <a:off x="609600" y="1202313"/>
            <a:ext cx="1021080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Activated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sludge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model simulation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built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based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on process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fundamentals</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E291791-E784-4102-992C-56A64D7D6BD5}"/>
              </a:ext>
            </a:extLst>
          </p:cNvPr>
          <p:cNvGrpSpPr/>
          <p:nvPr/>
        </p:nvGrpSpPr>
        <p:grpSpPr>
          <a:xfrm>
            <a:off x="2590800" y="1905000"/>
            <a:ext cx="7994410" cy="4655288"/>
            <a:chOff x="2335561" y="246758"/>
            <a:chExt cx="8849381" cy="5158900"/>
          </a:xfrm>
        </p:grpSpPr>
        <p:pic>
          <p:nvPicPr>
            <p:cNvPr id="6" name="Picture 2">
              <a:extLst>
                <a:ext uri="{FF2B5EF4-FFF2-40B4-BE49-F238E27FC236}">
                  <a16:creationId xmlns:a16="http://schemas.microsoft.com/office/drawing/2014/main" id="{462B6270-E17B-4219-AE5D-F52DCCF19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561" y="246758"/>
              <a:ext cx="6344543" cy="310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608741CF-D7A8-47A8-BC38-38A1DAA4C6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561" y="2693900"/>
              <a:ext cx="6344543" cy="195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D0232207-D2B8-4ED9-9A6A-00D68E2418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4242" y="3507057"/>
              <a:ext cx="2530700" cy="189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31832"/>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438400" y="146364"/>
            <a:ext cx="6218640"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Model Predictive Controls (MPC) Explained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Mechanistic Model</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381000" y="1219200"/>
            <a:ext cx="12877800"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Using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only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models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treatment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fr-CA" sz="2000" b="1" i="0" u="none" strike="noStrike" kern="1200" cap="none" spc="0" normalizeH="0" baseline="0" noProof="0" dirty="0" err="1">
                <a:ln>
                  <a:noFill/>
                </a:ln>
                <a:solidFill>
                  <a:prstClr val="black"/>
                </a:solidFill>
                <a:effectLst/>
                <a:uLnTx/>
                <a:uFillTx/>
                <a:latin typeface="Calibri" panose="020F0502020204030204"/>
                <a:ea typeface="+mn-ea"/>
                <a:cs typeface="+mn-cs"/>
              </a:rPr>
              <a:t>biology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Problem</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is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hydraulic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flow,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load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aeration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flow change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frequently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lvl="1" indent="-285750">
              <a:buFont typeface="Arial" panose="020B0604020202020204" pitchFamily="34" charset="0"/>
              <a:buChar char="•"/>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Affects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accuracy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of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Difficult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accurately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modelize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various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diffuser </a:t>
            </a:r>
            <a:r>
              <a:rPr lang="fr-CA" sz="2000" dirty="0" err="1">
                <a:solidFill>
                  <a:prstClr val="black"/>
                </a:solidFill>
                <a:latin typeface="Calibri" panose="020F0502020204030204"/>
              </a:rPr>
              <a:t>characteristics</a:t>
            </a:r>
            <a:r>
              <a:rPr lang="fr-CA" sz="2000" dirty="0">
                <a:solidFill>
                  <a:prstClr val="black"/>
                </a:solidFill>
                <a:latin typeface="Calibri" panose="020F0502020204030204"/>
              </a:rPr>
              <a:t> and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resistance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(ex.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fouling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Would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require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constant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repetition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of recalibrations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model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can’t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used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as sole source for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greater</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forecasting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lang="fr-CA" sz="2000" dirty="0">
                <a:solidFill>
                  <a:prstClr val="black"/>
                </a:solidFill>
                <a:latin typeface="Calibri" panose="020F0502020204030204"/>
              </a:rPr>
              <a:t>N</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eeds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supplemented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Machine </a:t>
            </a:r>
            <a:r>
              <a:rPr lang="fr-CA" sz="2000" dirty="0">
                <a:solidFill>
                  <a:prstClr val="black"/>
                </a:solidFill>
                <a:latin typeface="Calibri" panose="020F0502020204030204"/>
              </a:rPr>
              <a:t>L</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earning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(ML) of</a:t>
            </a:r>
            <a:r>
              <a:rPr lang="fr-CA" sz="2000" dirty="0">
                <a:solidFill>
                  <a:prstClr val="black"/>
                </a:solidFill>
              </a:rPr>
              <a:t> </a:t>
            </a:r>
            <a:r>
              <a:rPr lang="fr-CA" sz="2000" dirty="0" err="1">
                <a:solidFill>
                  <a:prstClr val="black"/>
                </a:solidFill>
              </a:rPr>
              <a:t>past</a:t>
            </a:r>
            <a:r>
              <a:rPr lang="fr-CA" sz="2000" dirty="0">
                <a:solidFill>
                  <a:prstClr val="black"/>
                </a:solidFill>
              </a:rPr>
              <a:t> </a:t>
            </a:r>
            <a:r>
              <a:rPr lang="fr-CA" sz="2000" dirty="0" err="1">
                <a:solidFill>
                  <a:prstClr val="black"/>
                </a:solidFill>
              </a:rPr>
              <a:t>operations</a:t>
            </a:r>
            <a:r>
              <a:rPr lang="fr-CA" sz="2000" dirty="0">
                <a:solidFill>
                  <a:prstClr val="black"/>
                </a:solidFill>
              </a:rPr>
              <a:t> </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data (Big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1" i="0" u="sng" strike="noStrike" kern="1200" cap="none" spc="0" normalizeH="0" baseline="0" noProof="0" dirty="0">
                <a:ln>
                  <a:noFill/>
                </a:ln>
                <a:solidFill>
                  <a:prstClr val="black"/>
                </a:solidFill>
                <a:effectLst/>
                <a:uLnTx/>
                <a:uFillTx/>
                <a:latin typeface="Calibri" panose="020F0502020204030204"/>
                <a:ea typeface="+mn-ea"/>
                <a:cs typeface="+mn-cs"/>
              </a:rPr>
              <a:t>It </a:t>
            </a:r>
            <a:r>
              <a:rPr kumimoji="0" lang="fr-CA" sz="2000" b="1" i="0" u="sng" strike="noStrike" kern="1200" cap="none" spc="0" normalizeH="0" baseline="0" noProof="0" dirty="0" err="1">
                <a:ln>
                  <a:noFill/>
                </a:ln>
                <a:solidFill>
                  <a:prstClr val="black"/>
                </a:solidFill>
                <a:effectLst/>
                <a:uLnTx/>
                <a:uFillTx/>
                <a:latin typeface="Calibri" panose="020F0502020204030204"/>
                <a:ea typeface="+mn-ea"/>
                <a:cs typeface="+mn-cs"/>
              </a:rPr>
              <a:t>needs</a:t>
            </a:r>
            <a:r>
              <a:rPr kumimoji="0" lang="fr-CA" sz="2000" b="1" i="0" u="sng"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r-CA" sz="2000" b="1" i="0" u="sng" strike="noStrike" kern="1200" cap="none" spc="0" normalizeH="0" baseline="0" noProof="0" dirty="0" err="1">
                <a:ln>
                  <a:noFill/>
                </a:ln>
                <a:solidFill>
                  <a:prstClr val="black"/>
                </a:solidFill>
                <a:effectLst/>
                <a:uLnTx/>
                <a:uFillTx/>
                <a:latin typeface="Calibri" panose="020F0502020204030204"/>
                <a:ea typeface="+mn-ea"/>
                <a:cs typeface="+mn-cs"/>
              </a:rPr>
              <a:t>Heuristic</a:t>
            </a:r>
            <a:r>
              <a:rPr kumimoji="0" lang="fr-CA" sz="2000" b="1" i="0" u="sng" strike="noStrike" kern="1200" cap="none" spc="0" normalizeH="0" baseline="0" noProof="0" dirty="0">
                <a:ln>
                  <a:noFill/>
                </a:ln>
                <a:solidFill>
                  <a:prstClr val="black"/>
                </a:solidFill>
                <a:effectLst/>
                <a:uLnTx/>
                <a:uFillTx/>
                <a:latin typeface="Calibri" panose="020F0502020204030204"/>
                <a:ea typeface="+mn-ea"/>
                <a:cs typeface="+mn-cs"/>
              </a:rPr>
              <a:t> Model » for </a:t>
            </a:r>
            <a:r>
              <a:rPr kumimoji="0" lang="fr-CA" sz="2000" b="1" i="0" u="sng" strike="noStrike" kern="1200" cap="none" spc="0" normalizeH="0" baseline="0" noProof="0" dirty="0" err="1">
                <a:ln>
                  <a:noFill/>
                </a:ln>
                <a:solidFill>
                  <a:prstClr val="black"/>
                </a:solidFill>
                <a:effectLst/>
                <a:uLnTx/>
                <a:uFillTx/>
                <a:latin typeface="Calibri" panose="020F0502020204030204"/>
                <a:ea typeface="+mn-ea"/>
                <a:cs typeface="+mn-cs"/>
              </a:rPr>
              <a:t>greater</a:t>
            </a:r>
            <a:r>
              <a:rPr kumimoji="0" lang="fr-CA" sz="20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1" i="0" u="sng" strike="noStrike" kern="1200" cap="none" spc="0" normalizeH="0" baseline="0" noProof="0" dirty="0" err="1">
                <a:ln>
                  <a:noFill/>
                </a:ln>
                <a:solidFill>
                  <a:prstClr val="black"/>
                </a:solidFill>
                <a:effectLst/>
                <a:uLnTx/>
                <a:uFillTx/>
                <a:latin typeface="Calibri" panose="020F0502020204030204"/>
                <a:ea typeface="+mn-ea"/>
                <a:cs typeface="+mn-cs"/>
              </a:rPr>
              <a:t>accuracy</a:t>
            </a:r>
            <a:r>
              <a:rPr kumimoji="0" lang="fr-CA" sz="2000" b="1" i="0" u="sng"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405722"/>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3118993" y="139999"/>
            <a:ext cx="6218640"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Model Predictive Control Explained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Heuristic Model</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609600" y="970996"/>
            <a:ext cx="11201400" cy="5293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Built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collecting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Analysis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and Simulations of </a:t>
            </a:r>
            <a:r>
              <a:rPr lang="fr-CA" sz="2000" dirty="0">
                <a:solidFill>
                  <a:prstClr val="black"/>
                </a:solidFill>
                <a:latin typeface="Calibri" panose="020F0502020204030204"/>
              </a:rPr>
              <a:t>h</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istorical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data</a:t>
            </a:r>
          </a:p>
          <a:p>
            <a:pPr marR="0" lvl="0" algn="l" defTabSz="914400" rtl="0" eaLnBrk="1" fontAlgn="auto" latinLnBrk="0" hangingPunct="1">
              <a:lnSpc>
                <a:spcPct val="100000"/>
              </a:lnSpc>
              <a:spcBef>
                <a:spcPts val="0"/>
              </a:spcBef>
              <a:spcAft>
                <a:spcPts val="0"/>
              </a:spcAft>
              <a:buClrTx/>
              <a:buSzTx/>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Leading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defining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relationships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between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values, trends and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predictions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of future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outcomes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Heurstic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Models</a:t>
            </a:r>
            <a:r>
              <a:rPr lang="fr-CA" sz="2000" dirty="0">
                <a:solidFill>
                  <a:prstClr val="black"/>
                </a:solidFill>
                <a:latin typeface="Calibri" panose="020F0502020204030204"/>
              </a:rPr>
              <a:t> </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have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analytical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means</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Regression</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ARIMA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Support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vector</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machine (SVM)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Gaussian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process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Case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based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reasoning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(CBR)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Decision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Tree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Random</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Forest, Gradient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Boosting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Machine (GBM),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Heurstic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Models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do not have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analytical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sz="2000" dirty="0" err="1">
                <a:solidFill>
                  <a:prstClr val="black"/>
                </a:solidFill>
                <a:latin typeface="Calibri" panose="020F0502020204030204"/>
              </a:rPr>
              <a:t>means</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Artificial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neural network (ANN)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Deep</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Learning (combination of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several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ANNs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523205"/>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362200" y="267355"/>
            <a:ext cx="6218640" cy="461665"/>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MPC Solution offered by APG-Neuros</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609600" y="1143000"/>
            <a:ext cx="1051168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Model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Predictive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Control (MPC)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offer</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features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Combines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Mechanistic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Heuristic</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Models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in one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Can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added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existing</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aerations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system control as an upgrade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Can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included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lang="fr-CA" sz="2000" dirty="0">
                <a:solidFill>
                  <a:prstClr val="black"/>
                </a:solidFill>
                <a:latin typeface="Calibri" panose="020F0502020204030204"/>
              </a:rPr>
              <a:t> </a:t>
            </a:r>
            <a:r>
              <a:rPr lang="fr-CA" sz="2000" dirty="0" err="1">
                <a:solidFill>
                  <a:prstClr val="black"/>
                </a:solidFill>
                <a:latin typeface="Calibri" panose="020F0502020204030204"/>
              </a:rPr>
              <a:t>supply</a:t>
            </a:r>
            <a:r>
              <a:rPr lang="fr-CA" sz="2000" dirty="0">
                <a:solidFill>
                  <a:prstClr val="black"/>
                </a:solidFill>
                <a:latin typeface="Calibri" panose="020F0502020204030204"/>
              </a:rPr>
              <a:t> of Turbo </a:t>
            </a:r>
            <a:r>
              <a:rPr lang="fr-CA" sz="2000" dirty="0" err="1">
                <a:solidFill>
                  <a:prstClr val="black"/>
                </a:solidFill>
                <a:latin typeface="Calibri" panose="020F0502020204030204"/>
              </a:rPr>
              <a:t>Blowers</a:t>
            </a:r>
            <a:r>
              <a:rPr lang="fr-CA" sz="2000" dirty="0">
                <a:solidFill>
                  <a:prstClr val="black"/>
                </a:solidFill>
                <a:latin typeface="Calibri" panose="020F0502020204030204"/>
              </a:rPr>
              <a:t> and </a:t>
            </a:r>
            <a:r>
              <a:rPr lang="fr-CA" sz="2000" dirty="0" err="1">
                <a:solidFill>
                  <a:prstClr val="black"/>
                </a:solidFill>
                <a:latin typeface="Calibri" panose="020F0502020204030204"/>
              </a:rPr>
              <a:t>Aeration</a:t>
            </a:r>
            <a:r>
              <a:rPr lang="fr-CA" sz="2000" dirty="0">
                <a:solidFill>
                  <a:prstClr val="black"/>
                </a:solidFill>
                <a:latin typeface="Calibri" panose="020F0502020204030204"/>
              </a:rPr>
              <a:t>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Can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be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offered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indepenednt</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of Turbo Blower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supply</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MPC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controller</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located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within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APG-</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Nueors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Aeration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Master Control Panel :</a:t>
            </a:r>
          </a:p>
          <a:p>
            <a:pPr lvl="0">
              <a:defRPr/>
            </a:pPr>
            <a:endParaRPr lang="fr-CA" sz="2000" dirty="0">
              <a:solidFill>
                <a:prstClr val="black"/>
              </a:solidFill>
            </a:endParaRPr>
          </a:p>
          <a:p>
            <a:pPr lvl="0">
              <a:defRPr/>
            </a:pPr>
            <a:r>
              <a:rPr lang="fr-CA" sz="2000" dirty="0">
                <a:solidFill>
                  <a:prstClr val="black"/>
                </a:solidFill>
              </a:rPr>
              <a:t>MPC </a:t>
            </a:r>
            <a:r>
              <a:rPr lang="fr-CA" sz="2000" dirty="0" err="1">
                <a:solidFill>
                  <a:prstClr val="black"/>
                </a:solidFill>
              </a:rPr>
              <a:t>offer</a:t>
            </a:r>
            <a:r>
              <a:rPr lang="fr-CA" sz="2000" dirty="0">
                <a:solidFill>
                  <a:prstClr val="black"/>
                </a:solidFill>
              </a:rPr>
              <a:t> </a:t>
            </a:r>
            <a:r>
              <a:rPr lang="fr-CA" sz="2000" dirty="0" err="1">
                <a:solidFill>
                  <a:prstClr val="black"/>
                </a:solidFill>
              </a:rPr>
              <a:t>includes</a:t>
            </a:r>
            <a:r>
              <a:rPr lang="fr-CA" sz="2000" dirty="0">
                <a:solidFill>
                  <a:prstClr val="black"/>
                </a:solidFill>
              </a:rPr>
              <a:t> </a:t>
            </a:r>
            <a:r>
              <a:rPr lang="fr-CA" sz="2000" dirty="0" err="1">
                <a:solidFill>
                  <a:prstClr val="black"/>
                </a:solidFill>
              </a:rPr>
              <a:t>two</a:t>
            </a:r>
            <a:r>
              <a:rPr lang="fr-CA" sz="2000" dirty="0">
                <a:solidFill>
                  <a:prstClr val="black"/>
                </a:solidFill>
              </a:rPr>
              <a:t> components:</a:t>
            </a:r>
          </a:p>
          <a:p>
            <a:pPr lvl="0">
              <a:defRPr/>
            </a:pP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DO/N Master for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aeration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control (DO,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Nitrogen</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lvl="0" indent="-285750">
              <a:buFont typeface="Arial" panose="020B0604020202020204" pitchFamily="34" charset="0"/>
              <a:buChar char="•"/>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SRT (</a:t>
            </a:r>
            <a:r>
              <a:rPr lang="fr-CA" sz="2000" dirty="0" err="1">
                <a:solidFill>
                  <a:prstClr val="black"/>
                </a:solidFill>
              </a:rPr>
              <a:t>Sludge</a:t>
            </a:r>
            <a:r>
              <a:rPr lang="fr-CA" sz="2000" dirty="0">
                <a:solidFill>
                  <a:prstClr val="black"/>
                </a:solidFill>
              </a:rPr>
              <a:t> </a:t>
            </a:r>
            <a:r>
              <a:rPr lang="fr-CA" sz="2000" dirty="0" err="1">
                <a:solidFill>
                  <a:prstClr val="black"/>
                </a:solidFill>
              </a:rPr>
              <a:t>Retention</a:t>
            </a:r>
            <a:r>
              <a:rPr lang="fr-CA" sz="2000" dirty="0">
                <a:solidFill>
                  <a:prstClr val="black"/>
                </a:solidFill>
              </a:rPr>
              <a:t> Time) Master; or</a:t>
            </a:r>
            <a:r>
              <a:rPr lang="fr-CA" sz="2000" dirty="0">
                <a:solidFill>
                  <a:prstClr val="black"/>
                </a:solidFill>
                <a:latin typeface="Calibri" panose="020F0502020204030204"/>
              </a:rPr>
              <a:t> S</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olid</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sz="2000" dirty="0">
                <a:solidFill>
                  <a:prstClr val="black"/>
                </a:solidFill>
                <a:latin typeface="Calibri" panose="020F0502020204030204"/>
              </a:rPr>
              <a:t>I</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nventory</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CA" sz="2000" dirty="0">
                <a:solidFill>
                  <a:prstClr val="black"/>
                </a:solidFill>
                <a:latin typeface="Calibri" panose="020F0502020204030204"/>
              </a:rPr>
              <a:t>C</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ontrol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20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APG-</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Neuros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will</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provide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monitoring and support to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customer</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operations</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onsite</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fr-CA" sz="2000" b="0" i="0" u="none" strike="noStrike" kern="1200" cap="none" spc="0" normalizeH="0" baseline="0" noProof="0" dirty="0" err="1">
                <a:ln>
                  <a:noFill/>
                </a:ln>
                <a:solidFill>
                  <a:prstClr val="black"/>
                </a:solidFill>
                <a:effectLst/>
                <a:uLnTx/>
                <a:uFillTx/>
                <a:latin typeface="Calibri" panose="020F0502020204030204"/>
                <a:ea typeface="+mn-ea"/>
                <a:cs typeface="+mn-cs"/>
              </a:rPr>
              <a:t>remotley</a:t>
            </a:r>
            <a:endPar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4867"/>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254EF47-EE25-49F0-B463-276003C01307}"/>
              </a:ext>
            </a:extLst>
          </p:cNvPr>
          <p:cNvPicPr>
            <a:picLocks noGrp="1" noChangeAspect="1"/>
          </p:cNvPicPr>
          <p:nvPr>
            <p:ph sz="quarter" idx="1"/>
          </p:nvPr>
        </p:nvPicPr>
        <p:blipFill>
          <a:blip r:embed="rId2"/>
          <a:stretch>
            <a:fillRect/>
          </a:stretch>
        </p:blipFill>
        <p:spPr>
          <a:xfrm>
            <a:off x="2570122" y="990600"/>
            <a:ext cx="7051755" cy="4648200"/>
          </a:xfrm>
          <a:ln>
            <a:solidFill>
              <a:schemeClr val="accent1"/>
            </a:solidFill>
          </a:ln>
        </p:spPr>
      </p:pic>
    </p:spTree>
    <p:extLst>
      <p:ext uri="{BB962C8B-B14F-4D97-AF65-F5344CB8AC3E}">
        <p14:creationId xmlns:p14="http://schemas.microsoft.com/office/powerpoint/2010/main" val="3341667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3EA30B12-A976-4292-A352-AE29FDDFC666}"/>
              </a:ext>
            </a:extLst>
          </p:cNvPr>
          <p:cNvSpPr/>
          <p:nvPr/>
        </p:nvSpPr>
        <p:spPr>
          <a:xfrm>
            <a:off x="1524001" y="1912690"/>
            <a:ext cx="3290666" cy="4051882"/>
          </a:xfrm>
          <a:prstGeom prst="rect">
            <a:avLst/>
          </a:prstGeom>
          <a:noFill/>
          <a:ln w="381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87F1372C-7A54-4252-A469-03EEE052F5B3}"/>
              </a:ext>
            </a:extLst>
          </p:cNvPr>
          <p:cNvSpPr txBox="1"/>
          <p:nvPr/>
        </p:nvSpPr>
        <p:spPr>
          <a:xfrm>
            <a:off x="4553512" y="4776645"/>
            <a:ext cx="8520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Targets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DAE0F5D-85CF-47B7-A8C2-5F8EE03AFC75}"/>
              </a:ext>
            </a:extLst>
          </p:cNvPr>
          <p:cNvSpPr txBox="1"/>
          <p:nvPr/>
        </p:nvSpPr>
        <p:spPr>
          <a:xfrm>
            <a:off x="1513702" y="4767387"/>
            <a:ext cx="19229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Total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Ammonia</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Nitrogen</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Set Point</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365895" y="119988"/>
            <a:ext cx="6218640" cy="1015663"/>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MPC Solutions offered by APGN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DO/N Master Scope and Control Logic 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44" name="TextBox 43">
            <a:extLst>
              <a:ext uri="{FF2B5EF4-FFF2-40B4-BE49-F238E27FC236}">
                <a16:creationId xmlns:a16="http://schemas.microsoft.com/office/drawing/2014/main" id="{D8D56D0E-B755-4886-A2CC-F1B81C9DDF39}"/>
              </a:ext>
            </a:extLst>
          </p:cNvPr>
          <p:cNvSpPr txBox="1"/>
          <p:nvPr/>
        </p:nvSpPr>
        <p:spPr>
          <a:xfrm>
            <a:off x="2002173" y="2070427"/>
            <a:ext cx="1116821"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Ammonia</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Meters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40D38C2-E374-4280-94DA-F926F6D9F66D}"/>
              </a:ext>
            </a:extLst>
          </p:cNvPr>
          <p:cNvSpPr txBox="1"/>
          <p:nvPr/>
        </p:nvSpPr>
        <p:spPr>
          <a:xfrm>
            <a:off x="5121922" y="2070427"/>
            <a:ext cx="1116821"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Meters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50EF4B9E-BB0E-4738-AE16-2D6DFA05851A}"/>
              </a:ext>
            </a:extLst>
          </p:cNvPr>
          <p:cNvSpPr txBox="1"/>
          <p:nvPr/>
        </p:nvSpPr>
        <p:spPr>
          <a:xfrm>
            <a:off x="6899283" y="2070426"/>
            <a:ext cx="1116821"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Airflow</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Meters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1C43615-663C-45B6-A1C6-C612AF500C4C}"/>
              </a:ext>
            </a:extLst>
          </p:cNvPr>
          <p:cNvSpPr txBox="1"/>
          <p:nvPr/>
        </p:nvSpPr>
        <p:spPr>
          <a:xfrm>
            <a:off x="8676644" y="2070426"/>
            <a:ext cx="1513184"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Hydraulic</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Flow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Meters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7DE40691-EF2D-4D5E-AA6E-A2BFEBC145DF}"/>
              </a:ext>
            </a:extLst>
          </p:cNvPr>
          <p:cNvSpPr txBox="1"/>
          <p:nvPr/>
        </p:nvSpPr>
        <p:spPr>
          <a:xfrm>
            <a:off x="2002172" y="3429001"/>
            <a:ext cx="8187657"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Operation</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Data Filtration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Machine Learning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Algorithms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0" name="Straight Arrow Connector 49">
            <a:extLst>
              <a:ext uri="{FF2B5EF4-FFF2-40B4-BE49-F238E27FC236}">
                <a16:creationId xmlns:a16="http://schemas.microsoft.com/office/drawing/2014/main" id="{E04F94C3-0C69-4608-8D09-B4E86ECC2841}"/>
              </a:ext>
            </a:extLst>
          </p:cNvPr>
          <p:cNvCxnSpPr>
            <a:cxnSpLocks/>
            <a:stCxn id="44" idx="2"/>
          </p:cNvCxnSpPr>
          <p:nvPr/>
        </p:nvCxnSpPr>
        <p:spPr>
          <a:xfrm>
            <a:off x="2560583" y="2716758"/>
            <a:ext cx="0" cy="7122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7E939C5-63E3-4E17-9EEC-F2218A31053F}"/>
              </a:ext>
            </a:extLst>
          </p:cNvPr>
          <p:cNvCxnSpPr>
            <a:cxnSpLocks/>
            <a:stCxn id="45" idx="2"/>
          </p:cNvCxnSpPr>
          <p:nvPr/>
        </p:nvCxnSpPr>
        <p:spPr>
          <a:xfrm>
            <a:off x="5680332" y="2716758"/>
            <a:ext cx="0" cy="7122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5B122A9-02DB-413D-9325-9E669273A613}"/>
              </a:ext>
            </a:extLst>
          </p:cNvPr>
          <p:cNvCxnSpPr>
            <a:cxnSpLocks/>
          </p:cNvCxnSpPr>
          <p:nvPr/>
        </p:nvCxnSpPr>
        <p:spPr>
          <a:xfrm>
            <a:off x="7451808" y="2716757"/>
            <a:ext cx="0" cy="7122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DD04FD4-FE37-4D38-96D3-2BCE0EDFF163}"/>
              </a:ext>
            </a:extLst>
          </p:cNvPr>
          <p:cNvCxnSpPr>
            <a:cxnSpLocks/>
          </p:cNvCxnSpPr>
          <p:nvPr/>
        </p:nvCxnSpPr>
        <p:spPr>
          <a:xfrm>
            <a:off x="9456776" y="2716757"/>
            <a:ext cx="0" cy="7122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55FCF2C-B16F-4A6C-B86B-A04FD601CACB}"/>
              </a:ext>
            </a:extLst>
          </p:cNvPr>
          <p:cNvSpPr txBox="1"/>
          <p:nvPr/>
        </p:nvSpPr>
        <p:spPr>
          <a:xfrm>
            <a:off x="3436691" y="4787575"/>
            <a:ext cx="1116821"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Ammonia</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Controller</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59C0179-9151-45CA-8A9F-0F46EE6249AB}"/>
              </a:ext>
            </a:extLst>
          </p:cNvPr>
          <p:cNvSpPr txBox="1"/>
          <p:nvPr/>
        </p:nvSpPr>
        <p:spPr>
          <a:xfrm>
            <a:off x="5475216" y="4787575"/>
            <a:ext cx="1116821"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Controller</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4EECAB97-CBA5-4335-B1BC-877FAF7ABD3A}"/>
              </a:ext>
            </a:extLst>
          </p:cNvPr>
          <p:cNvSpPr txBox="1"/>
          <p:nvPr/>
        </p:nvSpPr>
        <p:spPr>
          <a:xfrm>
            <a:off x="7444062" y="4776645"/>
            <a:ext cx="1116821" cy="646331"/>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Airflow</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Controller</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71EB9530-6280-4761-B4C4-90AD9292E9F1}"/>
              </a:ext>
            </a:extLst>
          </p:cNvPr>
          <p:cNvSpPr txBox="1"/>
          <p:nvPr/>
        </p:nvSpPr>
        <p:spPr>
          <a:xfrm>
            <a:off x="6033625" y="6276206"/>
            <a:ext cx="4456614" cy="369332"/>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Aeration</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 Master Control Panel</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Straight Arrow Connector 60">
            <a:extLst>
              <a:ext uri="{FF2B5EF4-FFF2-40B4-BE49-F238E27FC236}">
                <a16:creationId xmlns:a16="http://schemas.microsoft.com/office/drawing/2014/main" id="{1478EBE0-D08C-402C-9784-49BCF942A4EA}"/>
              </a:ext>
            </a:extLst>
          </p:cNvPr>
          <p:cNvCxnSpPr>
            <a:cxnSpLocks/>
            <a:endCxn id="57" idx="1"/>
          </p:cNvCxnSpPr>
          <p:nvPr/>
        </p:nvCxnSpPr>
        <p:spPr>
          <a:xfrm>
            <a:off x="1750504" y="5110740"/>
            <a:ext cx="168618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8AC5DEE-D01A-4B17-9CAA-ADF0CDA45E25}"/>
              </a:ext>
            </a:extLst>
          </p:cNvPr>
          <p:cNvCxnSpPr>
            <a:cxnSpLocks/>
            <a:stCxn id="57" idx="3"/>
          </p:cNvCxnSpPr>
          <p:nvPr/>
        </p:nvCxnSpPr>
        <p:spPr>
          <a:xfrm flipV="1">
            <a:off x="4553511" y="5110740"/>
            <a:ext cx="9217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3F59729-73CE-4C0E-B90A-844F9FAE404D}"/>
              </a:ext>
            </a:extLst>
          </p:cNvPr>
          <p:cNvCxnSpPr>
            <a:cxnSpLocks/>
          </p:cNvCxnSpPr>
          <p:nvPr/>
        </p:nvCxnSpPr>
        <p:spPr>
          <a:xfrm>
            <a:off x="6592037" y="5090551"/>
            <a:ext cx="85202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D10E458-E12D-4805-B056-80A8FE97119C}"/>
              </a:ext>
            </a:extLst>
          </p:cNvPr>
          <p:cNvSpPr txBox="1"/>
          <p:nvPr/>
        </p:nvSpPr>
        <p:spPr>
          <a:xfrm>
            <a:off x="6546149" y="4762306"/>
            <a:ext cx="8979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Airflow</a:t>
            </a: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Targets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1" name="Straight Arrow Connector 80">
            <a:extLst>
              <a:ext uri="{FF2B5EF4-FFF2-40B4-BE49-F238E27FC236}">
                <a16:creationId xmlns:a16="http://schemas.microsoft.com/office/drawing/2014/main" id="{80C24F61-9AB0-41D2-88C5-B74ABF70DB68}"/>
              </a:ext>
            </a:extLst>
          </p:cNvPr>
          <p:cNvCxnSpPr>
            <a:cxnSpLocks/>
          </p:cNvCxnSpPr>
          <p:nvPr/>
        </p:nvCxnSpPr>
        <p:spPr>
          <a:xfrm>
            <a:off x="8067522" y="5433906"/>
            <a:ext cx="0" cy="8423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D6BB351-76C2-4D88-9414-1D1BBE65C14B}"/>
              </a:ext>
            </a:extLst>
          </p:cNvPr>
          <p:cNvCxnSpPr>
            <a:cxnSpLocks/>
          </p:cNvCxnSpPr>
          <p:nvPr/>
        </p:nvCxnSpPr>
        <p:spPr>
          <a:xfrm>
            <a:off x="8560883" y="4917632"/>
            <a:ext cx="1150773"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33EBD65-2DF2-4BD0-95DE-EAC28172C603}"/>
              </a:ext>
            </a:extLst>
          </p:cNvPr>
          <p:cNvSpPr txBox="1"/>
          <p:nvPr/>
        </p:nvSpPr>
        <p:spPr>
          <a:xfrm>
            <a:off x="7102794" y="5526426"/>
            <a:ext cx="9647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Valve Position</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9" name="Straight Arrow Connector 88">
            <a:extLst>
              <a:ext uri="{FF2B5EF4-FFF2-40B4-BE49-F238E27FC236}">
                <a16:creationId xmlns:a16="http://schemas.microsoft.com/office/drawing/2014/main" id="{558230FC-8226-4BD7-B89F-101A53A3241B}"/>
              </a:ext>
            </a:extLst>
          </p:cNvPr>
          <p:cNvCxnSpPr>
            <a:cxnSpLocks/>
          </p:cNvCxnSpPr>
          <p:nvPr/>
        </p:nvCxnSpPr>
        <p:spPr>
          <a:xfrm>
            <a:off x="9711655" y="4900150"/>
            <a:ext cx="0" cy="1376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7C39BD6-3FCF-4597-A353-EC63263C68FA}"/>
              </a:ext>
            </a:extLst>
          </p:cNvPr>
          <p:cNvSpPr txBox="1"/>
          <p:nvPr/>
        </p:nvSpPr>
        <p:spPr>
          <a:xfrm>
            <a:off x="8755311" y="5183560"/>
            <a:ext cx="9647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Total System </a:t>
            </a: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Airflow</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4A10F3E2-70C5-4992-AD55-8AFCB6333669}"/>
              </a:ext>
            </a:extLst>
          </p:cNvPr>
          <p:cNvSpPr txBox="1"/>
          <p:nvPr/>
        </p:nvSpPr>
        <p:spPr>
          <a:xfrm>
            <a:off x="2593596" y="5599891"/>
            <a:ext cx="1028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prstClr val="black"/>
                </a:solidFill>
                <a:effectLst/>
                <a:uLnTx/>
                <a:uFillTx/>
                <a:latin typeface="Calibri" panose="020F0502020204030204"/>
                <a:ea typeface="+mn-ea"/>
                <a:cs typeface="+mn-cs"/>
              </a:rPr>
              <a:t>Optional</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4" name="Straight Arrow Connector 93">
            <a:extLst>
              <a:ext uri="{FF2B5EF4-FFF2-40B4-BE49-F238E27FC236}">
                <a16:creationId xmlns:a16="http://schemas.microsoft.com/office/drawing/2014/main" id="{074E9F67-5071-48A5-8ED1-7084FE725021}"/>
              </a:ext>
            </a:extLst>
          </p:cNvPr>
          <p:cNvCxnSpPr>
            <a:cxnSpLocks/>
          </p:cNvCxnSpPr>
          <p:nvPr/>
        </p:nvCxnSpPr>
        <p:spPr>
          <a:xfrm>
            <a:off x="6033625" y="4075332"/>
            <a:ext cx="0" cy="7122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2063D4B-B74E-4F2C-962D-6CD150E9BB7D}"/>
              </a:ext>
            </a:extLst>
          </p:cNvPr>
          <p:cNvCxnSpPr>
            <a:cxnSpLocks/>
          </p:cNvCxnSpPr>
          <p:nvPr/>
        </p:nvCxnSpPr>
        <p:spPr>
          <a:xfrm>
            <a:off x="3954553" y="4362276"/>
            <a:ext cx="0" cy="4252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C3AF245-75E2-42F3-A4B6-73B96ACD57D1}"/>
              </a:ext>
            </a:extLst>
          </p:cNvPr>
          <p:cNvCxnSpPr>
            <a:cxnSpLocks/>
          </p:cNvCxnSpPr>
          <p:nvPr/>
        </p:nvCxnSpPr>
        <p:spPr>
          <a:xfrm>
            <a:off x="8067522" y="4362276"/>
            <a:ext cx="0" cy="4252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6146C3C-FFD5-4DA3-8D21-DAC80D8B302F}"/>
              </a:ext>
            </a:extLst>
          </p:cNvPr>
          <p:cNvCxnSpPr>
            <a:cxnSpLocks/>
          </p:cNvCxnSpPr>
          <p:nvPr/>
        </p:nvCxnSpPr>
        <p:spPr>
          <a:xfrm>
            <a:off x="3954554" y="4362275"/>
            <a:ext cx="411296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481936"/>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986680" y="127467"/>
            <a:ext cx="6218640" cy="1015663"/>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Solutions offered by APGN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DO/N Master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48F5FC-4E2F-4C2F-9689-E5DC13D16332}"/>
              </a:ext>
            </a:extLst>
          </p:cNvPr>
          <p:cNvSpPr txBox="1"/>
          <p:nvPr/>
        </p:nvSpPr>
        <p:spPr>
          <a:xfrm>
            <a:off x="1767281" y="842320"/>
            <a:ext cx="865743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MPC  software logic generates valve and blower operating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MPC requires fast air flow meters and precision in valve and actuator control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
            <a:extLst>
              <a:ext uri="{FF2B5EF4-FFF2-40B4-BE49-F238E27FC236}">
                <a16:creationId xmlns:a16="http://schemas.microsoft.com/office/drawing/2014/main" id="{186873D2-88FA-4FC1-98D0-9296401919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18" t="16345" r="21356" b="4623"/>
          <a:stretch/>
        </p:blipFill>
        <p:spPr bwMode="auto">
          <a:xfrm>
            <a:off x="3228663" y="2232705"/>
            <a:ext cx="6143937" cy="423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08FF23C-0063-4480-8297-1BC068B8B295}"/>
              </a:ext>
            </a:extLst>
          </p:cNvPr>
          <p:cNvSpPr/>
          <p:nvPr/>
        </p:nvSpPr>
        <p:spPr>
          <a:xfrm>
            <a:off x="1767282" y="3105834"/>
            <a:ext cx="37666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951571"/>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4. ">
            <a:extLst>
              <a:ext uri="{FF2B5EF4-FFF2-40B4-BE49-F238E27FC236}">
                <a16:creationId xmlns:a16="http://schemas.microsoft.com/office/drawing/2014/main" id="{6D2AEE9A-C78F-481C-9192-EBE1D482D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20369"/>
            <a:ext cx="9863377" cy="4509457"/>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4D1CBA1B-9980-42E5-931C-20C7F9426084}"/>
              </a:ext>
            </a:extLst>
          </p:cNvPr>
          <p:cNvSpPr/>
          <p:nvPr/>
        </p:nvSpPr>
        <p:spPr>
          <a:xfrm>
            <a:off x="6784223" y="2648974"/>
            <a:ext cx="1282148" cy="780026"/>
          </a:xfrm>
          <a:prstGeom prst="wedgeRectCallout">
            <a:avLst>
              <a:gd name="adj1" fmla="val -141913"/>
              <a:gd name="adj2" fmla="val 58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Self-calibrating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in real time time-series model (s)</a:t>
            </a:r>
          </a:p>
        </p:txBody>
      </p:sp>
      <p:sp>
        <p:nvSpPr>
          <p:cNvPr id="6" name="Textfeld 36">
            <a:extLst>
              <a:ext uri="{FF2B5EF4-FFF2-40B4-BE49-F238E27FC236}">
                <a16:creationId xmlns:a16="http://schemas.microsoft.com/office/drawing/2014/main" id="{724532AD-C770-488C-AF40-B0070BA89A8A}"/>
              </a:ext>
            </a:extLst>
          </p:cNvPr>
          <p:cNvSpPr txBox="1"/>
          <p:nvPr>
            <p:custDataLst>
              <p:tags r:id="rId1"/>
            </p:custDataLst>
          </p:nvPr>
        </p:nvSpPr>
        <p:spPr>
          <a:xfrm>
            <a:off x="2667000" y="76200"/>
            <a:ext cx="6218640" cy="769441"/>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MPC Solutions offered by APGN</a:t>
            </a:r>
          </a:p>
          <a:p>
            <a:pPr lvl="0">
              <a:defRPr/>
            </a:pPr>
            <a:r>
              <a:rPr kumimoji="0" lang="fr-CA" sz="2000" b="1" i="0" u="none" strike="noStrike" kern="1200" cap="none" spc="0" normalizeH="0" baseline="0" noProof="0" dirty="0" err="1">
                <a:ln>
                  <a:noFill/>
                </a:ln>
                <a:solidFill>
                  <a:srgbClr val="464646"/>
                </a:solidFill>
                <a:effectLst/>
                <a:uLnTx/>
                <a:uFillTx/>
                <a:latin typeface="Calibri" panose="020F0502020204030204" pitchFamily="34" charset="0"/>
                <a:ea typeface="+mn-ea"/>
                <a:cs typeface="+mn-cs"/>
              </a:rPr>
              <a:t>Ammonia</a:t>
            </a:r>
            <a:r>
              <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 Controller</a:t>
            </a:r>
            <a:r>
              <a:rPr kumimoji="0" lang="en-US" sz="20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 </a:t>
            </a:r>
            <a:r>
              <a:rPr lang="fr-CA" sz="2000" dirty="0"/>
              <a:t>Module </a:t>
            </a:r>
            <a:endPar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endParaRPr>
          </a:p>
        </p:txBody>
      </p:sp>
      <p:sp>
        <p:nvSpPr>
          <p:cNvPr id="5" name="Speech Bubble: Rectangle 4">
            <a:extLst>
              <a:ext uri="{FF2B5EF4-FFF2-40B4-BE49-F238E27FC236}">
                <a16:creationId xmlns:a16="http://schemas.microsoft.com/office/drawing/2014/main" id="{1B43C566-AFB1-4FE6-9BB2-912515CE6209}"/>
              </a:ext>
            </a:extLst>
          </p:cNvPr>
          <p:cNvSpPr/>
          <p:nvPr/>
        </p:nvSpPr>
        <p:spPr>
          <a:xfrm>
            <a:off x="6929997" y="4848225"/>
            <a:ext cx="990600" cy="457200"/>
          </a:xfrm>
          <a:prstGeom prst="wedgeRectCallout">
            <a:avLst>
              <a:gd name="adj1" fmla="val -43851"/>
              <a:gd name="adj2" fmla="val -118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Air Flow</a:t>
            </a:r>
          </a:p>
        </p:txBody>
      </p:sp>
      <p:sp>
        <p:nvSpPr>
          <p:cNvPr id="3" name="Rectangle 2">
            <a:extLst>
              <a:ext uri="{FF2B5EF4-FFF2-40B4-BE49-F238E27FC236}">
                <a16:creationId xmlns:a16="http://schemas.microsoft.com/office/drawing/2014/main" id="{5442CC98-8262-4502-A74F-7737168CEA10}"/>
              </a:ext>
            </a:extLst>
          </p:cNvPr>
          <p:cNvSpPr/>
          <p:nvPr/>
        </p:nvSpPr>
        <p:spPr>
          <a:xfrm>
            <a:off x="609600" y="1183243"/>
            <a:ext cx="8010526" cy="369332"/>
          </a:xfrm>
          <a:prstGeom prst="rect">
            <a:avLst/>
          </a:prstGeom>
        </p:spPr>
        <p:txBody>
          <a:bodyPr wrap="none">
            <a:spAutoFit/>
          </a:bodyPr>
          <a:lstStyle/>
          <a:p>
            <a:r>
              <a:rPr lang="fr-CA" dirty="0">
                <a:solidFill>
                  <a:srgbClr val="464646"/>
                </a:solidFill>
                <a:latin typeface="Calibri" panose="020F0502020204030204" pitchFamily="34" charset="0"/>
              </a:rPr>
              <a:t>MPC </a:t>
            </a:r>
            <a:r>
              <a:rPr lang="fr-CA" dirty="0" err="1">
                <a:solidFill>
                  <a:srgbClr val="464646"/>
                </a:solidFill>
                <a:latin typeface="Calibri" panose="020F0502020204030204" pitchFamily="34" charset="0"/>
              </a:rPr>
              <a:t>Ten-step</a:t>
            </a:r>
            <a:r>
              <a:rPr lang="fr-CA" dirty="0">
                <a:solidFill>
                  <a:srgbClr val="464646"/>
                </a:solidFill>
                <a:latin typeface="Calibri" panose="020F0502020204030204" pitchFamily="34" charset="0"/>
              </a:rPr>
              <a:t> </a:t>
            </a:r>
            <a:r>
              <a:rPr lang="fr-CA" dirty="0" err="1">
                <a:solidFill>
                  <a:srgbClr val="464646"/>
                </a:solidFill>
                <a:latin typeface="Calibri" panose="020F0502020204030204" pitchFamily="34" charset="0"/>
              </a:rPr>
              <a:t>iterations</a:t>
            </a:r>
            <a:r>
              <a:rPr lang="fr-CA" dirty="0">
                <a:solidFill>
                  <a:srgbClr val="464646"/>
                </a:solidFill>
                <a:latin typeface="Calibri" panose="020F0502020204030204" pitchFamily="34" charset="0"/>
              </a:rPr>
              <a:t> to set point to </a:t>
            </a:r>
            <a:r>
              <a:rPr lang="fr-CA" dirty="0" err="1">
                <a:solidFill>
                  <a:srgbClr val="464646"/>
                </a:solidFill>
                <a:latin typeface="Calibri" panose="020F0502020204030204" pitchFamily="34" charset="0"/>
              </a:rPr>
              <a:t>achieve</a:t>
            </a:r>
            <a:r>
              <a:rPr lang="fr-CA" dirty="0">
                <a:solidFill>
                  <a:srgbClr val="464646"/>
                </a:solidFill>
                <a:latin typeface="Calibri" panose="020F0502020204030204" pitchFamily="34" charset="0"/>
              </a:rPr>
              <a:t> Low DO (</a:t>
            </a:r>
            <a:r>
              <a:rPr lang="fr-CA" dirty="0" err="1">
                <a:solidFill>
                  <a:srgbClr val="464646"/>
                </a:solidFill>
                <a:latin typeface="Calibri" panose="020F0502020204030204" pitchFamily="34" charset="0"/>
              </a:rPr>
              <a:t>Sub-oxic</a:t>
            </a:r>
            <a:r>
              <a:rPr lang="fr-CA" dirty="0">
                <a:solidFill>
                  <a:srgbClr val="464646"/>
                </a:solidFill>
                <a:latin typeface="Calibri" panose="020F0502020204030204" pitchFamily="34" charset="0"/>
              </a:rPr>
              <a:t>) </a:t>
            </a:r>
            <a:r>
              <a:rPr lang="fr-CA" dirty="0" err="1">
                <a:solidFill>
                  <a:srgbClr val="464646"/>
                </a:solidFill>
                <a:latin typeface="Calibri" panose="020F0502020204030204" pitchFamily="34" charset="0"/>
              </a:rPr>
              <a:t>Ammonia</a:t>
            </a:r>
            <a:r>
              <a:rPr lang="fr-CA" dirty="0">
                <a:solidFill>
                  <a:srgbClr val="464646"/>
                </a:solidFill>
                <a:latin typeface="Calibri" panose="020F0502020204030204" pitchFamily="34" charset="0"/>
              </a:rPr>
              <a:t> control </a:t>
            </a:r>
            <a:endParaRPr lang="en-CA" dirty="0"/>
          </a:p>
        </p:txBody>
      </p:sp>
    </p:spTree>
    <p:extLst>
      <p:ext uri="{BB962C8B-B14F-4D97-AF65-F5344CB8AC3E}">
        <p14:creationId xmlns:p14="http://schemas.microsoft.com/office/powerpoint/2010/main" val="6558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48F5FC-4E2F-4C2F-9689-E5DC13D16332}"/>
              </a:ext>
            </a:extLst>
          </p:cNvPr>
          <p:cNvSpPr txBox="1"/>
          <p:nvPr/>
        </p:nvSpPr>
        <p:spPr>
          <a:xfrm>
            <a:off x="1767281" y="1025254"/>
            <a:ext cx="865743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Refresher: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3124835" y="167025"/>
            <a:ext cx="6218640" cy="1015663"/>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MPC Solutions offered by APGN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SRT (</a:t>
            </a:r>
            <a:r>
              <a:rPr kumimoji="0" lang="fr-CA" sz="2000" b="1" i="0" u="none" strike="noStrike" kern="1200" cap="none" spc="0" normalizeH="0" baseline="0" noProof="0" dirty="0" err="1">
                <a:ln>
                  <a:noFill/>
                </a:ln>
                <a:solidFill>
                  <a:srgbClr val="464646"/>
                </a:solidFill>
                <a:effectLst/>
                <a:uLnTx/>
                <a:uFillTx/>
                <a:latin typeface="Calibri" panose="020F0502020204030204" pitchFamily="34" charset="0"/>
                <a:ea typeface="+mn-ea"/>
                <a:cs typeface="+mn-cs"/>
              </a:rPr>
              <a:t>Sludge</a:t>
            </a:r>
            <a:r>
              <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 </a:t>
            </a:r>
            <a:r>
              <a:rPr kumimoji="0" lang="fr-CA" sz="2000" b="1" i="0" u="none" strike="noStrike" kern="1200" cap="none" spc="0" normalizeH="0" baseline="0" noProof="0" dirty="0" err="1">
                <a:ln>
                  <a:noFill/>
                </a:ln>
                <a:solidFill>
                  <a:srgbClr val="464646"/>
                </a:solidFill>
                <a:effectLst/>
                <a:uLnTx/>
                <a:uFillTx/>
                <a:latin typeface="Calibri" panose="020F0502020204030204" pitchFamily="34" charset="0"/>
                <a:ea typeface="+mn-ea"/>
                <a:cs typeface="+mn-cs"/>
              </a:rPr>
              <a:t>Retention</a:t>
            </a:r>
            <a:r>
              <a:rPr kumimoji="0" lang="fr-CA" sz="20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 Time) Control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grpSp>
        <p:nvGrpSpPr>
          <p:cNvPr id="6" name="Group 51">
            <a:extLst>
              <a:ext uri="{FF2B5EF4-FFF2-40B4-BE49-F238E27FC236}">
                <a16:creationId xmlns:a16="http://schemas.microsoft.com/office/drawing/2014/main" id="{28C1E227-C86B-4417-BC60-FDACB727FDD3}"/>
              </a:ext>
            </a:extLst>
          </p:cNvPr>
          <p:cNvGrpSpPr>
            <a:grpSpLocks/>
          </p:cNvGrpSpPr>
          <p:nvPr/>
        </p:nvGrpSpPr>
        <p:grpSpPr bwMode="auto">
          <a:xfrm>
            <a:off x="2071917" y="2618806"/>
            <a:ext cx="8270618" cy="3777043"/>
            <a:chOff x="216" y="2381"/>
            <a:chExt cx="4914" cy="1645"/>
          </a:xfrm>
        </p:grpSpPr>
        <p:grpSp>
          <p:nvGrpSpPr>
            <p:cNvPr id="7" name="Group 52">
              <a:extLst>
                <a:ext uri="{FF2B5EF4-FFF2-40B4-BE49-F238E27FC236}">
                  <a16:creationId xmlns:a16="http://schemas.microsoft.com/office/drawing/2014/main" id="{BF20328C-ABDB-4B61-8DF9-B8D4BE2B1224}"/>
                </a:ext>
              </a:extLst>
            </p:cNvPr>
            <p:cNvGrpSpPr>
              <a:grpSpLocks/>
            </p:cNvGrpSpPr>
            <p:nvPr/>
          </p:nvGrpSpPr>
          <p:grpSpPr bwMode="auto">
            <a:xfrm>
              <a:off x="216" y="2381"/>
              <a:ext cx="4914" cy="1645"/>
              <a:chOff x="208" y="1845"/>
              <a:chExt cx="4914" cy="1645"/>
            </a:xfrm>
          </p:grpSpPr>
          <p:sp>
            <p:nvSpPr>
              <p:cNvPr id="10" name="Text Box 53">
                <a:extLst>
                  <a:ext uri="{FF2B5EF4-FFF2-40B4-BE49-F238E27FC236}">
                    <a16:creationId xmlns:a16="http://schemas.microsoft.com/office/drawing/2014/main" id="{88B5258A-BF5D-4B46-861F-C5129BBA61D0}"/>
                  </a:ext>
                </a:extLst>
              </p:cNvPr>
              <p:cNvSpPr txBox="1">
                <a:spLocks noChangeArrowheads="1"/>
              </p:cNvSpPr>
              <p:nvPr/>
            </p:nvSpPr>
            <p:spPr bwMode="auto">
              <a:xfrm>
                <a:off x="4190" y="3271"/>
                <a:ext cx="932" cy="108"/>
              </a:xfrm>
              <a:prstGeom prst="rect">
                <a:avLst/>
              </a:prstGeom>
              <a:noFill/>
              <a:ln w="22225">
                <a:noFill/>
                <a:miter lim="800000"/>
                <a:headEnd/>
                <a:tailEnd/>
              </a:ln>
              <a:effectLst/>
            </p:spPr>
            <p:txBody>
              <a:bodyPr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Secondary Clarifier</a:t>
                </a:r>
              </a:p>
            </p:txBody>
          </p:sp>
          <p:sp>
            <p:nvSpPr>
              <p:cNvPr id="11" name="Line 55">
                <a:extLst>
                  <a:ext uri="{FF2B5EF4-FFF2-40B4-BE49-F238E27FC236}">
                    <a16:creationId xmlns:a16="http://schemas.microsoft.com/office/drawing/2014/main" id="{C5BB4AB1-5889-4752-930B-41DF46A1A0E9}"/>
                  </a:ext>
                </a:extLst>
              </p:cNvPr>
              <p:cNvSpPr>
                <a:spLocks noChangeShapeType="1"/>
              </p:cNvSpPr>
              <p:nvPr/>
            </p:nvSpPr>
            <p:spPr bwMode="auto">
              <a:xfrm>
                <a:off x="2647" y="2585"/>
                <a:ext cx="682" cy="0"/>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56">
                <a:extLst>
                  <a:ext uri="{FF2B5EF4-FFF2-40B4-BE49-F238E27FC236}">
                    <a16:creationId xmlns:a16="http://schemas.microsoft.com/office/drawing/2014/main" id="{7C2865DE-A63C-49CD-A192-983055AE2344}"/>
                  </a:ext>
                </a:extLst>
              </p:cNvPr>
              <p:cNvSpPr>
                <a:spLocks noChangeShapeType="1"/>
              </p:cNvSpPr>
              <p:nvPr/>
            </p:nvSpPr>
            <p:spPr bwMode="auto">
              <a:xfrm>
                <a:off x="684" y="2611"/>
                <a:ext cx="417" cy="0"/>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57">
                <a:extLst>
                  <a:ext uri="{FF2B5EF4-FFF2-40B4-BE49-F238E27FC236}">
                    <a16:creationId xmlns:a16="http://schemas.microsoft.com/office/drawing/2014/main" id="{16B3765E-4BCB-488C-A352-43BBD302846C}"/>
                  </a:ext>
                </a:extLst>
              </p:cNvPr>
              <p:cNvSpPr>
                <a:spLocks noChangeArrowheads="1"/>
              </p:cNvSpPr>
              <p:nvPr/>
            </p:nvSpPr>
            <p:spPr bwMode="auto">
              <a:xfrm>
                <a:off x="1601" y="2438"/>
                <a:ext cx="1122" cy="348"/>
              </a:xfrm>
              <a:prstGeom prst="rect">
                <a:avLst/>
              </a:prstGeom>
              <a:solidFill>
                <a:srgbClr val="00CCFF"/>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58">
                <a:extLst>
                  <a:ext uri="{FF2B5EF4-FFF2-40B4-BE49-F238E27FC236}">
                    <a16:creationId xmlns:a16="http://schemas.microsoft.com/office/drawing/2014/main" id="{8B202E86-86F4-44DA-831F-C6F0E73D9073}"/>
                  </a:ext>
                </a:extLst>
              </p:cNvPr>
              <p:cNvSpPr>
                <a:spLocks noChangeShapeType="1"/>
              </p:cNvSpPr>
              <p:nvPr/>
            </p:nvSpPr>
            <p:spPr bwMode="auto">
              <a:xfrm>
                <a:off x="3880" y="2585"/>
                <a:ext cx="422" cy="0"/>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59">
                <a:extLst>
                  <a:ext uri="{FF2B5EF4-FFF2-40B4-BE49-F238E27FC236}">
                    <a16:creationId xmlns:a16="http://schemas.microsoft.com/office/drawing/2014/main" id="{158306C4-9015-4EB0-83EA-C9FFC8C8A1F3}"/>
                  </a:ext>
                </a:extLst>
              </p:cNvPr>
              <p:cNvSpPr>
                <a:spLocks noChangeShapeType="1"/>
              </p:cNvSpPr>
              <p:nvPr/>
            </p:nvSpPr>
            <p:spPr bwMode="auto">
              <a:xfrm rot="5400000">
                <a:off x="3547" y="2908"/>
                <a:ext cx="261" cy="0"/>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60">
                <a:extLst>
                  <a:ext uri="{FF2B5EF4-FFF2-40B4-BE49-F238E27FC236}">
                    <a16:creationId xmlns:a16="http://schemas.microsoft.com/office/drawing/2014/main" id="{39985BCC-65EF-4093-9FC9-34713301D8DF}"/>
                  </a:ext>
                </a:extLst>
              </p:cNvPr>
              <p:cNvSpPr>
                <a:spLocks noChangeShapeType="1"/>
              </p:cNvSpPr>
              <p:nvPr/>
            </p:nvSpPr>
            <p:spPr bwMode="auto">
              <a:xfrm flipH="1">
                <a:off x="768" y="3046"/>
                <a:ext cx="2910" cy="0"/>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61">
                <a:extLst>
                  <a:ext uri="{FF2B5EF4-FFF2-40B4-BE49-F238E27FC236}">
                    <a16:creationId xmlns:a16="http://schemas.microsoft.com/office/drawing/2014/main" id="{06F6066F-E753-4B18-9CC0-81E6F3947244}"/>
                  </a:ext>
                </a:extLst>
              </p:cNvPr>
              <p:cNvSpPr>
                <a:spLocks noChangeShapeType="1"/>
              </p:cNvSpPr>
              <p:nvPr/>
            </p:nvSpPr>
            <p:spPr bwMode="auto">
              <a:xfrm rot="16200000" flipV="1">
                <a:off x="551" y="2829"/>
                <a:ext cx="435" cy="0"/>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62">
                <a:extLst>
                  <a:ext uri="{FF2B5EF4-FFF2-40B4-BE49-F238E27FC236}">
                    <a16:creationId xmlns:a16="http://schemas.microsoft.com/office/drawing/2014/main" id="{139B3D53-F7CE-4DF5-914A-C3E64F9140C8}"/>
                  </a:ext>
                </a:extLst>
              </p:cNvPr>
              <p:cNvSpPr>
                <a:spLocks noChangeShapeType="1"/>
              </p:cNvSpPr>
              <p:nvPr/>
            </p:nvSpPr>
            <p:spPr bwMode="auto">
              <a:xfrm flipH="1" flipV="1">
                <a:off x="2982" y="2248"/>
                <a:ext cx="1" cy="334"/>
              </a:xfrm>
              <a:prstGeom prst="line">
                <a:avLst/>
              </a:prstGeom>
              <a:noFill/>
              <a:ln w="222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ine 63">
                <a:extLst>
                  <a:ext uri="{FF2B5EF4-FFF2-40B4-BE49-F238E27FC236}">
                    <a16:creationId xmlns:a16="http://schemas.microsoft.com/office/drawing/2014/main" id="{C68A9F23-3BE7-4E88-B71A-66F7F968FC93}"/>
                  </a:ext>
                </a:extLst>
              </p:cNvPr>
              <p:cNvSpPr>
                <a:spLocks noChangeShapeType="1"/>
              </p:cNvSpPr>
              <p:nvPr/>
            </p:nvSpPr>
            <p:spPr bwMode="auto">
              <a:xfrm flipH="1">
                <a:off x="1360" y="2249"/>
                <a:ext cx="1632" cy="0"/>
              </a:xfrm>
              <a:prstGeom prst="line">
                <a:avLst/>
              </a:prstGeom>
              <a:noFill/>
              <a:ln w="222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64" descr="Dark upward diagonal">
                <a:extLst>
                  <a:ext uri="{FF2B5EF4-FFF2-40B4-BE49-F238E27FC236}">
                    <a16:creationId xmlns:a16="http://schemas.microsoft.com/office/drawing/2014/main" id="{6FBEDBA4-EC54-4DCB-A29E-5B6360909EFE}"/>
                  </a:ext>
                </a:extLst>
              </p:cNvPr>
              <p:cNvSpPr>
                <a:spLocks noChangeArrowheads="1"/>
              </p:cNvSpPr>
              <p:nvPr/>
            </p:nvSpPr>
            <p:spPr bwMode="auto">
              <a:xfrm>
                <a:off x="1112" y="2441"/>
                <a:ext cx="486" cy="348"/>
              </a:xfrm>
              <a:prstGeom prst="rect">
                <a:avLst/>
              </a:prstGeom>
              <a:pattFill prst="dkUpDiag">
                <a:fgClr>
                  <a:srgbClr val="00FF00"/>
                </a:fgClr>
                <a:bgClr>
                  <a:schemeClr val="bg2"/>
                </a:bgClr>
              </a:patt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65">
                <a:extLst>
                  <a:ext uri="{FF2B5EF4-FFF2-40B4-BE49-F238E27FC236}">
                    <a16:creationId xmlns:a16="http://schemas.microsoft.com/office/drawing/2014/main" id="{406D2FD6-D4DA-4165-8230-DC78732D8408}"/>
                  </a:ext>
                </a:extLst>
              </p:cNvPr>
              <p:cNvSpPr>
                <a:spLocks noChangeShapeType="1"/>
              </p:cNvSpPr>
              <p:nvPr/>
            </p:nvSpPr>
            <p:spPr bwMode="auto">
              <a:xfrm>
                <a:off x="1355" y="2249"/>
                <a:ext cx="0" cy="192"/>
              </a:xfrm>
              <a:prstGeom prst="line">
                <a:avLst/>
              </a:prstGeom>
              <a:noFill/>
              <a:ln w="222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66">
                <a:extLst>
                  <a:ext uri="{FF2B5EF4-FFF2-40B4-BE49-F238E27FC236}">
                    <a16:creationId xmlns:a16="http://schemas.microsoft.com/office/drawing/2014/main" id="{892C357C-23AF-443D-8EFF-115F5548C9BB}"/>
                  </a:ext>
                </a:extLst>
              </p:cNvPr>
              <p:cNvSpPr txBox="1">
                <a:spLocks noChangeArrowheads="1"/>
              </p:cNvSpPr>
              <p:nvPr/>
            </p:nvSpPr>
            <p:spPr bwMode="auto">
              <a:xfrm>
                <a:off x="2634" y="3381"/>
                <a:ext cx="617" cy="108"/>
              </a:xfrm>
              <a:prstGeom prst="rect">
                <a:avLst/>
              </a:prstGeom>
              <a:noFill/>
              <a:ln w="222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Aerobic Zone</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4" name="Text Box 67">
                <a:extLst>
                  <a:ext uri="{FF2B5EF4-FFF2-40B4-BE49-F238E27FC236}">
                    <a16:creationId xmlns:a16="http://schemas.microsoft.com/office/drawing/2014/main" id="{587AD91A-8227-4D76-866D-3869C11E232D}"/>
                  </a:ext>
                </a:extLst>
              </p:cNvPr>
              <p:cNvSpPr txBox="1">
                <a:spLocks noChangeArrowheads="1"/>
              </p:cNvSpPr>
              <p:nvPr/>
            </p:nvSpPr>
            <p:spPr bwMode="auto">
              <a:xfrm>
                <a:off x="855" y="3382"/>
                <a:ext cx="585" cy="108"/>
              </a:xfrm>
              <a:prstGeom prst="rect">
                <a:avLst/>
              </a:prstGeom>
              <a:noFill/>
              <a:ln w="222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Anoxic Zone</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5" name="Freeform 68">
                <a:extLst>
                  <a:ext uri="{FF2B5EF4-FFF2-40B4-BE49-F238E27FC236}">
                    <a16:creationId xmlns:a16="http://schemas.microsoft.com/office/drawing/2014/main" id="{BF85B236-CAF6-46B8-9B52-7B1A74DF27AE}"/>
                  </a:ext>
                </a:extLst>
              </p:cNvPr>
              <p:cNvSpPr>
                <a:spLocks/>
              </p:cNvSpPr>
              <p:nvPr/>
            </p:nvSpPr>
            <p:spPr bwMode="auto">
              <a:xfrm>
                <a:off x="2152" y="2777"/>
                <a:ext cx="336" cy="624"/>
              </a:xfrm>
              <a:custGeom>
                <a:avLst/>
                <a:gdLst/>
                <a:ahLst/>
                <a:cxnLst>
                  <a:cxn ang="0">
                    <a:pos x="336" y="624"/>
                  </a:cxn>
                  <a:cxn ang="0">
                    <a:pos x="96" y="336"/>
                  </a:cxn>
                  <a:cxn ang="0">
                    <a:pos x="0" y="0"/>
                  </a:cxn>
                </a:cxnLst>
                <a:rect l="0" t="0" r="r" b="b"/>
                <a:pathLst>
                  <a:path w="336" h="624">
                    <a:moveTo>
                      <a:pt x="336" y="624"/>
                    </a:moveTo>
                    <a:cubicBezTo>
                      <a:pt x="244" y="532"/>
                      <a:pt x="152" y="440"/>
                      <a:pt x="96" y="336"/>
                    </a:cubicBezTo>
                    <a:cubicBezTo>
                      <a:pt x="40" y="232"/>
                      <a:pt x="20" y="116"/>
                      <a:pt x="0" y="0"/>
                    </a:cubicBezTo>
                  </a:path>
                </a:pathLst>
              </a:custGeom>
              <a:noFill/>
              <a:ln w="22225" cap="flat" cmpd="sng">
                <a:solidFill>
                  <a:schemeClr val="tx1"/>
                </a:solidFill>
                <a:prstDash val="solid"/>
                <a:round/>
                <a:headEnd type="non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69">
                <a:extLst>
                  <a:ext uri="{FF2B5EF4-FFF2-40B4-BE49-F238E27FC236}">
                    <a16:creationId xmlns:a16="http://schemas.microsoft.com/office/drawing/2014/main" id="{10B50A91-0060-4812-97E6-75C4F6F78D0C}"/>
                  </a:ext>
                </a:extLst>
              </p:cNvPr>
              <p:cNvSpPr>
                <a:spLocks/>
              </p:cNvSpPr>
              <p:nvPr/>
            </p:nvSpPr>
            <p:spPr bwMode="auto">
              <a:xfrm>
                <a:off x="1432" y="2777"/>
                <a:ext cx="264" cy="624"/>
              </a:xfrm>
              <a:custGeom>
                <a:avLst/>
                <a:gdLst/>
                <a:ahLst/>
                <a:cxnLst>
                  <a:cxn ang="0">
                    <a:pos x="144" y="624"/>
                  </a:cxn>
                  <a:cxn ang="0">
                    <a:pos x="240" y="240"/>
                  </a:cxn>
                  <a:cxn ang="0">
                    <a:pos x="0" y="0"/>
                  </a:cxn>
                </a:cxnLst>
                <a:rect l="0" t="0" r="r" b="b"/>
                <a:pathLst>
                  <a:path w="264" h="624">
                    <a:moveTo>
                      <a:pt x="144" y="624"/>
                    </a:moveTo>
                    <a:cubicBezTo>
                      <a:pt x="204" y="484"/>
                      <a:pt x="264" y="344"/>
                      <a:pt x="240" y="240"/>
                    </a:cubicBezTo>
                    <a:cubicBezTo>
                      <a:pt x="216" y="136"/>
                      <a:pt x="108" y="68"/>
                      <a:pt x="0" y="0"/>
                    </a:cubicBezTo>
                  </a:path>
                </a:pathLst>
              </a:custGeom>
              <a:noFill/>
              <a:ln w="22225" cap="flat" cmpd="sng">
                <a:solidFill>
                  <a:schemeClr val="tx1"/>
                </a:solidFill>
                <a:prstDash val="solid"/>
                <a:round/>
                <a:headEnd type="non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70">
                <a:extLst>
                  <a:ext uri="{FF2B5EF4-FFF2-40B4-BE49-F238E27FC236}">
                    <a16:creationId xmlns:a16="http://schemas.microsoft.com/office/drawing/2014/main" id="{93E1C75C-F03C-4A17-A28A-7CA343A4BF38}"/>
                  </a:ext>
                </a:extLst>
              </p:cNvPr>
              <p:cNvSpPr>
                <a:spLocks/>
              </p:cNvSpPr>
              <p:nvPr/>
            </p:nvSpPr>
            <p:spPr bwMode="auto">
              <a:xfrm>
                <a:off x="3439" y="2432"/>
                <a:ext cx="480" cy="336"/>
              </a:xfrm>
              <a:custGeom>
                <a:avLst/>
                <a:gdLst/>
                <a:ahLst/>
                <a:cxnLst>
                  <a:cxn ang="0">
                    <a:pos x="0" y="0"/>
                  </a:cxn>
                  <a:cxn ang="0">
                    <a:pos x="0" y="240"/>
                  </a:cxn>
                  <a:cxn ang="0">
                    <a:pos x="288" y="336"/>
                  </a:cxn>
                  <a:cxn ang="0">
                    <a:pos x="576" y="240"/>
                  </a:cxn>
                  <a:cxn ang="0">
                    <a:pos x="576" y="0"/>
                  </a:cxn>
                  <a:cxn ang="0">
                    <a:pos x="0" y="0"/>
                  </a:cxn>
                </a:cxnLst>
                <a:rect l="0" t="0" r="r" b="b"/>
                <a:pathLst>
                  <a:path w="576" h="336">
                    <a:moveTo>
                      <a:pt x="0" y="0"/>
                    </a:moveTo>
                    <a:lnTo>
                      <a:pt x="0" y="240"/>
                    </a:lnTo>
                    <a:lnTo>
                      <a:pt x="288" y="336"/>
                    </a:lnTo>
                    <a:lnTo>
                      <a:pt x="576" y="240"/>
                    </a:lnTo>
                    <a:lnTo>
                      <a:pt x="576" y="0"/>
                    </a:lnTo>
                    <a:lnTo>
                      <a:pt x="0" y="0"/>
                    </a:lnTo>
                    <a:close/>
                  </a:path>
                </a:pathLst>
              </a:custGeom>
              <a:gradFill rotWithShape="0">
                <a:gsLst>
                  <a:gs pos="0">
                    <a:srgbClr val="99CCFF"/>
                  </a:gs>
                  <a:gs pos="100000">
                    <a:schemeClr val="accent2"/>
                  </a:gs>
                </a:gsLst>
                <a:lin ang="5400000" scaled="1"/>
              </a:gradFill>
              <a:ln w="19050" cap="flat" cmpd="sng">
                <a:solidFill>
                  <a:schemeClr val="tx1"/>
                </a:solidFill>
                <a:prstDash val="solid"/>
                <a:round/>
                <a:headEnd type="none" w="med" len="med"/>
                <a:tailEnd type="none" w="med" len="med"/>
              </a:ln>
              <a:effectLst/>
            </p:spPr>
            <p:txBody>
              <a:bodyPr wrap="none" tIns="6858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71">
                <a:extLst>
                  <a:ext uri="{FF2B5EF4-FFF2-40B4-BE49-F238E27FC236}">
                    <a16:creationId xmlns:a16="http://schemas.microsoft.com/office/drawing/2014/main" id="{3DD16E83-C3B7-4F78-B550-B3E4EF430993}"/>
                  </a:ext>
                </a:extLst>
              </p:cNvPr>
              <p:cNvSpPr>
                <a:spLocks/>
              </p:cNvSpPr>
              <p:nvPr/>
            </p:nvSpPr>
            <p:spPr bwMode="auto">
              <a:xfrm>
                <a:off x="3824" y="2689"/>
                <a:ext cx="469" cy="568"/>
              </a:xfrm>
              <a:custGeom>
                <a:avLst/>
                <a:gdLst/>
                <a:ahLst/>
                <a:cxnLst>
                  <a:cxn ang="0">
                    <a:pos x="336" y="624"/>
                  </a:cxn>
                  <a:cxn ang="0">
                    <a:pos x="96" y="336"/>
                  </a:cxn>
                  <a:cxn ang="0">
                    <a:pos x="0" y="0"/>
                  </a:cxn>
                </a:cxnLst>
                <a:rect l="0" t="0" r="r" b="b"/>
                <a:pathLst>
                  <a:path w="336" h="624">
                    <a:moveTo>
                      <a:pt x="336" y="624"/>
                    </a:moveTo>
                    <a:cubicBezTo>
                      <a:pt x="244" y="532"/>
                      <a:pt x="152" y="440"/>
                      <a:pt x="96" y="336"/>
                    </a:cubicBezTo>
                    <a:cubicBezTo>
                      <a:pt x="40" y="232"/>
                      <a:pt x="20" y="116"/>
                      <a:pt x="0" y="0"/>
                    </a:cubicBezTo>
                  </a:path>
                </a:pathLst>
              </a:custGeom>
              <a:noFill/>
              <a:ln w="22225" cap="flat" cmpd="sng">
                <a:solidFill>
                  <a:schemeClr val="tx1"/>
                </a:solidFill>
                <a:prstDash val="solid"/>
                <a:round/>
                <a:headEnd type="non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72">
                <a:extLst>
                  <a:ext uri="{FF2B5EF4-FFF2-40B4-BE49-F238E27FC236}">
                    <a16:creationId xmlns:a16="http://schemas.microsoft.com/office/drawing/2014/main" id="{5FE8C6F0-6AD6-4A35-A775-57742DC44881}"/>
                  </a:ext>
                </a:extLst>
              </p:cNvPr>
              <p:cNvSpPr>
                <a:spLocks noChangeArrowheads="1"/>
              </p:cNvSpPr>
              <p:nvPr/>
            </p:nvSpPr>
            <p:spPr bwMode="auto">
              <a:xfrm>
                <a:off x="888" y="2068"/>
                <a:ext cx="2272" cy="812"/>
              </a:xfrm>
              <a:prstGeom prst="rect">
                <a:avLst/>
              </a:prstGeom>
              <a:noFill/>
              <a:ln w="15875">
                <a:solidFill>
                  <a:schemeClr val="tx1"/>
                </a:solidFill>
                <a:prstDash val="dash"/>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73">
                <a:extLst>
                  <a:ext uri="{FF2B5EF4-FFF2-40B4-BE49-F238E27FC236}">
                    <a16:creationId xmlns:a16="http://schemas.microsoft.com/office/drawing/2014/main" id="{5E10531B-80B1-4A4C-A4BC-BB0480CC9F1B}"/>
                  </a:ext>
                </a:extLst>
              </p:cNvPr>
              <p:cNvSpPr>
                <a:spLocks/>
              </p:cNvSpPr>
              <p:nvPr/>
            </p:nvSpPr>
            <p:spPr bwMode="auto">
              <a:xfrm rot="-5599675">
                <a:off x="3296" y="1865"/>
                <a:ext cx="336" cy="624"/>
              </a:xfrm>
              <a:custGeom>
                <a:avLst/>
                <a:gdLst/>
                <a:ahLst/>
                <a:cxnLst>
                  <a:cxn ang="0">
                    <a:pos x="336" y="624"/>
                  </a:cxn>
                  <a:cxn ang="0">
                    <a:pos x="96" y="336"/>
                  </a:cxn>
                  <a:cxn ang="0">
                    <a:pos x="0" y="0"/>
                  </a:cxn>
                </a:cxnLst>
                <a:rect l="0" t="0" r="r" b="b"/>
                <a:pathLst>
                  <a:path w="336" h="624">
                    <a:moveTo>
                      <a:pt x="336" y="624"/>
                    </a:moveTo>
                    <a:cubicBezTo>
                      <a:pt x="244" y="532"/>
                      <a:pt x="152" y="440"/>
                      <a:pt x="96" y="336"/>
                    </a:cubicBezTo>
                    <a:cubicBezTo>
                      <a:pt x="40" y="232"/>
                      <a:pt x="20" y="116"/>
                      <a:pt x="0" y="0"/>
                    </a:cubicBezTo>
                  </a:path>
                </a:pathLst>
              </a:custGeom>
              <a:noFill/>
              <a:ln w="22225" cap="flat" cmpd="sng">
                <a:solidFill>
                  <a:schemeClr val="tx1"/>
                </a:solidFill>
                <a:prstDash val="solid"/>
                <a:round/>
                <a:headEnd type="none" w="med" len="me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74">
                <a:extLst>
                  <a:ext uri="{FF2B5EF4-FFF2-40B4-BE49-F238E27FC236}">
                    <a16:creationId xmlns:a16="http://schemas.microsoft.com/office/drawing/2014/main" id="{37008496-D28F-483D-B6E2-A59046F12CE8}"/>
                  </a:ext>
                </a:extLst>
              </p:cNvPr>
              <p:cNvSpPr>
                <a:spLocks noChangeArrowheads="1"/>
              </p:cNvSpPr>
              <p:nvPr/>
            </p:nvSpPr>
            <p:spPr bwMode="auto">
              <a:xfrm>
                <a:off x="3672" y="1845"/>
                <a:ext cx="1180" cy="108"/>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Aeration Basin</a:t>
                </a:r>
              </a:p>
            </p:txBody>
          </p:sp>
          <p:sp>
            <p:nvSpPr>
              <p:cNvPr id="33" name="Text Box 67">
                <a:extLst>
                  <a:ext uri="{FF2B5EF4-FFF2-40B4-BE49-F238E27FC236}">
                    <a16:creationId xmlns:a16="http://schemas.microsoft.com/office/drawing/2014/main" id="{D9053E68-C41F-45AE-8E50-C5B34D4C4DB6}"/>
                  </a:ext>
                </a:extLst>
              </p:cNvPr>
              <p:cNvSpPr txBox="1">
                <a:spLocks noChangeArrowheads="1"/>
              </p:cNvSpPr>
              <p:nvPr/>
            </p:nvSpPr>
            <p:spPr bwMode="auto">
              <a:xfrm>
                <a:off x="208" y="2547"/>
                <a:ext cx="412" cy="108"/>
              </a:xfrm>
              <a:prstGeom prst="rect">
                <a:avLst/>
              </a:prstGeom>
              <a:noFill/>
              <a:ln w="222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Influent</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4" name="Text Box 67">
                <a:extLst>
                  <a:ext uri="{FF2B5EF4-FFF2-40B4-BE49-F238E27FC236}">
                    <a16:creationId xmlns:a16="http://schemas.microsoft.com/office/drawing/2014/main" id="{F5375225-ACEE-4699-8BDF-2FD8E8159CB8}"/>
                  </a:ext>
                </a:extLst>
              </p:cNvPr>
              <p:cNvSpPr txBox="1">
                <a:spLocks noChangeArrowheads="1"/>
              </p:cNvSpPr>
              <p:nvPr/>
            </p:nvSpPr>
            <p:spPr bwMode="auto">
              <a:xfrm>
                <a:off x="2034" y="2105"/>
                <a:ext cx="271" cy="108"/>
              </a:xfrm>
              <a:prstGeom prst="rect">
                <a:avLst/>
              </a:prstGeom>
              <a:noFill/>
              <a:ln w="222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MLR</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5" name="Text Box 67">
                <a:extLst>
                  <a:ext uri="{FF2B5EF4-FFF2-40B4-BE49-F238E27FC236}">
                    <a16:creationId xmlns:a16="http://schemas.microsoft.com/office/drawing/2014/main" id="{24BE3DCB-5623-49A6-8841-9CE6BBA70E0F}"/>
                  </a:ext>
                </a:extLst>
              </p:cNvPr>
              <p:cNvSpPr txBox="1">
                <a:spLocks noChangeArrowheads="1"/>
              </p:cNvSpPr>
              <p:nvPr/>
            </p:nvSpPr>
            <p:spPr bwMode="auto">
              <a:xfrm>
                <a:off x="2737" y="3077"/>
                <a:ext cx="268" cy="108"/>
              </a:xfrm>
              <a:prstGeom prst="rect">
                <a:avLst/>
              </a:prstGeom>
              <a:noFill/>
              <a:ln w="222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RAS</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6" name="Text Box 67">
                <a:extLst>
                  <a:ext uri="{FF2B5EF4-FFF2-40B4-BE49-F238E27FC236}">
                    <a16:creationId xmlns:a16="http://schemas.microsoft.com/office/drawing/2014/main" id="{F8887939-6D7C-4658-B797-984AC51EC21E}"/>
                  </a:ext>
                </a:extLst>
              </p:cNvPr>
              <p:cNvSpPr txBox="1">
                <a:spLocks noChangeArrowheads="1"/>
              </p:cNvSpPr>
              <p:nvPr/>
            </p:nvSpPr>
            <p:spPr bwMode="auto">
              <a:xfrm>
                <a:off x="4371" y="2523"/>
                <a:ext cx="406" cy="108"/>
              </a:xfrm>
              <a:prstGeom prst="rect">
                <a:avLst/>
              </a:prstGeom>
              <a:noFill/>
              <a:ln w="222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Effluent</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
          <p:nvSpPr>
            <p:cNvPr id="8" name="Line 75">
              <a:extLst>
                <a:ext uri="{FF2B5EF4-FFF2-40B4-BE49-F238E27FC236}">
                  <a16:creationId xmlns:a16="http://schemas.microsoft.com/office/drawing/2014/main" id="{5E34413E-F0B0-47FE-A48D-33D65CD5C95F}"/>
                </a:ext>
              </a:extLst>
            </p:cNvPr>
            <p:cNvSpPr>
              <a:spLocks noChangeShapeType="1"/>
            </p:cNvSpPr>
            <p:nvPr/>
          </p:nvSpPr>
          <p:spPr bwMode="auto">
            <a:xfrm>
              <a:off x="3680" y="3576"/>
              <a:ext cx="144" cy="328"/>
            </a:xfrm>
            <a:prstGeom prst="line">
              <a:avLst/>
            </a:prstGeom>
            <a:noFill/>
            <a:ln w="25400">
              <a:solidFill>
                <a:schemeClr val="tx1"/>
              </a:solidFill>
              <a:round/>
              <a:headEnd/>
              <a:tailEnd type="triangle" w="med" len="me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76">
              <a:extLst>
                <a:ext uri="{FF2B5EF4-FFF2-40B4-BE49-F238E27FC236}">
                  <a16:creationId xmlns:a16="http://schemas.microsoft.com/office/drawing/2014/main" id="{7623FBB8-22EE-4E84-A8B0-B71C676A314C}"/>
                </a:ext>
              </a:extLst>
            </p:cNvPr>
            <p:cNvSpPr>
              <a:spLocks noChangeArrowheads="1"/>
            </p:cNvSpPr>
            <p:nvPr/>
          </p:nvSpPr>
          <p:spPr bwMode="auto">
            <a:xfrm>
              <a:off x="3634" y="3909"/>
              <a:ext cx="291" cy="108"/>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WAS</a:t>
              </a:r>
            </a:p>
          </p:txBody>
        </p:sp>
      </p:grpSp>
      <mc:AlternateContent xmlns:mc="http://schemas.openxmlformats.org/markup-compatibility/2006" xmlns:a14="http://schemas.microsoft.com/office/drawing/2010/main">
        <mc:Choice Requires="a14">
          <p:sp>
            <p:nvSpPr>
              <p:cNvPr id="37" name="Object 8">
                <a:extLst>
                  <a:ext uri="{FF2B5EF4-FFF2-40B4-BE49-F238E27FC236}">
                    <a16:creationId xmlns:a16="http://schemas.microsoft.com/office/drawing/2014/main" id="{02612E33-2BDF-4EC8-80F3-299BBF7DCDA2}"/>
                  </a:ext>
                </a:extLst>
              </p:cNvPr>
              <p:cNvSpPr txBox="1"/>
              <p:nvPr/>
            </p:nvSpPr>
            <p:spPr bwMode="auto">
              <a:xfrm>
                <a:off x="2009732" y="1616646"/>
                <a:ext cx="7583488" cy="555625"/>
              </a:xfrm>
              <a:prstGeom prst="rect">
                <a:avLst/>
              </a:prstGeom>
              <a:noFill/>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Aerobic</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SRT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Total</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Solids</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Under</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Aeration</m:t>
                          </m:r>
                        </m:num>
                        <m:den>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Total</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Solids</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Wasted</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Total</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Solids</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in</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Aerobic</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 </m:t>
                          </m:r>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Volume</m:t>
                          </m:r>
                        </m:num>
                        <m:den>
                          <m:r>
                            <m:rPr>
                              <m:nor/>
                            </m:rPr>
                            <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m:t>WAS</m:t>
                          </m:r>
                        </m:den>
                      </m:f>
                    </m:oMath>
                  </m:oMathPara>
                </a14:m>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mc:Choice>
        <mc:Fallback xmlns="">
          <p:sp>
            <p:nvSpPr>
              <p:cNvPr id="37" name="Object 8">
                <a:extLst>
                  <a:ext uri="{FF2B5EF4-FFF2-40B4-BE49-F238E27FC236}">
                    <a16:creationId xmlns:a16="http://schemas.microsoft.com/office/drawing/2014/main" id="{02612E33-2BDF-4EC8-80F3-299BBF7DCDA2}"/>
                  </a:ext>
                </a:extLst>
              </p:cNvPr>
              <p:cNvSpPr txBox="1">
                <a:spLocks noRot="1" noChangeAspect="1" noMove="1" noResize="1" noEditPoints="1" noAdjustHandles="1" noChangeArrowheads="1" noChangeShapeType="1" noTextEdit="1"/>
              </p:cNvSpPr>
              <p:nvPr/>
            </p:nvSpPr>
            <p:spPr bwMode="auto">
              <a:xfrm>
                <a:off x="2009732" y="1616646"/>
                <a:ext cx="7583488" cy="55562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7352560"/>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48F5FC-4E2F-4C2F-9689-E5DC13D16332}"/>
              </a:ext>
            </a:extLst>
          </p:cNvPr>
          <p:cNvSpPr txBox="1"/>
          <p:nvPr/>
        </p:nvSpPr>
        <p:spPr>
          <a:xfrm>
            <a:off x="214496" y="1074840"/>
            <a:ext cx="868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Feed</a:t>
            </a:r>
            <a:r>
              <a:rPr lang="fr-CA" b="1" dirty="0">
                <a:solidFill>
                  <a:prstClr val="black"/>
                </a:solidFill>
                <a:latin typeface="Calibri" panose="020F0502020204030204"/>
              </a:rPr>
              <a:t>-F</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orward</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MPC DO, N Control </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built</a:t>
            </a:r>
            <a:r>
              <a:rPr lang="fr-CA" b="1" dirty="0">
                <a:solidFill>
                  <a:prstClr val="black"/>
                </a:solidFill>
                <a:latin typeface="Calibri" panose="020F0502020204030204"/>
              </a:rPr>
              <a:t>-</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in process </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treatment</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safegaurds</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253955" y="88504"/>
            <a:ext cx="6218640" cy="830997"/>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lvl="0">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MPC Solutions offered by APGN</a:t>
            </a:r>
          </a:p>
          <a:p>
            <a:pPr lvl="0">
              <a:defRPr/>
            </a:pPr>
            <a:r>
              <a:rPr lang="fr-CA" sz="2400" dirty="0" err="1">
                <a:solidFill>
                  <a:prstClr val="black"/>
                </a:solidFill>
                <a:latin typeface="Calibri" panose="020F0502020204030204"/>
              </a:rPr>
              <a:t>Simplified</a:t>
            </a:r>
            <a:r>
              <a:rPr lang="fr-CA" sz="2400" dirty="0">
                <a:solidFill>
                  <a:prstClr val="black"/>
                </a:solidFill>
                <a:latin typeface="Calibri" panose="020F0502020204030204"/>
              </a:rPr>
              <a:t> Description</a:t>
            </a:r>
            <a:endParaRPr kumimoji="0" lang="en-US" sz="24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58CAEA47-329D-467F-8700-E757AF945C79}"/>
              </a:ext>
            </a:extLst>
          </p:cNvPr>
          <p:cNvGrpSpPr/>
          <p:nvPr/>
        </p:nvGrpSpPr>
        <p:grpSpPr>
          <a:xfrm>
            <a:off x="1219200" y="1752600"/>
            <a:ext cx="9753600" cy="5257800"/>
            <a:chOff x="3056047" y="1626410"/>
            <a:chExt cx="6243639" cy="2736888"/>
          </a:xfrm>
        </p:grpSpPr>
        <p:sp>
          <p:nvSpPr>
            <p:cNvPr id="38" name="Rectangle 16">
              <a:extLst>
                <a:ext uri="{FF2B5EF4-FFF2-40B4-BE49-F238E27FC236}">
                  <a16:creationId xmlns:a16="http://schemas.microsoft.com/office/drawing/2014/main" id="{5E2271FE-9236-414E-AB30-034F126555E9}"/>
                </a:ext>
              </a:extLst>
            </p:cNvPr>
            <p:cNvSpPr>
              <a:spLocks noChangeArrowheads="1"/>
            </p:cNvSpPr>
            <p:nvPr/>
          </p:nvSpPr>
          <p:spPr bwMode="auto">
            <a:xfrm>
              <a:off x="6550843" y="2495566"/>
              <a:ext cx="1189123" cy="332820"/>
            </a:xfrm>
            <a:prstGeom prst="rect">
              <a:avLst/>
            </a:prstGeom>
            <a:solidFill>
              <a:srgbClr val="3F83C7"/>
            </a:solidFill>
            <a:ln w="19050">
              <a:solidFill>
                <a:srgbClr val="AEC1CE"/>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500" b="1"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Arial" pitchFamily="34" charset="0"/>
                </a:rPr>
                <a:t>Safeguard</a:t>
              </a:r>
            </a:p>
          </p:txBody>
        </p:sp>
        <p:sp>
          <p:nvSpPr>
            <p:cNvPr id="39" name="Rectangle 18">
              <a:extLst>
                <a:ext uri="{FF2B5EF4-FFF2-40B4-BE49-F238E27FC236}">
                  <a16:creationId xmlns:a16="http://schemas.microsoft.com/office/drawing/2014/main" id="{902FD78A-E0A7-430E-AABB-3D0132DE1738}"/>
                </a:ext>
              </a:extLst>
            </p:cNvPr>
            <p:cNvSpPr>
              <a:spLocks noChangeArrowheads="1"/>
            </p:cNvSpPr>
            <p:nvPr/>
          </p:nvSpPr>
          <p:spPr bwMode="auto">
            <a:xfrm>
              <a:off x="4855638" y="2493185"/>
              <a:ext cx="1472247" cy="332820"/>
            </a:xfrm>
            <a:prstGeom prst="rect">
              <a:avLst/>
            </a:prstGeom>
            <a:solidFill>
              <a:srgbClr val="3F83C7"/>
            </a:solidFill>
            <a:ln w="19050">
              <a:solidFill>
                <a:srgbClr val="AEC1CE"/>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500" b="1"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Arial" pitchFamily="34" charset="0"/>
                </a:rPr>
                <a:t>Control </a:t>
              </a:r>
            </a:p>
          </p:txBody>
        </p:sp>
        <p:sp>
          <p:nvSpPr>
            <p:cNvPr id="40" name="Rectangle 19">
              <a:extLst>
                <a:ext uri="{FF2B5EF4-FFF2-40B4-BE49-F238E27FC236}">
                  <a16:creationId xmlns:a16="http://schemas.microsoft.com/office/drawing/2014/main" id="{2D141C70-09F5-4870-BEBB-C3EC008ACAAF}"/>
                </a:ext>
              </a:extLst>
            </p:cNvPr>
            <p:cNvSpPr>
              <a:spLocks noChangeArrowheads="1"/>
            </p:cNvSpPr>
            <p:nvPr/>
          </p:nvSpPr>
          <p:spPr bwMode="auto">
            <a:xfrm>
              <a:off x="3091767" y="2501519"/>
              <a:ext cx="1540669" cy="332820"/>
            </a:xfrm>
            <a:prstGeom prst="rect">
              <a:avLst/>
            </a:prstGeom>
            <a:solidFill>
              <a:srgbClr val="3F83C7"/>
            </a:solidFill>
            <a:ln w="19050">
              <a:solidFill>
                <a:srgbClr val="AEC1CE"/>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Data Filtration</a:t>
              </a:r>
            </a:p>
          </p:txBody>
        </p:sp>
        <p:sp>
          <p:nvSpPr>
            <p:cNvPr id="41" name="Rectangle 20">
              <a:extLst>
                <a:ext uri="{FF2B5EF4-FFF2-40B4-BE49-F238E27FC236}">
                  <a16:creationId xmlns:a16="http://schemas.microsoft.com/office/drawing/2014/main" id="{A6BC57D2-A757-4E71-BEC9-B5FF92809EF0}"/>
                </a:ext>
              </a:extLst>
            </p:cNvPr>
            <p:cNvSpPr>
              <a:spLocks noChangeArrowheads="1"/>
            </p:cNvSpPr>
            <p:nvPr/>
          </p:nvSpPr>
          <p:spPr bwMode="auto">
            <a:xfrm>
              <a:off x="3056047" y="1626410"/>
              <a:ext cx="1540669" cy="332820"/>
            </a:xfrm>
            <a:prstGeom prst="rect">
              <a:avLst/>
            </a:prstGeom>
            <a:solidFill>
              <a:srgbClr val="3F83C7"/>
            </a:solidFill>
            <a:ln w="19050">
              <a:solidFill>
                <a:srgbClr val="AEC1CE"/>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500" b="1"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Arial" pitchFamily="34" charset="0"/>
                </a:rPr>
                <a:t>Inputs</a:t>
              </a:r>
            </a:p>
          </p:txBody>
        </p:sp>
        <p:sp>
          <p:nvSpPr>
            <p:cNvPr id="42" name="Rectangle 21">
              <a:extLst>
                <a:ext uri="{FF2B5EF4-FFF2-40B4-BE49-F238E27FC236}">
                  <a16:creationId xmlns:a16="http://schemas.microsoft.com/office/drawing/2014/main" id="{4C6258C1-E52B-40F8-866C-C93D0DB94D48}"/>
                </a:ext>
              </a:extLst>
            </p:cNvPr>
            <p:cNvSpPr>
              <a:spLocks noChangeArrowheads="1"/>
            </p:cNvSpPr>
            <p:nvPr/>
          </p:nvSpPr>
          <p:spPr bwMode="auto">
            <a:xfrm>
              <a:off x="7973640" y="2493185"/>
              <a:ext cx="1189123" cy="332820"/>
            </a:xfrm>
            <a:prstGeom prst="rect">
              <a:avLst/>
            </a:prstGeom>
            <a:solidFill>
              <a:srgbClr val="3F83C7"/>
            </a:solidFill>
            <a:ln w="19050">
              <a:solidFill>
                <a:srgbClr val="AEC1CE"/>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500" b="1"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Arial" pitchFamily="34" charset="0"/>
                </a:rPr>
                <a:t>Actuation</a:t>
              </a:r>
            </a:p>
          </p:txBody>
        </p:sp>
        <p:sp>
          <p:nvSpPr>
            <p:cNvPr id="43" name="Line 22">
              <a:extLst>
                <a:ext uri="{FF2B5EF4-FFF2-40B4-BE49-F238E27FC236}">
                  <a16:creationId xmlns:a16="http://schemas.microsoft.com/office/drawing/2014/main" id="{A929AC73-6E42-4D0B-9F0D-878175383489}"/>
                </a:ext>
              </a:extLst>
            </p:cNvPr>
            <p:cNvSpPr>
              <a:spLocks noChangeShapeType="1"/>
            </p:cNvSpPr>
            <p:nvPr/>
          </p:nvSpPr>
          <p:spPr bwMode="auto">
            <a:xfrm>
              <a:off x="4608340" y="2662889"/>
              <a:ext cx="226500" cy="0"/>
            </a:xfrm>
            <a:prstGeom prst="line">
              <a:avLst/>
            </a:prstGeom>
            <a:noFill/>
            <a:ln w="76200" cmpd="tri">
              <a:solidFill>
                <a:srgbClr val="FF9900"/>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44" name="Line 23">
              <a:extLst>
                <a:ext uri="{FF2B5EF4-FFF2-40B4-BE49-F238E27FC236}">
                  <a16:creationId xmlns:a16="http://schemas.microsoft.com/office/drawing/2014/main" id="{D54C34FC-C1C9-4284-A83E-819FEE644B9F}"/>
                </a:ext>
              </a:extLst>
            </p:cNvPr>
            <p:cNvSpPr>
              <a:spLocks noChangeShapeType="1"/>
            </p:cNvSpPr>
            <p:nvPr/>
          </p:nvSpPr>
          <p:spPr bwMode="auto">
            <a:xfrm>
              <a:off x="6322840" y="2662889"/>
              <a:ext cx="226500" cy="0"/>
            </a:xfrm>
            <a:prstGeom prst="line">
              <a:avLst/>
            </a:prstGeom>
            <a:noFill/>
            <a:ln w="76200" cmpd="tri">
              <a:solidFill>
                <a:srgbClr val="FF9900"/>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45" name="Line 24">
              <a:extLst>
                <a:ext uri="{FF2B5EF4-FFF2-40B4-BE49-F238E27FC236}">
                  <a16:creationId xmlns:a16="http://schemas.microsoft.com/office/drawing/2014/main" id="{6EF4C0E0-5A85-47D2-90B7-43908CFBEE28}"/>
                </a:ext>
              </a:extLst>
            </p:cNvPr>
            <p:cNvSpPr>
              <a:spLocks noChangeShapeType="1"/>
            </p:cNvSpPr>
            <p:nvPr/>
          </p:nvSpPr>
          <p:spPr bwMode="auto">
            <a:xfrm>
              <a:off x="7751590" y="2662889"/>
              <a:ext cx="226500" cy="0"/>
            </a:xfrm>
            <a:prstGeom prst="line">
              <a:avLst/>
            </a:prstGeom>
            <a:noFill/>
            <a:ln w="76200" cmpd="tri">
              <a:solidFill>
                <a:srgbClr val="FF9900"/>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46" name="Line 25">
              <a:extLst>
                <a:ext uri="{FF2B5EF4-FFF2-40B4-BE49-F238E27FC236}">
                  <a16:creationId xmlns:a16="http://schemas.microsoft.com/office/drawing/2014/main" id="{784CC1C5-1BB9-4F54-AFA5-CA6F3BD15192}"/>
                </a:ext>
              </a:extLst>
            </p:cNvPr>
            <p:cNvSpPr>
              <a:spLocks noChangeShapeType="1"/>
            </p:cNvSpPr>
            <p:nvPr/>
          </p:nvSpPr>
          <p:spPr bwMode="auto">
            <a:xfrm>
              <a:off x="3826427" y="1991649"/>
              <a:ext cx="4719" cy="480740"/>
            </a:xfrm>
            <a:prstGeom prst="line">
              <a:avLst/>
            </a:prstGeom>
            <a:noFill/>
            <a:ln w="76200" cmpd="tri">
              <a:solidFill>
                <a:srgbClr val="FF9900"/>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grpSp>
          <p:nvGrpSpPr>
            <p:cNvPr id="47" name="Group 15">
              <a:extLst>
                <a:ext uri="{FF2B5EF4-FFF2-40B4-BE49-F238E27FC236}">
                  <a16:creationId xmlns:a16="http://schemas.microsoft.com/office/drawing/2014/main" id="{A4E45E61-6E8B-4D7A-9AB2-B0A9B442B6E5}"/>
                </a:ext>
              </a:extLst>
            </p:cNvPr>
            <p:cNvGrpSpPr>
              <a:grpSpLocks/>
            </p:cNvGrpSpPr>
            <p:nvPr/>
          </p:nvGrpSpPr>
          <p:grpSpPr bwMode="auto">
            <a:xfrm>
              <a:off x="3086281" y="2960032"/>
              <a:ext cx="1620888" cy="1403266"/>
              <a:chOff x="438999" y="4039739"/>
              <a:chExt cx="2181370" cy="1926130"/>
            </a:xfrm>
          </p:grpSpPr>
          <p:sp>
            <p:nvSpPr>
              <p:cNvPr id="48" name="Right Brace 11">
                <a:extLst>
                  <a:ext uri="{FF2B5EF4-FFF2-40B4-BE49-F238E27FC236}">
                    <a16:creationId xmlns:a16="http://schemas.microsoft.com/office/drawing/2014/main" id="{9353E2AB-6513-41C9-8BC5-2F3CC2C60810}"/>
                  </a:ext>
                </a:extLst>
              </p:cNvPr>
              <p:cNvSpPr>
                <a:spLocks/>
              </p:cNvSpPr>
              <p:nvPr/>
            </p:nvSpPr>
            <p:spPr bwMode="auto">
              <a:xfrm rot="5400000">
                <a:off x="1344303" y="3186755"/>
                <a:ext cx="368491" cy="2074459"/>
              </a:xfrm>
              <a:prstGeom prst="rightBrace">
                <a:avLst>
                  <a:gd name="adj1" fmla="val 48034"/>
                  <a:gd name="adj2" fmla="val 50000"/>
                </a:avLst>
              </a:prstGeom>
              <a:noFill/>
              <a:ln w="19050" algn="ctr">
                <a:solidFill>
                  <a:srgbClr val="C00000"/>
                </a:solidFill>
                <a:round/>
                <a:headEnd/>
                <a:tailEnd/>
              </a:ln>
            </p:spPr>
            <p:txBody>
              <a:bodyPr rot="10800000" vert="eaVert"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9" name="TextBox 12">
                <a:extLst>
                  <a:ext uri="{FF2B5EF4-FFF2-40B4-BE49-F238E27FC236}">
                    <a16:creationId xmlns:a16="http://schemas.microsoft.com/office/drawing/2014/main" id="{A3698CE7-23BD-4BE8-854A-7C78BCAE5685}"/>
                  </a:ext>
                </a:extLst>
              </p:cNvPr>
              <p:cNvSpPr txBox="1">
                <a:spLocks noChangeArrowheads="1"/>
              </p:cNvSpPr>
              <p:nvPr/>
            </p:nvSpPr>
            <p:spPr bwMode="auto">
              <a:xfrm>
                <a:off x="532668" y="4422016"/>
                <a:ext cx="1992444" cy="88715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Mechanistic model check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and</a:t>
                </a:r>
              </a:p>
            </p:txBody>
          </p:sp>
          <p:sp>
            <p:nvSpPr>
              <p:cNvPr id="50" name="TextBox 14">
                <a:extLst>
                  <a:ext uri="{FF2B5EF4-FFF2-40B4-BE49-F238E27FC236}">
                    <a16:creationId xmlns:a16="http://schemas.microsoft.com/office/drawing/2014/main" id="{230C43FA-A74A-499A-BA74-59D900F52EF7}"/>
                  </a:ext>
                </a:extLst>
              </p:cNvPr>
              <p:cNvSpPr txBox="1">
                <a:spLocks noChangeArrowheads="1"/>
              </p:cNvSpPr>
              <p:nvPr/>
            </p:nvSpPr>
            <p:spPr bwMode="auto">
              <a:xfrm>
                <a:off x="438999" y="5078712"/>
                <a:ext cx="2181370" cy="88715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pattern recognition check</a:t>
                </a:r>
              </a:p>
            </p:txBody>
          </p:sp>
        </p:grpSp>
        <p:grpSp>
          <p:nvGrpSpPr>
            <p:cNvPr id="51" name="Group 16">
              <a:extLst>
                <a:ext uri="{FF2B5EF4-FFF2-40B4-BE49-F238E27FC236}">
                  <a16:creationId xmlns:a16="http://schemas.microsoft.com/office/drawing/2014/main" id="{0F1EC8F1-535F-4742-82FD-E5717E9781A6}"/>
                </a:ext>
              </a:extLst>
            </p:cNvPr>
            <p:cNvGrpSpPr>
              <a:grpSpLocks/>
            </p:cNvGrpSpPr>
            <p:nvPr/>
          </p:nvGrpSpPr>
          <p:grpSpPr bwMode="auto">
            <a:xfrm>
              <a:off x="4651031" y="2964692"/>
              <a:ext cx="1876879" cy="740171"/>
              <a:chOff x="239150" y="4039739"/>
              <a:chExt cx="2524836" cy="1017100"/>
            </a:xfrm>
          </p:grpSpPr>
          <p:sp>
            <p:nvSpPr>
              <p:cNvPr id="52" name="Right Brace 17">
                <a:extLst>
                  <a:ext uri="{FF2B5EF4-FFF2-40B4-BE49-F238E27FC236}">
                    <a16:creationId xmlns:a16="http://schemas.microsoft.com/office/drawing/2014/main" id="{6166DA2D-A3A3-421A-89D3-A1ABAEB753CD}"/>
                  </a:ext>
                </a:extLst>
              </p:cNvPr>
              <p:cNvSpPr>
                <a:spLocks/>
              </p:cNvSpPr>
              <p:nvPr/>
            </p:nvSpPr>
            <p:spPr bwMode="auto">
              <a:xfrm rot="5400000">
                <a:off x="1312771" y="3186755"/>
                <a:ext cx="368491" cy="2074459"/>
              </a:xfrm>
              <a:prstGeom prst="rightBrace">
                <a:avLst>
                  <a:gd name="adj1" fmla="val 40580"/>
                  <a:gd name="adj2" fmla="val 50000"/>
                </a:avLst>
              </a:prstGeom>
              <a:noFill/>
              <a:ln w="19050" algn="ctr">
                <a:solidFill>
                  <a:srgbClr val="C00000"/>
                </a:solidFill>
                <a:round/>
                <a:headEnd/>
                <a:tailEnd/>
              </a:ln>
            </p:spPr>
            <p:txBody>
              <a:bodyPr rot="10800000" vert="eaVert"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3" name="TextBox 18">
                <a:extLst>
                  <a:ext uri="{FF2B5EF4-FFF2-40B4-BE49-F238E27FC236}">
                    <a16:creationId xmlns:a16="http://schemas.microsoft.com/office/drawing/2014/main" id="{8D88ADCA-F3FC-43E2-BEEB-3794694073C3}"/>
                  </a:ext>
                </a:extLst>
              </p:cNvPr>
              <p:cNvSpPr txBox="1">
                <a:spLocks noChangeArrowheads="1"/>
              </p:cNvSpPr>
              <p:nvPr/>
            </p:nvSpPr>
            <p:spPr bwMode="auto">
              <a:xfrm>
                <a:off x="239150" y="4422446"/>
                <a:ext cx="2524836" cy="63439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Advanced predictive control</a:t>
                </a:r>
              </a:p>
            </p:txBody>
          </p:sp>
        </p:grpSp>
        <p:grpSp>
          <p:nvGrpSpPr>
            <p:cNvPr id="54" name="Group 23">
              <a:extLst>
                <a:ext uri="{FF2B5EF4-FFF2-40B4-BE49-F238E27FC236}">
                  <a16:creationId xmlns:a16="http://schemas.microsoft.com/office/drawing/2014/main" id="{E65C8CE5-463B-4C7B-B6FC-47268F160377}"/>
                </a:ext>
              </a:extLst>
            </p:cNvPr>
            <p:cNvGrpSpPr>
              <a:grpSpLocks/>
            </p:cNvGrpSpPr>
            <p:nvPr/>
          </p:nvGrpSpPr>
          <p:grpSpPr bwMode="auto">
            <a:xfrm>
              <a:off x="6385514" y="2969431"/>
              <a:ext cx="1592576" cy="902112"/>
              <a:chOff x="408818" y="4039740"/>
              <a:chExt cx="2142699" cy="1238626"/>
            </a:xfrm>
          </p:grpSpPr>
          <p:sp>
            <p:nvSpPr>
              <p:cNvPr id="55" name="Right Brace 24">
                <a:extLst>
                  <a:ext uri="{FF2B5EF4-FFF2-40B4-BE49-F238E27FC236}">
                    <a16:creationId xmlns:a16="http://schemas.microsoft.com/office/drawing/2014/main" id="{23D41A54-1174-4BE1-93F1-0729B0C19D39}"/>
                  </a:ext>
                </a:extLst>
              </p:cNvPr>
              <p:cNvSpPr>
                <a:spLocks/>
              </p:cNvSpPr>
              <p:nvPr/>
            </p:nvSpPr>
            <p:spPr bwMode="auto">
              <a:xfrm rot="5400000">
                <a:off x="1213513" y="3438102"/>
                <a:ext cx="393513" cy="1596789"/>
              </a:xfrm>
              <a:prstGeom prst="rightBrace">
                <a:avLst>
                  <a:gd name="adj1" fmla="val 36219"/>
                  <a:gd name="adj2" fmla="val 50000"/>
                </a:avLst>
              </a:prstGeom>
              <a:noFill/>
              <a:ln w="19050" algn="ctr">
                <a:solidFill>
                  <a:srgbClr val="C00000"/>
                </a:solidFill>
                <a:round/>
                <a:headEnd/>
                <a:tailEnd/>
              </a:ln>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6" name="TextBox 25">
                <a:extLst>
                  <a:ext uri="{FF2B5EF4-FFF2-40B4-BE49-F238E27FC236}">
                    <a16:creationId xmlns:a16="http://schemas.microsoft.com/office/drawing/2014/main" id="{A22C3D4B-4B80-437B-8436-2AAFA8E6A766}"/>
                  </a:ext>
                </a:extLst>
              </p:cNvPr>
              <p:cNvSpPr txBox="1">
                <a:spLocks noChangeArrowheads="1"/>
              </p:cNvSpPr>
              <p:nvPr/>
            </p:nvSpPr>
            <p:spPr bwMode="auto">
              <a:xfrm>
                <a:off x="408818" y="4390935"/>
                <a:ext cx="2142699" cy="8874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Flow is within the specified range</a:t>
                </a:r>
              </a:p>
            </p:txBody>
          </p:sp>
        </p:grpSp>
        <p:grpSp>
          <p:nvGrpSpPr>
            <p:cNvPr id="57" name="Group 27">
              <a:extLst>
                <a:ext uri="{FF2B5EF4-FFF2-40B4-BE49-F238E27FC236}">
                  <a16:creationId xmlns:a16="http://schemas.microsoft.com/office/drawing/2014/main" id="{C8651C9E-9583-4C73-B2B7-D53F7AC0FA89}"/>
                </a:ext>
              </a:extLst>
            </p:cNvPr>
            <p:cNvGrpSpPr>
              <a:grpSpLocks/>
            </p:cNvGrpSpPr>
            <p:nvPr/>
          </p:nvGrpSpPr>
          <p:grpSpPr bwMode="auto">
            <a:xfrm>
              <a:off x="7878165" y="2965879"/>
              <a:ext cx="1421521" cy="740170"/>
              <a:chOff x="746078" y="4039739"/>
              <a:chExt cx="1912961" cy="1016883"/>
            </a:xfrm>
          </p:grpSpPr>
          <p:sp>
            <p:nvSpPr>
              <p:cNvPr id="58" name="Right Brace 28">
                <a:extLst>
                  <a:ext uri="{FF2B5EF4-FFF2-40B4-BE49-F238E27FC236}">
                    <a16:creationId xmlns:a16="http://schemas.microsoft.com/office/drawing/2014/main" id="{3A124706-6720-47CD-A25D-86EFAB48D8A4}"/>
                  </a:ext>
                </a:extLst>
              </p:cNvPr>
              <p:cNvSpPr>
                <a:spLocks/>
              </p:cNvSpPr>
              <p:nvPr/>
            </p:nvSpPr>
            <p:spPr bwMode="auto">
              <a:xfrm rot="5400000">
                <a:off x="1512625" y="3355078"/>
                <a:ext cx="368491" cy="1737813"/>
              </a:xfrm>
              <a:prstGeom prst="rightBrace">
                <a:avLst>
                  <a:gd name="adj1" fmla="val 48034"/>
                  <a:gd name="adj2" fmla="val 50000"/>
                </a:avLst>
              </a:prstGeom>
              <a:noFill/>
              <a:ln w="19050" algn="ctr">
                <a:solidFill>
                  <a:srgbClr val="C00000"/>
                </a:solidFill>
                <a:round/>
                <a:headEnd/>
                <a:tailEnd/>
              </a:ln>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1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59" name="TextBox 29">
                <a:extLst>
                  <a:ext uri="{FF2B5EF4-FFF2-40B4-BE49-F238E27FC236}">
                    <a16:creationId xmlns:a16="http://schemas.microsoft.com/office/drawing/2014/main" id="{6D5C7B3B-7726-44DC-9075-3ACEC2E6A21B}"/>
                  </a:ext>
                </a:extLst>
              </p:cNvPr>
              <p:cNvSpPr txBox="1">
                <a:spLocks noChangeArrowheads="1"/>
              </p:cNvSpPr>
              <p:nvPr/>
            </p:nvSpPr>
            <p:spPr bwMode="auto">
              <a:xfrm>
                <a:off x="746078" y="4422364"/>
                <a:ext cx="1912961" cy="63425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Flow set point to DCS</a:t>
                </a:r>
              </a:p>
            </p:txBody>
          </p:sp>
        </p:grpSp>
      </p:grpSp>
    </p:spTree>
    <p:extLst>
      <p:ext uri="{BB962C8B-B14F-4D97-AF65-F5344CB8AC3E}">
        <p14:creationId xmlns:p14="http://schemas.microsoft.com/office/powerpoint/2010/main" val="2603702842"/>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209800" y="76200"/>
            <a:ext cx="6218640" cy="1077218"/>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Case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MPC - DO/N master in </a:t>
            </a:r>
            <a:r>
              <a:rPr kumimoji="0" lang="fr-CA" sz="2400" b="1" i="0" u="none" strike="noStrike" kern="1200" cap="none" spc="0" normalizeH="0" baseline="0" noProof="0" dirty="0" err="1">
                <a:ln>
                  <a:noFill/>
                </a:ln>
                <a:solidFill>
                  <a:srgbClr val="464646"/>
                </a:solidFill>
                <a:effectLst/>
                <a:uLnTx/>
                <a:uFillTx/>
                <a:latin typeface="Calibri" panose="020F0502020204030204" pitchFamily="34" charset="0"/>
                <a:ea typeface="+mn-ea"/>
                <a:cs typeface="+mn-cs"/>
              </a:rPr>
              <a:t>Operation</a:t>
            </a:r>
            <a:r>
              <a:rPr kumimoji="0" lang="fr-CA"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 </a:t>
            </a:r>
            <a:r>
              <a:rPr kumimoji="0" lang="fr-CA" sz="2400" b="1" i="0" u="none" strike="noStrike" kern="1200" cap="none" spc="0" normalizeH="0" baseline="0" noProof="0" dirty="0" err="1">
                <a:ln>
                  <a:noFill/>
                </a:ln>
                <a:solidFill>
                  <a:srgbClr val="464646"/>
                </a:solidFill>
                <a:effectLst/>
                <a:uLnTx/>
                <a:uFillTx/>
                <a:latin typeface="Calibri" panose="020F0502020204030204" pitchFamily="34" charset="0"/>
                <a:ea typeface="+mn-ea"/>
                <a:cs typeface="+mn-cs"/>
              </a:rPr>
              <a:t>since</a:t>
            </a:r>
            <a:r>
              <a:rPr kumimoji="0" lang="fr-CA"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EFEB982C-D49E-49D8-9C2D-3E3BBB292DD2}"/>
              </a:ext>
            </a:extLst>
          </p:cNvPr>
          <p:cNvSpPr txBox="1"/>
          <p:nvPr/>
        </p:nvSpPr>
        <p:spPr>
          <a:xfrm>
            <a:off x="1598862" y="1289933"/>
            <a:ext cx="8305100" cy="369332"/>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Improved Ammonia and DO Control Precisions Allowed us to Reduce DO</a:t>
            </a:r>
          </a:p>
        </p:txBody>
      </p:sp>
      <p:graphicFrame>
        <p:nvGraphicFramePr>
          <p:cNvPr id="8" name="Content Placeholder 5">
            <a:extLst>
              <a:ext uri="{FF2B5EF4-FFF2-40B4-BE49-F238E27FC236}">
                <a16:creationId xmlns:a16="http://schemas.microsoft.com/office/drawing/2014/main" id="{4828C0FB-C62F-4CE2-8100-D8B114D58B92}"/>
              </a:ext>
            </a:extLst>
          </p:cNvPr>
          <p:cNvGraphicFramePr>
            <a:graphicFrameLocks/>
          </p:cNvGraphicFramePr>
          <p:nvPr/>
        </p:nvGraphicFramePr>
        <p:xfrm>
          <a:off x="2081966" y="2062093"/>
          <a:ext cx="8105587" cy="45426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8505392"/>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2460795" y="347478"/>
            <a:ext cx="6218640" cy="400110"/>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rPr>
              <a:t>Thank you for your time</a:t>
            </a:r>
          </a:p>
        </p:txBody>
      </p:sp>
      <p:sp>
        <p:nvSpPr>
          <p:cNvPr id="5" name="TextBox 4">
            <a:extLst>
              <a:ext uri="{FF2B5EF4-FFF2-40B4-BE49-F238E27FC236}">
                <a16:creationId xmlns:a16="http://schemas.microsoft.com/office/drawing/2014/main" id="{4F7CF74A-AF4D-41BC-9985-FF7D6B92166E}"/>
              </a:ext>
            </a:extLst>
          </p:cNvPr>
          <p:cNvSpPr txBox="1"/>
          <p:nvPr/>
        </p:nvSpPr>
        <p:spPr>
          <a:xfrm>
            <a:off x="1449036" y="1221353"/>
            <a:ext cx="9293928" cy="12003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APG-Neuros thanks you for your time and attention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visit our </a:t>
            </a:r>
            <a:r>
              <a:rPr lang="en-US" dirty="0">
                <a:solidFill>
                  <a:prstClr val="black"/>
                </a:solidFill>
                <a:latin typeface="Calibri" panose="020F0502020204030204"/>
              </a:rPr>
              <a:t>website: </a:t>
            </a:r>
            <a:r>
              <a:rPr lang="en-US" dirty="0">
                <a:solidFill>
                  <a:prstClr val="black"/>
                </a:solidFill>
                <a:latin typeface="Calibri" panose="020F0502020204030204"/>
                <a:hlinkClick r:id="rId5"/>
              </a:rPr>
              <a:t>www.apg-neuros.com</a:t>
            </a:r>
            <a:r>
              <a:rPr lang="en-US" dirty="0">
                <a:solidFill>
                  <a:prstClr val="black"/>
                </a:solidFill>
                <a:latin typeface="Calibri" panose="020F0502020204030204"/>
              </a:rPr>
              <a:t> , or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Contact us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communications@apg-neuros.com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any inquiries</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icture containing text, sky, building, outdoor&#10;&#10;Description automatically generated">
            <a:extLst>
              <a:ext uri="{FF2B5EF4-FFF2-40B4-BE49-F238E27FC236}">
                <a16:creationId xmlns:a16="http://schemas.microsoft.com/office/drawing/2014/main" id="{E7263B2C-EADA-48D1-8DFF-6E657BDBAA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905"/>
          <a:stretch/>
        </p:blipFill>
        <p:spPr>
          <a:xfrm>
            <a:off x="3276601" y="2667001"/>
            <a:ext cx="5859598" cy="4003356"/>
          </a:xfrm>
          <a:prstGeom prst="rect">
            <a:avLst/>
          </a:prstGeom>
        </p:spPr>
      </p:pic>
    </p:spTree>
    <p:extLst>
      <p:ext uri="{BB962C8B-B14F-4D97-AF65-F5344CB8AC3E}">
        <p14:creationId xmlns:p14="http://schemas.microsoft.com/office/powerpoint/2010/main" val="1188682790"/>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feld 36">
            <a:extLst>
              <a:ext uri="{FF2B5EF4-FFF2-40B4-BE49-F238E27FC236}">
                <a16:creationId xmlns:a16="http://schemas.microsoft.com/office/drawing/2014/main" id="{87CFE710-358B-40B6-B6CB-1086BB96C355}"/>
              </a:ext>
            </a:extLst>
          </p:cNvPr>
          <p:cNvSpPr txBox="1"/>
          <p:nvPr>
            <p:custDataLst>
              <p:tags r:id="rId1"/>
            </p:custDataLst>
          </p:nvPr>
        </p:nvSpPr>
        <p:spPr>
          <a:xfrm>
            <a:off x="3118993" y="253210"/>
            <a:ext cx="6218640" cy="461665"/>
          </a:xfrm>
          <a:prstGeom prst="rect">
            <a:avLst/>
          </a:prstGeom>
          <a:noFill/>
        </p:spPr>
        <p:txBody>
          <a:bodyPr wrap="square" rtlCol="0">
            <a:spAutoFit/>
          </a:bodyPr>
          <a:lstStyle>
            <a:defPPr>
              <a:defRPr lang="en-US"/>
            </a:defPPr>
            <a:lvl1pPr>
              <a:defRPr b="1">
                <a:solidFill>
                  <a:srgbClr val="464646"/>
                </a:solidFill>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64646"/>
                </a:solidFill>
                <a:effectLst/>
                <a:uLnTx/>
                <a:uFillTx/>
                <a:latin typeface="Calibri" panose="020F0502020204030204" pitchFamily="34" charset="0"/>
                <a:ea typeface="+mn-ea"/>
                <a:cs typeface="+mn-cs"/>
              </a:rPr>
              <a:t>Q&amp;A</a:t>
            </a:r>
            <a:endParaRPr kumimoji="0" lang="en-US" sz="1600" b="0" i="0" u="none" strike="noStrike" kern="1200" cap="none" spc="0" normalizeH="0" baseline="0" noProof="0" dirty="0">
              <a:ln>
                <a:noFill/>
              </a:ln>
              <a:solidFill>
                <a:srgbClr val="3A3A3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EFEB982C-D49E-49D8-9C2D-3E3BBB292DD2}"/>
              </a:ext>
            </a:extLst>
          </p:cNvPr>
          <p:cNvSpPr txBox="1"/>
          <p:nvPr/>
        </p:nvSpPr>
        <p:spPr>
          <a:xfrm>
            <a:off x="1645644" y="2841772"/>
            <a:ext cx="890071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500" b="0" i="0" u="none" strike="noStrike" kern="1200" cap="none" spc="0" normalizeH="0" baseline="0" noProof="0" dirty="0">
                <a:ln>
                  <a:noFill/>
                </a:ln>
                <a:solidFill>
                  <a:prstClr val="black"/>
                </a:solidFill>
                <a:effectLst/>
                <a:uLnTx/>
                <a:uFillTx/>
                <a:latin typeface="Calibri" panose="020F0502020204030204"/>
                <a:ea typeface="+mn-ea"/>
                <a:cs typeface="+mn-cs"/>
              </a:rPr>
              <a:t>Q&amp;A</a:t>
            </a:r>
            <a:endParaRPr kumimoji="0" lang="en-CA" sz="115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568"/>
      </p:ext>
    </p:extLst>
  </p:cSld>
  <p:clrMapOvr>
    <a:overrideClrMapping bg1="lt1" tx1="dk1" bg2="lt2" tx2="dk2" accent1="accent1" accent2="accent2" accent3="accent3" accent4="accent4" accent5="accent5" accent6="accent6" hlink="hlink" folHlink="folHlink"/>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Box 7"/>
          <p:cNvSpPr txBox="1">
            <a:spLocks noChangeArrowheads="1"/>
          </p:cNvSpPr>
          <p:nvPr/>
        </p:nvSpPr>
        <p:spPr bwMode="auto">
          <a:xfrm>
            <a:off x="839989" y="3011940"/>
            <a:ext cx="75420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2000" dirty="0">
                <a:solidFill>
                  <a:prstClr val="black"/>
                </a:solidFill>
                <a:latin typeface="+mj-lt"/>
              </a:rPr>
              <a:t>Please submit any questions through the Question Window on your GoToWebinar interface, directing them to Blower &amp; Vacuum Best Practices Magazine. Our panelists will do their best to address your questions and will follow up with you on anything that goes unanswered during this session. </a:t>
            </a:r>
          </a:p>
          <a:p>
            <a:pPr fontAlgn="base">
              <a:spcBef>
                <a:spcPct val="0"/>
              </a:spcBef>
              <a:spcAft>
                <a:spcPct val="0"/>
              </a:spcAft>
              <a:defRPr/>
            </a:pPr>
            <a:r>
              <a:rPr lang="en-US" altLang="en-US" sz="2000" b="1" dirty="0">
                <a:solidFill>
                  <a:prstClr val="black"/>
                </a:solidFill>
                <a:latin typeface="+mj-lt"/>
              </a:rPr>
              <a:t>Thank you for attending!</a:t>
            </a:r>
          </a:p>
        </p:txBody>
      </p:sp>
      <p:sp>
        <p:nvSpPr>
          <p:cNvPr id="14" name="Subtitle 13">
            <a:extLst>
              <a:ext uri="{FF2B5EF4-FFF2-40B4-BE49-F238E27FC236}">
                <a16:creationId xmlns:a16="http://schemas.microsoft.com/office/drawing/2014/main" id="{FE5354C5-89D0-47DE-8C4A-BEE50BA88786}"/>
              </a:ext>
            </a:extLst>
          </p:cNvPr>
          <p:cNvSpPr txBox="1">
            <a:spLocks/>
          </p:cNvSpPr>
          <p:nvPr/>
        </p:nvSpPr>
        <p:spPr bwMode="auto">
          <a:xfrm>
            <a:off x="5086350" y="2312670"/>
            <a:ext cx="2019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ltLang="en-US" sz="2800" b="1" dirty="0">
                <a:solidFill>
                  <a:sysClr val="windowText" lastClr="000000"/>
                </a:solidFill>
                <a:latin typeface="Calibri" panose="020F0502020204030204"/>
              </a:rPr>
              <a:t>Q&amp;A</a:t>
            </a:r>
          </a:p>
          <a:p>
            <a:pPr>
              <a:defRPr/>
            </a:pPr>
            <a:endParaRPr lang="en-US" altLang="en-US" dirty="0">
              <a:solidFill>
                <a:sysClr val="windowText" lastClr="000000"/>
              </a:solidFill>
              <a:latin typeface="Calibri" panose="020F0502020204030204"/>
            </a:endParaRPr>
          </a:p>
        </p:txBody>
      </p:sp>
      <p:sp>
        <p:nvSpPr>
          <p:cNvPr id="7" name="Title 1">
            <a:extLst>
              <a:ext uri="{FF2B5EF4-FFF2-40B4-BE49-F238E27FC236}">
                <a16:creationId xmlns:a16="http://schemas.microsoft.com/office/drawing/2014/main" id="{8C558374-4FA9-41D8-9CF6-303C693E1729}"/>
              </a:ext>
            </a:extLst>
          </p:cNvPr>
          <p:cNvSpPr txBox="1">
            <a:spLocks/>
          </p:cNvSpPr>
          <p:nvPr/>
        </p:nvSpPr>
        <p:spPr bwMode="auto">
          <a:xfrm>
            <a:off x="1219200" y="1291516"/>
            <a:ext cx="10058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en-US" sz="3200" b="1" dirty="0">
                <a:solidFill>
                  <a:schemeClr val="accent4"/>
                </a:solidFill>
              </a:rPr>
              <a:t>Aeration Blower Control Strategies</a:t>
            </a:r>
          </a:p>
        </p:txBody>
      </p:sp>
      <p:sp>
        <p:nvSpPr>
          <p:cNvPr id="2" name="TextBox 1">
            <a:extLst>
              <a:ext uri="{FF2B5EF4-FFF2-40B4-BE49-F238E27FC236}">
                <a16:creationId xmlns:a16="http://schemas.microsoft.com/office/drawing/2014/main" id="{D5B31B15-D9F9-4DD4-B1EA-82E3226842CF}"/>
              </a:ext>
            </a:extLst>
          </p:cNvPr>
          <p:cNvSpPr txBox="1">
            <a:spLocks noChangeArrowheads="1"/>
          </p:cNvSpPr>
          <p:nvPr/>
        </p:nvSpPr>
        <p:spPr bwMode="auto">
          <a:xfrm>
            <a:off x="10034939" y="3617064"/>
            <a:ext cx="1317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1600" dirty="0">
                <a:solidFill>
                  <a:prstClr val="black"/>
                </a:solidFill>
                <a:cs typeface="Arial" panose="020B0604020202020204" pitchFamily="34" charset="0"/>
              </a:rPr>
              <a:t>Sponsored by</a:t>
            </a:r>
          </a:p>
        </p:txBody>
      </p:sp>
      <p:pic>
        <p:nvPicPr>
          <p:cNvPr id="9" name="Picture 8">
            <a:extLst>
              <a:ext uri="{FF2B5EF4-FFF2-40B4-BE49-F238E27FC236}">
                <a16:creationId xmlns:a16="http://schemas.microsoft.com/office/drawing/2014/main" id="{0DFAF002-B4CA-448A-B2BA-7C1354380429}"/>
              </a:ext>
            </a:extLst>
          </p:cNvPr>
          <p:cNvPicPr>
            <a:picLocks noChangeAspect="1"/>
          </p:cNvPicPr>
          <p:nvPr/>
        </p:nvPicPr>
        <p:blipFill>
          <a:blip r:embed="rId2"/>
          <a:stretch>
            <a:fillRect/>
          </a:stretch>
        </p:blipFill>
        <p:spPr>
          <a:xfrm>
            <a:off x="8839200" y="3893605"/>
            <a:ext cx="3121423" cy="957155"/>
          </a:xfrm>
          <a:prstGeom prst="rect">
            <a:avLst/>
          </a:prstGeom>
        </p:spPr>
      </p:pic>
    </p:spTree>
    <p:extLst>
      <p:ext uri="{BB962C8B-B14F-4D97-AF65-F5344CB8AC3E}">
        <p14:creationId xmlns:p14="http://schemas.microsoft.com/office/powerpoint/2010/main" val="33885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Box 7"/>
          <p:cNvSpPr txBox="1">
            <a:spLocks noChangeArrowheads="1"/>
          </p:cNvSpPr>
          <p:nvPr/>
        </p:nvSpPr>
        <p:spPr bwMode="auto">
          <a:xfrm>
            <a:off x="1859684" y="1564129"/>
            <a:ext cx="84726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defRPr/>
            </a:pPr>
            <a:r>
              <a:rPr lang="en-US" altLang="en-US" sz="2400" kern="0" dirty="0">
                <a:solidFill>
                  <a:prstClr val="black"/>
                </a:solidFill>
                <a:latin typeface="+mj-lt"/>
              </a:rPr>
              <a:t>The recording and slides of this webinar will be made available to attendees via email later today. </a:t>
            </a:r>
          </a:p>
          <a:p>
            <a:pPr algn="ctr" eaLnBrk="0" fontAlgn="base" hangingPunct="0">
              <a:spcBef>
                <a:spcPct val="0"/>
              </a:spcBef>
              <a:spcAft>
                <a:spcPct val="0"/>
              </a:spcAft>
              <a:defRPr/>
            </a:pPr>
            <a:endParaRPr lang="en-US" altLang="en-US" sz="2400" kern="0" dirty="0">
              <a:solidFill>
                <a:prstClr val="black"/>
              </a:solidFill>
              <a:latin typeface="+mj-lt"/>
            </a:endParaRPr>
          </a:p>
          <a:p>
            <a:pPr algn="ctr" eaLnBrk="0" fontAlgn="base" hangingPunct="0">
              <a:spcBef>
                <a:spcPct val="0"/>
              </a:spcBef>
              <a:spcAft>
                <a:spcPct val="0"/>
              </a:spcAft>
              <a:defRPr/>
            </a:pPr>
            <a:r>
              <a:rPr lang="en-US" altLang="en-US" sz="2400" kern="0" dirty="0">
                <a:solidFill>
                  <a:prstClr val="black"/>
                </a:solidFill>
                <a:latin typeface="+mj-lt"/>
              </a:rPr>
              <a:t>PDH Certificates will be e-mailed to Attendees by Monday.</a:t>
            </a:r>
            <a:endParaRPr lang="en-US" altLang="en-US" sz="2400" b="1" kern="0" dirty="0">
              <a:solidFill>
                <a:prstClr val="black"/>
              </a:solidFill>
              <a:latin typeface="+mj-lt"/>
            </a:endParaRPr>
          </a:p>
        </p:txBody>
      </p:sp>
      <p:sp>
        <p:nvSpPr>
          <p:cNvPr id="12" name="Title 1">
            <a:extLst>
              <a:ext uri="{FF2B5EF4-FFF2-40B4-BE49-F238E27FC236}">
                <a16:creationId xmlns:a16="http://schemas.microsoft.com/office/drawing/2014/main" id="{60B226DA-101F-4830-B78E-81F720F44D4D}"/>
              </a:ext>
            </a:extLst>
          </p:cNvPr>
          <p:cNvSpPr>
            <a:spLocks noGrp="1"/>
          </p:cNvSpPr>
          <p:nvPr>
            <p:ph type="title"/>
          </p:nvPr>
        </p:nvSpPr>
        <p:spPr>
          <a:xfrm>
            <a:off x="1981200" y="152400"/>
            <a:ext cx="8305800" cy="563562"/>
          </a:xfrm>
        </p:spPr>
        <p:txBody>
          <a:bodyPr/>
          <a:lstStyle/>
          <a:p>
            <a:pPr algn="ctr"/>
            <a:r>
              <a:rPr lang="en-US" dirty="0"/>
              <a:t>Thank you for attending!</a:t>
            </a:r>
          </a:p>
        </p:txBody>
      </p:sp>
    </p:spTree>
    <p:extLst>
      <p:ext uri="{BB962C8B-B14F-4D97-AF65-F5344CB8AC3E}">
        <p14:creationId xmlns:p14="http://schemas.microsoft.com/office/powerpoint/2010/main" val="10463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13167465-23B3-4BF3-ACCD-1C9B91A4B820}"/>
              </a:ext>
            </a:extLst>
          </p:cNvPr>
          <p:cNvSpPr txBox="1">
            <a:spLocks/>
          </p:cNvSpPr>
          <p:nvPr/>
        </p:nvSpPr>
        <p:spPr bwMode="auto">
          <a:xfrm>
            <a:off x="2279437" y="2133600"/>
            <a:ext cx="7633126" cy="9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a:cs typeface="Arial" panose="020B0604020202020204" pitchFamily="34" charset="0"/>
              </a:rPr>
              <a:t>Introduction</a:t>
            </a:r>
          </a:p>
          <a:p>
            <a:r>
              <a:rPr lang="en-US" altLang="en-US" sz="2800" dirty="0">
                <a:cs typeface="Arial" panose="020B0604020202020204" pitchFamily="34" charset="0"/>
              </a:rPr>
              <a:t>Blower &amp; Vacuum Best Practices Magazine</a:t>
            </a:r>
          </a:p>
          <a:p>
            <a:endParaRPr lang="en-US" altLang="en-US" sz="2800" dirty="0">
              <a:cs typeface="Arial" panose="020B0604020202020204" pitchFamily="34" charset="0"/>
            </a:endParaRPr>
          </a:p>
        </p:txBody>
      </p:sp>
      <p:sp>
        <p:nvSpPr>
          <p:cNvPr id="9" name="Title 1">
            <a:extLst>
              <a:ext uri="{FF2B5EF4-FFF2-40B4-BE49-F238E27FC236}">
                <a16:creationId xmlns:a16="http://schemas.microsoft.com/office/drawing/2014/main" id="{09C5703D-BF8E-4B32-AB16-8917DF0ECB88}"/>
              </a:ext>
            </a:extLst>
          </p:cNvPr>
          <p:cNvSpPr txBox="1">
            <a:spLocks/>
          </p:cNvSpPr>
          <p:nvPr/>
        </p:nvSpPr>
        <p:spPr bwMode="auto">
          <a:xfrm>
            <a:off x="1066800" y="1295806"/>
            <a:ext cx="10134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en-US" sz="3200" b="1" dirty="0">
                <a:solidFill>
                  <a:schemeClr val="accent4"/>
                </a:solidFill>
              </a:rPr>
              <a:t>Aeration Blower Control Strategies</a:t>
            </a:r>
          </a:p>
        </p:txBody>
      </p:sp>
      <p:sp>
        <p:nvSpPr>
          <p:cNvPr id="2" name="TextBox 1">
            <a:extLst>
              <a:ext uri="{FF2B5EF4-FFF2-40B4-BE49-F238E27FC236}">
                <a16:creationId xmlns:a16="http://schemas.microsoft.com/office/drawing/2014/main" id="{92381C32-EF84-473F-AED5-31A55FA68691}"/>
              </a:ext>
            </a:extLst>
          </p:cNvPr>
          <p:cNvSpPr txBox="1">
            <a:spLocks noChangeArrowheads="1"/>
          </p:cNvSpPr>
          <p:nvPr/>
        </p:nvSpPr>
        <p:spPr bwMode="auto">
          <a:xfrm>
            <a:off x="10034939" y="3617064"/>
            <a:ext cx="1317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1600" dirty="0">
                <a:solidFill>
                  <a:prstClr val="black"/>
                </a:solidFill>
                <a:cs typeface="Arial" panose="020B0604020202020204" pitchFamily="34" charset="0"/>
              </a:rPr>
              <a:t>Sponsored by</a:t>
            </a:r>
          </a:p>
        </p:txBody>
      </p:sp>
      <p:pic>
        <p:nvPicPr>
          <p:cNvPr id="7" name="Picture 6">
            <a:extLst>
              <a:ext uri="{FF2B5EF4-FFF2-40B4-BE49-F238E27FC236}">
                <a16:creationId xmlns:a16="http://schemas.microsoft.com/office/drawing/2014/main" id="{D4042D78-8ADF-45D0-BFE2-6407A9B8E6F5}"/>
              </a:ext>
            </a:extLst>
          </p:cNvPr>
          <p:cNvPicPr>
            <a:picLocks noChangeAspect="1"/>
          </p:cNvPicPr>
          <p:nvPr/>
        </p:nvPicPr>
        <p:blipFill>
          <a:blip r:embed="rId2"/>
          <a:stretch>
            <a:fillRect/>
          </a:stretch>
        </p:blipFill>
        <p:spPr>
          <a:xfrm>
            <a:off x="8839200" y="3893605"/>
            <a:ext cx="3121423" cy="957155"/>
          </a:xfrm>
          <a:prstGeom prst="rect">
            <a:avLst/>
          </a:prstGeom>
        </p:spPr>
      </p:pic>
    </p:spTree>
    <p:extLst>
      <p:ext uri="{BB962C8B-B14F-4D97-AF65-F5344CB8AC3E}">
        <p14:creationId xmlns:p14="http://schemas.microsoft.com/office/powerpoint/2010/main" val="12557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26C33-8650-4869-85E8-3400B3EBAF0A}"/>
              </a:ext>
            </a:extLst>
          </p:cNvPr>
          <p:cNvSpPr txBox="1"/>
          <p:nvPr/>
        </p:nvSpPr>
        <p:spPr>
          <a:xfrm>
            <a:off x="2667000" y="5029200"/>
            <a:ext cx="6629399" cy="1107996"/>
          </a:xfrm>
          <a:prstGeom prst="rect">
            <a:avLst/>
          </a:prstGeom>
          <a:noFill/>
        </p:spPr>
        <p:txBody>
          <a:bodyPr wrap="square">
            <a:spAutoFit/>
          </a:bodyPr>
          <a:lstStyle/>
          <a:p>
            <a:pPr algn="ctr">
              <a:defRPr/>
            </a:pPr>
            <a:r>
              <a:rPr lang="en-US" sz="1600" b="1" kern="0" dirty="0">
                <a:solidFill>
                  <a:sysClr val="windowText" lastClr="000000"/>
                </a:solidFill>
                <a:latin typeface="Calibri" panose="020F0502020204030204"/>
              </a:rPr>
              <a:t>Thursday, August 12, 2021 – 2:00 PM EST</a:t>
            </a:r>
          </a:p>
          <a:p>
            <a:pPr algn="ctr">
              <a:defRPr/>
            </a:pPr>
            <a:r>
              <a:rPr lang="en-US" sz="1600" kern="0" dirty="0">
                <a:solidFill>
                  <a:sysClr val="windowText" lastClr="000000"/>
                </a:solidFill>
                <a:latin typeface="Calibri" panose="020F0502020204030204"/>
              </a:rPr>
              <a:t>Register for free at</a:t>
            </a:r>
          </a:p>
          <a:p>
            <a:pPr algn="ctr">
              <a:defRPr/>
            </a:pPr>
            <a:r>
              <a:rPr lang="en-US" sz="1600" kern="0" dirty="0">
                <a:solidFill>
                  <a:sysClr val="windowText" lastClr="000000"/>
                </a:solidFill>
                <a:latin typeface="Calibri" panose="020F0502020204030204"/>
                <a:hlinkClick r:id="rId3"/>
              </a:rPr>
              <a:t>www.airbestpractices.com/magazine/webinars</a:t>
            </a:r>
          </a:p>
          <a:p>
            <a:pPr algn="ctr">
              <a:defRPr/>
            </a:pPr>
            <a:endParaRPr lang="en-US" kern="0" dirty="0">
              <a:solidFill>
                <a:sysClr val="windowText" lastClr="000000"/>
              </a:solidFill>
              <a:latin typeface="Calibri" panose="020F0502020204030204"/>
            </a:endParaRPr>
          </a:p>
        </p:txBody>
      </p:sp>
      <p:sp>
        <p:nvSpPr>
          <p:cNvPr id="10" name="Title 1">
            <a:extLst>
              <a:ext uri="{FF2B5EF4-FFF2-40B4-BE49-F238E27FC236}">
                <a16:creationId xmlns:a16="http://schemas.microsoft.com/office/drawing/2014/main" id="{EE7111DF-B3FD-46B5-980C-08DAA98737AF}"/>
              </a:ext>
            </a:extLst>
          </p:cNvPr>
          <p:cNvSpPr txBox="1">
            <a:spLocks/>
          </p:cNvSpPr>
          <p:nvPr/>
        </p:nvSpPr>
        <p:spPr>
          <a:xfrm>
            <a:off x="2244590" y="1284810"/>
            <a:ext cx="7702815" cy="1107996"/>
          </a:xfrm>
          <a:prstGeom prst="rect">
            <a:avLst/>
          </a:prstGeom>
        </p:spPr>
        <p:txBody>
          <a:bodyPr vert="horz" rtlCol="0" anchor="b">
            <a:normAutofit fontScale="97500"/>
          </a:bodyPr>
          <a:lstStyle>
            <a:lvl1pPr algn="l" rtl="0" eaLnBrk="1" latinLnBrk="0" hangingPunct="1">
              <a:spcBef>
                <a:spcPct val="0"/>
              </a:spcBef>
              <a:buNone/>
              <a:defRPr kumimoji="0" sz="3000" b="0" kern="1200" cap="none" baseline="0">
                <a:solidFill>
                  <a:schemeClr val="accent4"/>
                </a:solidFill>
                <a:latin typeface="+mj-lt"/>
                <a:ea typeface="+mj-ea"/>
                <a:cs typeface="+mj-cs"/>
              </a:defRPr>
            </a:lvl1pPr>
          </a:lstStyle>
          <a:p>
            <a:pPr algn="ctr"/>
            <a:r>
              <a:rPr lang="en-US" sz="2000" b="1" dirty="0">
                <a:cs typeface="Arial"/>
              </a:rPr>
              <a:t>August 2021 Webinar</a:t>
            </a:r>
            <a:br>
              <a:rPr lang="en-US" sz="2400" b="1" dirty="0">
                <a:solidFill>
                  <a:srgbClr val="85214B"/>
                </a:solidFill>
                <a:cs typeface="Arial"/>
              </a:rPr>
            </a:br>
            <a:r>
              <a:rPr lang="en-US" sz="2400" b="1" dirty="0">
                <a:solidFill>
                  <a:srgbClr val="008944"/>
                </a:solidFill>
                <a:latin typeface="Arial" panose="020B0604020202020204" pitchFamily="34" charset="0"/>
              </a:rPr>
              <a:t>Air Compressor &amp; Dryer Sizing for High Ambient Temperatures</a:t>
            </a:r>
          </a:p>
          <a:p>
            <a:pPr algn="ctr">
              <a:defRPr/>
            </a:pPr>
            <a:endParaRPr lang="en-US" sz="2400" b="1" dirty="0">
              <a:solidFill>
                <a:srgbClr val="85214B"/>
              </a:solidFill>
              <a:cs typeface="Arial"/>
            </a:endParaRPr>
          </a:p>
        </p:txBody>
      </p:sp>
      <p:sp>
        <p:nvSpPr>
          <p:cNvPr id="14" name="Rectangle 13">
            <a:extLst>
              <a:ext uri="{FF2B5EF4-FFF2-40B4-BE49-F238E27FC236}">
                <a16:creationId xmlns:a16="http://schemas.microsoft.com/office/drawing/2014/main" id="{A7A1E4D1-2D07-4D10-86A4-549044B0807A}"/>
              </a:ext>
            </a:extLst>
          </p:cNvPr>
          <p:cNvSpPr/>
          <p:nvPr/>
        </p:nvSpPr>
        <p:spPr>
          <a:xfrm>
            <a:off x="4660436" y="2099509"/>
            <a:ext cx="2871127" cy="2022367"/>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TextBox 8">
            <a:extLst>
              <a:ext uri="{FF2B5EF4-FFF2-40B4-BE49-F238E27FC236}">
                <a16:creationId xmlns:a16="http://schemas.microsoft.com/office/drawing/2014/main" id="{7CABFEEE-28E9-4523-A688-6E19E2C473CA}"/>
              </a:ext>
            </a:extLst>
          </p:cNvPr>
          <p:cNvSpPr txBox="1">
            <a:spLocks noChangeArrowheads="1"/>
          </p:cNvSpPr>
          <p:nvPr/>
        </p:nvSpPr>
        <p:spPr bwMode="auto">
          <a:xfrm>
            <a:off x="9144000" y="2800787"/>
            <a:ext cx="1317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1600" dirty="0">
                <a:solidFill>
                  <a:prstClr val="black"/>
                </a:solidFill>
                <a:cs typeface="Arial" panose="020B0604020202020204" pitchFamily="34" charset="0"/>
              </a:rPr>
              <a:t>Sponsored by</a:t>
            </a:r>
          </a:p>
        </p:txBody>
      </p:sp>
      <p:pic>
        <p:nvPicPr>
          <p:cNvPr id="4" name="Picture 3" descr="A person wearing glasses and a suit&#10;&#10;Description automatically generated with medium confidence">
            <a:extLst>
              <a:ext uri="{FF2B5EF4-FFF2-40B4-BE49-F238E27FC236}">
                <a16:creationId xmlns:a16="http://schemas.microsoft.com/office/drawing/2014/main" id="{870532BF-9DD3-44A2-A406-65115E1F4F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900" y="2228360"/>
            <a:ext cx="1600200" cy="2401280"/>
          </a:xfrm>
          <a:prstGeom prst="rect">
            <a:avLst/>
          </a:prstGeom>
        </p:spPr>
      </p:pic>
      <p:grpSp>
        <p:nvGrpSpPr>
          <p:cNvPr id="16" name="Group 15">
            <a:extLst>
              <a:ext uri="{FF2B5EF4-FFF2-40B4-BE49-F238E27FC236}">
                <a16:creationId xmlns:a16="http://schemas.microsoft.com/office/drawing/2014/main" id="{725EC321-2281-4D85-810E-52814EE137C3}"/>
              </a:ext>
            </a:extLst>
          </p:cNvPr>
          <p:cNvGrpSpPr/>
          <p:nvPr/>
        </p:nvGrpSpPr>
        <p:grpSpPr>
          <a:xfrm>
            <a:off x="4660436" y="3742890"/>
            <a:ext cx="2871127" cy="1107996"/>
            <a:chOff x="1249394" y="1756545"/>
            <a:chExt cx="3080761" cy="794482"/>
          </a:xfrm>
        </p:grpSpPr>
        <p:sp>
          <p:nvSpPr>
            <p:cNvPr id="17" name="Speech Bubble: Rectangle 16">
              <a:extLst>
                <a:ext uri="{FF2B5EF4-FFF2-40B4-BE49-F238E27FC236}">
                  <a16:creationId xmlns:a16="http://schemas.microsoft.com/office/drawing/2014/main" id="{09947C91-E8D7-47CF-9DA6-61648441713C}"/>
                </a:ext>
              </a:extLst>
            </p:cNvPr>
            <p:cNvSpPr/>
            <p:nvPr/>
          </p:nvSpPr>
          <p:spPr>
            <a:xfrm>
              <a:off x="1249394" y="1756545"/>
              <a:ext cx="3080761" cy="79448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Speech Bubble: Rectangle 4">
              <a:extLst>
                <a:ext uri="{FF2B5EF4-FFF2-40B4-BE49-F238E27FC236}">
                  <a16:creationId xmlns:a16="http://schemas.microsoft.com/office/drawing/2014/main" id="{4C260CA1-E900-4400-9D30-B98BC8C21E28}"/>
                </a:ext>
              </a:extLst>
            </p:cNvPr>
            <p:cNvSpPr txBox="1"/>
            <p:nvPr/>
          </p:nvSpPr>
          <p:spPr>
            <a:xfrm>
              <a:off x="1249394" y="1756545"/>
              <a:ext cx="3080761" cy="794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b="1" dirty="0"/>
                <a:t>Paul Baker</a:t>
              </a:r>
            </a:p>
            <a:p>
              <a:pPr algn="ctr" defTabSz="800100">
                <a:spcBef>
                  <a:spcPct val="0"/>
                </a:spcBef>
              </a:pPr>
              <a:r>
                <a:rPr lang="en-US" sz="1300" dirty="0"/>
                <a:t>Jacobs</a:t>
              </a:r>
            </a:p>
            <a:p>
              <a:pPr algn="ctr" defTabSz="800100">
                <a:spcBef>
                  <a:spcPct val="0"/>
                </a:spcBef>
              </a:pPr>
              <a:r>
                <a:rPr lang="en-US" sz="1300" i="1" dirty="0"/>
                <a:t>Keynote Speaker</a:t>
              </a:r>
            </a:p>
          </p:txBody>
        </p:sp>
      </p:grpSp>
      <p:pic>
        <p:nvPicPr>
          <p:cNvPr id="6" name="Picture 5" descr="A picture containing text, clipart&#10;&#10;Description automatically generated">
            <a:extLst>
              <a:ext uri="{FF2B5EF4-FFF2-40B4-BE49-F238E27FC236}">
                <a16:creationId xmlns:a16="http://schemas.microsoft.com/office/drawing/2014/main" id="{250B514D-681D-460D-BC9E-926BE388B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2600" y="3276600"/>
            <a:ext cx="2746254" cy="1051562"/>
          </a:xfrm>
          <a:prstGeom prst="rect">
            <a:avLst/>
          </a:prstGeom>
        </p:spPr>
      </p:pic>
      <p:pic>
        <p:nvPicPr>
          <p:cNvPr id="1026" name="Picture 2" descr="Beko Logo">
            <a:extLst>
              <a:ext uri="{FF2B5EF4-FFF2-40B4-BE49-F238E27FC236}">
                <a16:creationId xmlns:a16="http://schemas.microsoft.com/office/drawing/2014/main" id="{D98EE2EE-9A8E-4CB6-ACB3-29D183EA2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425" y="3139341"/>
            <a:ext cx="1491974" cy="111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5"/>
          <p:cNvSpPr txBox="1">
            <a:spLocks noChangeArrowheads="1"/>
          </p:cNvSpPr>
          <p:nvPr/>
        </p:nvSpPr>
        <p:spPr bwMode="auto">
          <a:xfrm>
            <a:off x="1142952" y="3370345"/>
            <a:ext cx="334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z="1000" dirty="0">
              <a:solidFill>
                <a:prstClr val="black"/>
              </a:solidFill>
            </a:endParaRPr>
          </a:p>
          <a:p>
            <a:pPr fontAlgn="base">
              <a:spcBef>
                <a:spcPct val="0"/>
              </a:spcBef>
              <a:spcAft>
                <a:spcPct val="0"/>
              </a:spcAft>
              <a:defRPr/>
            </a:pPr>
            <a:endParaRPr lang="en-US" altLang="en-US" sz="1000" dirty="0">
              <a:solidFill>
                <a:prstClr val="black"/>
              </a:solidFill>
            </a:endParaRPr>
          </a:p>
        </p:txBody>
      </p:sp>
      <p:sp>
        <p:nvSpPr>
          <p:cNvPr id="9228" name="TextBox 19"/>
          <p:cNvSpPr txBox="1">
            <a:spLocks noChangeArrowheads="1"/>
          </p:cNvSpPr>
          <p:nvPr/>
        </p:nvSpPr>
        <p:spPr bwMode="auto">
          <a:xfrm>
            <a:off x="4327128" y="1524000"/>
            <a:ext cx="430024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President of </a:t>
            </a:r>
            <a:r>
              <a:rPr lang="en-US" altLang="en-US" sz="2400" dirty="0" err="1">
                <a:solidFill>
                  <a:prstClr val="black"/>
                </a:solidFill>
                <a:latin typeface="Arial" panose="020B0604020202020204" pitchFamily="34" charset="0"/>
                <a:cs typeface="Arial" panose="020B0604020202020204" pitchFamily="34" charset="0"/>
              </a:rPr>
              <a:t>JenTech</a:t>
            </a:r>
            <a:r>
              <a:rPr lang="en-US" altLang="en-US" sz="2400" dirty="0">
                <a:solidFill>
                  <a:prstClr val="black"/>
                </a:solidFill>
                <a:latin typeface="Arial" panose="020B0604020202020204" pitchFamily="34" charset="0"/>
                <a:cs typeface="Arial" panose="020B0604020202020204" pitchFamily="34" charset="0"/>
              </a:rPr>
              <a:t> Inc.</a:t>
            </a:r>
          </a:p>
          <a:p>
            <a:pPr>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Over 30 years of experience with aeration blowers and blower controls</a:t>
            </a:r>
          </a:p>
          <a:p>
            <a:pPr>
              <a:defRPr/>
            </a:pPr>
            <a:endParaRPr lang="en-US" altLang="en-US" sz="2400" dirty="0">
              <a:solidFill>
                <a:prstClr val="black"/>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2CBD3E3-8AD4-4543-A803-FE2688D1FD99}"/>
              </a:ext>
            </a:extLst>
          </p:cNvPr>
          <p:cNvSpPr>
            <a:spLocks noGrp="1"/>
          </p:cNvSpPr>
          <p:nvPr>
            <p:ph type="title"/>
          </p:nvPr>
        </p:nvSpPr>
        <p:spPr>
          <a:xfrm>
            <a:off x="1981200" y="152400"/>
            <a:ext cx="8305800" cy="563562"/>
          </a:xfrm>
        </p:spPr>
        <p:txBody>
          <a:bodyPr/>
          <a:lstStyle/>
          <a:p>
            <a:pPr algn="ctr"/>
            <a:r>
              <a:rPr lang="en-US" dirty="0"/>
              <a:t>About the Speaker</a:t>
            </a:r>
          </a:p>
        </p:txBody>
      </p:sp>
      <p:sp>
        <p:nvSpPr>
          <p:cNvPr id="23" name="Rectangle 22">
            <a:extLst>
              <a:ext uri="{FF2B5EF4-FFF2-40B4-BE49-F238E27FC236}">
                <a16:creationId xmlns:a16="http://schemas.microsoft.com/office/drawing/2014/main" id="{0F2CB317-197B-4F21-A67C-BE4378867D09}"/>
              </a:ext>
            </a:extLst>
          </p:cNvPr>
          <p:cNvSpPr/>
          <p:nvPr/>
        </p:nvSpPr>
        <p:spPr>
          <a:xfrm>
            <a:off x="591729" y="1402718"/>
            <a:ext cx="3276600" cy="296513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TextBox 4">
            <a:extLst>
              <a:ext uri="{FF2B5EF4-FFF2-40B4-BE49-F238E27FC236}">
                <a16:creationId xmlns:a16="http://schemas.microsoft.com/office/drawing/2014/main" id="{C684C370-D1B2-4236-A817-27AFAF331426}"/>
              </a:ext>
            </a:extLst>
          </p:cNvPr>
          <p:cNvSpPr txBox="1">
            <a:spLocks noChangeArrowheads="1"/>
          </p:cNvSpPr>
          <p:nvPr/>
        </p:nvSpPr>
        <p:spPr bwMode="auto">
          <a:xfrm>
            <a:off x="10017200" y="3570370"/>
            <a:ext cx="1317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1600" dirty="0">
                <a:solidFill>
                  <a:prstClr val="black"/>
                </a:solidFill>
                <a:cs typeface="Arial" panose="020B0604020202020204" pitchFamily="34" charset="0"/>
              </a:rPr>
              <a:t>Sponsored by</a:t>
            </a:r>
          </a:p>
        </p:txBody>
      </p:sp>
      <p:pic>
        <p:nvPicPr>
          <p:cNvPr id="12" name="Picture 11">
            <a:extLst>
              <a:ext uri="{FF2B5EF4-FFF2-40B4-BE49-F238E27FC236}">
                <a16:creationId xmlns:a16="http://schemas.microsoft.com/office/drawing/2014/main" id="{3C7CBC1F-84A4-48AF-8A3C-B230952789A3}"/>
              </a:ext>
            </a:extLst>
          </p:cNvPr>
          <p:cNvPicPr>
            <a:picLocks noChangeAspect="1"/>
          </p:cNvPicPr>
          <p:nvPr/>
        </p:nvPicPr>
        <p:blipFill>
          <a:blip r:embed="rId2"/>
          <a:stretch>
            <a:fillRect/>
          </a:stretch>
        </p:blipFill>
        <p:spPr>
          <a:xfrm>
            <a:off x="8839200" y="3893605"/>
            <a:ext cx="3121423" cy="957155"/>
          </a:xfrm>
          <a:prstGeom prst="rect">
            <a:avLst/>
          </a:prstGeom>
        </p:spPr>
      </p:pic>
      <p:pic>
        <p:nvPicPr>
          <p:cNvPr id="15" name="Picture 14" descr="A picture containing tree, person, outdoor, person&#10;&#10;Description automatically generated">
            <a:extLst>
              <a:ext uri="{FF2B5EF4-FFF2-40B4-BE49-F238E27FC236}">
                <a16:creationId xmlns:a16="http://schemas.microsoft.com/office/drawing/2014/main" id="{D87A533C-F45F-46B8-A5A9-33C6886F4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15" y="1524000"/>
            <a:ext cx="2321227" cy="2163384"/>
          </a:xfrm>
          <a:prstGeom prst="rect">
            <a:avLst/>
          </a:prstGeom>
        </p:spPr>
      </p:pic>
      <p:grpSp>
        <p:nvGrpSpPr>
          <p:cNvPr id="25" name="Group 24">
            <a:extLst>
              <a:ext uri="{FF2B5EF4-FFF2-40B4-BE49-F238E27FC236}">
                <a16:creationId xmlns:a16="http://schemas.microsoft.com/office/drawing/2014/main" id="{F8472E8A-B840-4E85-B817-FB57C539C835}"/>
              </a:ext>
            </a:extLst>
          </p:cNvPr>
          <p:cNvGrpSpPr/>
          <p:nvPr/>
        </p:nvGrpSpPr>
        <p:grpSpPr>
          <a:xfrm>
            <a:off x="328214" y="3309286"/>
            <a:ext cx="3735399" cy="1142378"/>
            <a:chOff x="1021284" y="1700342"/>
            <a:chExt cx="3491398" cy="936321"/>
          </a:xfrm>
        </p:grpSpPr>
        <p:sp>
          <p:nvSpPr>
            <p:cNvPr id="26" name="Speech Bubble: Rectangle 25">
              <a:extLst>
                <a:ext uri="{FF2B5EF4-FFF2-40B4-BE49-F238E27FC236}">
                  <a16:creationId xmlns:a16="http://schemas.microsoft.com/office/drawing/2014/main" id="{C331D923-0127-43CF-A68D-5CFBF67D49A2}"/>
                </a:ext>
              </a:extLst>
            </p:cNvPr>
            <p:cNvSpPr/>
            <p:nvPr/>
          </p:nvSpPr>
          <p:spPr>
            <a:xfrm>
              <a:off x="1249394" y="1756545"/>
              <a:ext cx="3080761" cy="79448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Speech Bubble: Rectangle 4">
              <a:extLst>
                <a:ext uri="{FF2B5EF4-FFF2-40B4-BE49-F238E27FC236}">
                  <a16:creationId xmlns:a16="http://schemas.microsoft.com/office/drawing/2014/main" id="{47050A68-7F44-4931-9883-72D8E757DC5F}"/>
                </a:ext>
              </a:extLst>
            </p:cNvPr>
            <p:cNvSpPr txBox="1"/>
            <p:nvPr/>
          </p:nvSpPr>
          <p:spPr>
            <a:xfrm>
              <a:off x="1021284" y="1700342"/>
              <a:ext cx="3491398" cy="936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sz="2000" b="1" dirty="0"/>
                <a:t>Tom Jenkins, P.E.</a:t>
              </a:r>
            </a:p>
            <a:p>
              <a:pPr algn="ctr" defTabSz="800100">
                <a:spcBef>
                  <a:spcPct val="0"/>
                </a:spcBef>
              </a:pPr>
              <a:r>
                <a:rPr lang="en-US" sz="1400" dirty="0" err="1"/>
                <a:t>JenTech</a:t>
              </a:r>
              <a:r>
                <a:rPr lang="en-US" sz="1400" dirty="0"/>
                <a:t> Inc..</a:t>
              </a:r>
            </a:p>
          </p:txBody>
        </p:sp>
      </p:grpSp>
    </p:spTree>
    <p:extLst>
      <p:ext uri="{BB962C8B-B14F-4D97-AF65-F5344CB8AC3E}">
        <p14:creationId xmlns:p14="http://schemas.microsoft.com/office/powerpoint/2010/main" val="269866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0CA9-7FAE-4E2C-BC2B-C6DCC0D7A98F}"/>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E326BFF1-1E21-45CF-84BB-17553EDD7F1D}"/>
              </a:ext>
            </a:extLst>
          </p:cNvPr>
          <p:cNvSpPr>
            <a:spLocks noGrp="1"/>
          </p:cNvSpPr>
          <p:nvPr>
            <p:ph sz="quarter" idx="1"/>
          </p:nvPr>
        </p:nvSpPr>
        <p:spPr/>
        <p:txBody>
          <a:bodyPr/>
          <a:lstStyle/>
          <a:p>
            <a:r>
              <a:rPr lang="en-US" dirty="0"/>
              <a:t>Basis of Process Demand</a:t>
            </a:r>
          </a:p>
          <a:p>
            <a:r>
              <a:rPr lang="en-US" dirty="0"/>
              <a:t>Control Strategies</a:t>
            </a:r>
          </a:p>
          <a:p>
            <a:r>
              <a:rPr lang="en-US" dirty="0"/>
              <a:t>Positive Displacement Blower Control</a:t>
            </a:r>
          </a:p>
          <a:p>
            <a:pPr lvl="1"/>
            <a:r>
              <a:rPr lang="en-US" dirty="0"/>
              <a:t>Calculation Methods: Variable Speed</a:t>
            </a:r>
          </a:p>
          <a:p>
            <a:r>
              <a:rPr lang="en-US" dirty="0"/>
              <a:t>Dynamic (Centrifugal) Blower Control</a:t>
            </a:r>
          </a:p>
          <a:p>
            <a:pPr lvl="1"/>
            <a:r>
              <a:rPr lang="en-US" dirty="0"/>
              <a:t>Calculation Methods: Throttling</a:t>
            </a:r>
          </a:p>
          <a:p>
            <a:pPr lvl="1"/>
            <a:r>
              <a:rPr lang="en-US" dirty="0"/>
              <a:t>Calculation Methods: Variable Speed</a:t>
            </a:r>
          </a:p>
          <a:p>
            <a:r>
              <a:rPr lang="en-US" dirty="0"/>
              <a:t>Future Trends</a:t>
            </a:r>
          </a:p>
        </p:txBody>
      </p:sp>
      <p:sp>
        <p:nvSpPr>
          <p:cNvPr id="6" name="Slide Number Placeholder 5">
            <a:extLst>
              <a:ext uri="{FF2B5EF4-FFF2-40B4-BE49-F238E27FC236}">
                <a16:creationId xmlns:a16="http://schemas.microsoft.com/office/drawing/2014/main" id="{307E8785-9177-49E1-B00F-4897F4391A4C}"/>
              </a:ext>
            </a:extLst>
          </p:cNvPr>
          <p:cNvSpPr>
            <a:spLocks noGrp="1"/>
          </p:cNvSpPr>
          <p:nvPr>
            <p:ph type="sldNum" sz="quarter" idx="4294967295"/>
          </p:nvPr>
        </p:nvSpPr>
        <p:spPr>
          <a:xfrm>
            <a:off x="6126480" y="6336792"/>
            <a:ext cx="812800" cy="521208"/>
          </a:xfrm>
          <a:prstGeom prst="rect">
            <a:avLst/>
          </a:prstGeom>
        </p:spPr>
        <p:txBody>
          <a:bodyPr/>
          <a:lstStyle/>
          <a:p>
            <a:fld id="{DBC0986A-DC26-4882-A470-4C1A1AA4B114}" type="slidenum">
              <a:rPr lang="en-US" smtClean="0"/>
              <a:pPr/>
              <a:t>8</a:t>
            </a:fld>
            <a:endParaRPr lang="en-US" dirty="0"/>
          </a:p>
        </p:txBody>
      </p:sp>
    </p:spTree>
    <p:extLst>
      <p:ext uri="{BB962C8B-B14F-4D97-AF65-F5344CB8AC3E}">
        <p14:creationId xmlns:p14="http://schemas.microsoft.com/office/powerpoint/2010/main" val="935868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0CA9-7FAE-4E2C-BC2B-C6DCC0D7A98F}"/>
              </a:ext>
            </a:extLst>
          </p:cNvPr>
          <p:cNvSpPr>
            <a:spLocks noGrp="1"/>
          </p:cNvSpPr>
          <p:nvPr>
            <p:ph type="title"/>
          </p:nvPr>
        </p:nvSpPr>
        <p:spPr/>
        <p:txBody>
          <a:bodyPr/>
          <a:lstStyle/>
          <a:p>
            <a:r>
              <a:rPr lang="en-US" dirty="0"/>
              <a:t>Basis of Process Demand</a:t>
            </a:r>
          </a:p>
        </p:txBody>
      </p:sp>
      <p:sp>
        <p:nvSpPr>
          <p:cNvPr id="3" name="Content Placeholder 2">
            <a:extLst>
              <a:ext uri="{FF2B5EF4-FFF2-40B4-BE49-F238E27FC236}">
                <a16:creationId xmlns:a16="http://schemas.microsoft.com/office/drawing/2014/main" id="{E326BFF1-1E21-45CF-84BB-17553EDD7F1D}"/>
              </a:ext>
            </a:extLst>
          </p:cNvPr>
          <p:cNvSpPr>
            <a:spLocks noGrp="1"/>
          </p:cNvSpPr>
          <p:nvPr>
            <p:ph sz="quarter" idx="1"/>
          </p:nvPr>
        </p:nvSpPr>
        <p:spPr/>
        <p:txBody>
          <a:bodyPr/>
          <a:lstStyle/>
          <a:p>
            <a:r>
              <a:rPr lang="en-US" dirty="0"/>
              <a:t>Most blower applications are based on delivering the required airflow rate to the process</a:t>
            </a:r>
          </a:p>
          <a:p>
            <a:r>
              <a:rPr lang="en-US" dirty="0"/>
              <a:t>Some require a specific volumetric flow rate of air</a:t>
            </a:r>
          </a:p>
          <a:p>
            <a:pPr lvl="1"/>
            <a:r>
              <a:rPr lang="en-US" dirty="0"/>
              <a:t>Channel aeration and equalization tank mixing</a:t>
            </a:r>
          </a:p>
          <a:p>
            <a:pPr lvl="1"/>
            <a:r>
              <a:rPr lang="en-US" dirty="0"/>
              <a:t>Pneumatic conveying and vacuum cleaning, air knives</a:t>
            </a:r>
          </a:p>
          <a:p>
            <a:r>
              <a:rPr lang="en-US" dirty="0"/>
              <a:t>Many require a specific mass flow rate of oxygen to the process</a:t>
            </a:r>
          </a:p>
          <a:p>
            <a:pPr lvl="1"/>
            <a:r>
              <a:rPr lang="en-US" dirty="0"/>
              <a:t>Wastewater aeration for secondary treatment and digestion</a:t>
            </a:r>
          </a:p>
          <a:p>
            <a:pPr lvl="1"/>
            <a:r>
              <a:rPr lang="en-US" dirty="0"/>
              <a:t>Combustion air for furnaces</a:t>
            </a:r>
          </a:p>
          <a:p>
            <a:r>
              <a:rPr lang="en-US" dirty="0"/>
              <a:t>Process performance rarely depends on providing a specific pressure</a:t>
            </a:r>
          </a:p>
        </p:txBody>
      </p:sp>
      <p:sp>
        <p:nvSpPr>
          <p:cNvPr id="6" name="Slide Number Placeholder 5">
            <a:extLst>
              <a:ext uri="{FF2B5EF4-FFF2-40B4-BE49-F238E27FC236}">
                <a16:creationId xmlns:a16="http://schemas.microsoft.com/office/drawing/2014/main" id="{307E8785-9177-49E1-B00F-4897F4391A4C}"/>
              </a:ext>
            </a:extLst>
          </p:cNvPr>
          <p:cNvSpPr>
            <a:spLocks noGrp="1"/>
          </p:cNvSpPr>
          <p:nvPr>
            <p:ph type="sldNum" sz="quarter" idx="4294967295"/>
          </p:nvPr>
        </p:nvSpPr>
        <p:spPr>
          <a:xfrm>
            <a:off x="6126480" y="6336792"/>
            <a:ext cx="812800" cy="521208"/>
          </a:xfrm>
          <a:prstGeom prst="rect">
            <a:avLst/>
          </a:prstGeom>
        </p:spPr>
        <p:txBody>
          <a:bodyPr/>
          <a:lstStyle/>
          <a:p>
            <a:fld id="{DBC0986A-DC26-4882-A470-4C1A1AA4B114}" type="slidenum">
              <a:rPr lang="en-US" smtClean="0"/>
              <a:pPr/>
              <a:t>9</a:t>
            </a:fld>
            <a:endParaRPr lang="en-US" dirty="0"/>
          </a:p>
        </p:txBody>
      </p:sp>
    </p:spTree>
    <p:extLst>
      <p:ext uri="{BB962C8B-B14F-4D97-AF65-F5344CB8AC3E}">
        <p14:creationId xmlns:p14="http://schemas.microsoft.com/office/powerpoint/2010/main" val="3421562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P Expo PowerPoint Template">
  <a:themeElements>
    <a:clrScheme name="Custom 12">
      <a:dk1>
        <a:srgbClr val="000000"/>
      </a:dk1>
      <a:lt1>
        <a:sysClr val="window" lastClr="FFFFFF"/>
      </a:lt1>
      <a:dk2>
        <a:srgbClr val="006CA2"/>
      </a:dk2>
      <a:lt2>
        <a:srgbClr val="F7FBF4"/>
      </a:lt2>
      <a:accent1>
        <a:srgbClr val="008640"/>
      </a:accent1>
      <a:accent2>
        <a:srgbClr val="008944"/>
      </a:accent2>
      <a:accent3>
        <a:srgbClr val="006BA0"/>
      </a:accent3>
      <a:accent4>
        <a:srgbClr val="008FD0"/>
      </a:accent4>
      <a:accent5>
        <a:srgbClr val="808080"/>
      </a:accent5>
      <a:accent6>
        <a:srgbClr val="A6CA7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BP Expo PowerPoint Template.thmx</Template>
  <TotalTime>20906</TotalTime>
  <Words>3350</Words>
  <Application>Microsoft Office PowerPoint</Application>
  <PresentationFormat>Widescreen</PresentationFormat>
  <Paragraphs>581</Paragraphs>
  <Slides>60</Slides>
  <Notes>23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Calibri</vt:lpstr>
      <vt:lpstr>Calibri Light</vt:lpstr>
      <vt:lpstr>Cambria Math</vt:lpstr>
      <vt:lpstr>Times New Roman</vt:lpstr>
      <vt:lpstr>Verdana</vt:lpstr>
      <vt:lpstr>Wingdings</vt:lpstr>
      <vt:lpstr>BP Expo PowerPoint Template</vt:lpstr>
      <vt:lpstr>1_Office Theme</vt:lpstr>
      <vt:lpstr>Aeration Blower Control Strategies</vt:lpstr>
      <vt:lpstr>Q&amp;A Format</vt:lpstr>
      <vt:lpstr>Handouts</vt:lpstr>
      <vt:lpstr>Disclaimer</vt:lpstr>
      <vt:lpstr>PowerPoint Presentation</vt:lpstr>
      <vt:lpstr>PowerPoint Presentation</vt:lpstr>
      <vt:lpstr>About the Speaker</vt:lpstr>
      <vt:lpstr>Topics</vt:lpstr>
      <vt:lpstr>Basis of Process Demand</vt:lpstr>
      <vt:lpstr>Control Strategies</vt:lpstr>
      <vt:lpstr>Control Strategies</vt:lpstr>
      <vt:lpstr>Control Strategies</vt:lpstr>
      <vt:lpstr>Positive Displacement Blower Control</vt:lpstr>
      <vt:lpstr>Positive Displacement Blower Control</vt:lpstr>
      <vt:lpstr>Positive Displacement Blower Control</vt:lpstr>
      <vt:lpstr>Positive Displacement Blower Control</vt:lpstr>
      <vt:lpstr>Positive Displacement Blower Control</vt:lpstr>
      <vt:lpstr>Positive Displacement Blower Control</vt:lpstr>
      <vt:lpstr>Positive Displacement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Centrifugal Blower Control</vt:lpstr>
      <vt:lpstr>Trends in Control</vt:lpstr>
      <vt:lpstr>Submit Questions and Comments</vt:lpstr>
      <vt:lpstr>About the Speaker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New Solution for Aeration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Presentation Title Date Speaker Name/Info</dc:title>
  <dc:creator>mwhitlock</dc:creator>
  <cp:lastModifiedBy>kimberly vickman</cp:lastModifiedBy>
  <cp:revision>192</cp:revision>
  <cp:lastPrinted>2021-06-25T14:35:35Z</cp:lastPrinted>
  <dcterms:created xsi:type="dcterms:W3CDTF">2013-07-31T15:38:58Z</dcterms:created>
  <dcterms:modified xsi:type="dcterms:W3CDTF">2021-07-15T17:20:12Z</dcterms:modified>
</cp:coreProperties>
</file>