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0" r:id="rId3"/>
    <p:sldMasterId id="2147483687" r:id="rId4"/>
    <p:sldMasterId id="2147483689" r:id="rId5"/>
    <p:sldMasterId id="2147483696" r:id="rId6"/>
  </p:sldMasterIdLst>
  <p:notesMasterIdLst>
    <p:notesMasterId r:id="rId47"/>
  </p:notesMasterIdLst>
  <p:handoutMasterIdLst>
    <p:handoutMasterId r:id="rId48"/>
  </p:handoutMasterIdLst>
  <p:sldIdLst>
    <p:sldId id="331" r:id="rId7"/>
    <p:sldId id="328" r:id="rId8"/>
    <p:sldId id="332" r:id="rId9"/>
    <p:sldId id="259" r:id="rId10"/>
    <p:sldId id="1821" r:id="rId11"/>
    <p:sldId id="382" r:id="rId12"/>
    <p:sldId id="261" r:id="rId13"/>
    <p:sldId id="368" r:id="rId14"/>
    <p:sldId id="369" r:id="rId15"/>
    <p:sldId id="338" r:id="rId16"/>
    <p:sldId id="378" r:id="rId17"/>
    <p:sldId id="319" r:id="rId18"/>
    <p:sldId id="383" r:id="rId19"/>
    <p:sldId id="379" r:id="rId20"/>
    <p:sldId id="380" r:id="rId21"/>
    <p:sldId id="385" r:id="rId22"/>
    <p:sldId id="386" r:id="rId23"/>
    <p:sldId id="387" r:id="rId24"/>
    <p:sldId id="384" r:id="rId25"/>
    <p:sldId id="357" r:id="rId26"/>
    <p:sldId id="358" r:id="rId27"/>
    <p:sldId id="290" r:id="rId28"/>
    <p:sldId id="364" r:id="rId29"/>
    <p:sldId id="367" r:id="rId30"/>
    <p:sldId id="365" r:id="rId31"/>
    <p:sldId id="362" r:id="rId32"/>
    <p:sldId id="363" r:id="rId33"/>
    <p:sldId id="355" r:id="rId34"/>
    <p:sldId id="376" r:id="rId35"/>
    <p:sldId id="360" r:id="rId36"/>
    <p:sldId id="381" r:id="rId37"/>
    <p:sldId id="1495" r:id="rId38"/>
    <p:sldId id="1605" r:id="rId39"/>
    <p:sldId id="1817" r:id="rId40"/>
    <p:sldId id="1818" r:id="rId41"/>
    <p:sldId id="1819" r:id="rId42"/>
    <p:sldId id="1820" r:id="rId43"/>
    <p:sldId id="299" r:id="rId44"/>
    <p:sldId id="300" r:id="rId45"/>
    <p:sldId id="34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DEBA3-C7D2-4851-96EF-50DD03FBD990}" v="9" dt="2020-03-31T13:26:07.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4" autoAdjust="0"/>
    <p:restoredTop sz="90889" autoAdjust="0"/>
  </p:normalViewPr>
  <p:slideViewPr>
    <p:cSldViewPr>
      <p:cViewPr varScale="1">
        <p:scale>
          <a:sx n="85" d="100"/>
          <a:sy n="85" d="100"/>
        </p:scale>
        <p:origin x="414" y="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vickman" userId="b4460bdfa3e7a55f" providerId="LiveId" clId="{625DEBA3-C7D2-4851-96EF-50DD03FBD990}"/>
    <pc:docChg chg="undo custSel delSld modSld delMainMaster">
      <pc:chgData name="kimberly vickman" userId="b4460bdfa3e7a55f" providerId="LiveId" clId="{625DEBA3-C7D2-4851-96EF-50DD03FBD990}" dt="2020-03-31T13:31:55.370" v="325" actId="14100"/>
      <pc:docMkLst>
        <pc:docMk/>
      </pc:docMkLst>
      <pc:sldChg chg="delSp modSp mod">
        <pc:chgData name="kimberly vickman" userId="b4460bdfa3e7a55f" providerId="LiveId" clId="{625DEBA3-C7D2-4851-96EF-50DD03FBD990}" dt="2020-03-31T13:22:01.999" v="79" actId="478"/>
        <pc:sldMkLst>
          <pc:docMk/>
          <pc:sldMk cId="1609733911" sldId="261"/>
        </pc:sldMkLst>
        <pc:spChg chg="del mod">
          <ac:chgData name="kimberly vickman" userId="b4460bdfa3e7a55f" providerId="LiveId" clId="{625DEBA3-C7D2-4851-96EF-50DD03FBD990}" dt="2020-03-31T13:22:01.999" v="79" actId="478"/>
          <ac:spMkLst>
            <pc:docMk/>
            <pc:sldMk cId="1609733911" sldId="261"/>
            <ac:spMk id="18" creationId="{06697B34-BD38-4999-B2F6-FB82021F4D5A}"/>
          </ac:spMkLst>
        </pc:spChg>
        <pc:picChg chg="del">
          <ac:chgData name="kimberly vickman" userId="b4460bdfa3e7a55f" providerId="LiveId" clId="{625DEBA3-C7D2-4851-96EF-50DD03FBD990}" dt="2020-03-31T13:21:58.391" v="77" actId="478"/>
          <ac:picMkLst>
            <pc:docMk/>
            <pc:sldMk cId="1609733911" sldId="261"/>
            <ac:picMk id="12" creationId="{28DD0856-A17E-434E-83E0-645AF39A5CE5}"/>
          </ac:picMkLst>
        </pc:picChg>
      </pc:sldChg>
      <pc:sldChg chg="delSp modSp mod">
        <pc:chgData name="kimberly vickman" userId="b4460bdfa3e7a55f" providerId="LiveId" clId="{625DEBA3-C7D2-4851-96EF-50DD03FBD990}" dt="2020-03-31T13:23:08.270" v="165" actId="478"/>
        <pc:sldMkLst>
          <pc:docMk/>
          <pc:sldMk cId="858293759" sldId="299"/>
        </pc:sldMkLst>
        <pc:spChg chg="del mod">
          <ac:chgData name="kimberly vickman" userId="b4460bdfa3e7a55f" providerId="LiveId" clId="{625DEBA3-C7D2-4851-96EF-50DD03FBD990}" dt="2020-03-31T13:23:08.270" v="165" actId="478"/>
          <ac:spMkLst>
            <pc:docMk/>
            <pc:sldMk cId="858293759" sldId="299"/>
            <ac:spMk id="5" creationId="{770B0C82-9CA8-4301-87B0-88E31707CEED}"/>
          </ac:spMkLst>
        </pc:spChg>
        <pc:spChg chg="mod">
          <ac:chgData name="kimberly vickman" userId="b4460bdfa3e7a55f" providerId="LiveId" clId="{625DEBA3-C7D2-4851-96EF-50DD03FBD990}" dt="2020-03-31T13:23:03.193" v="161" actId="20577"/>
          <ac:spMkLst>
            <pc:docMk/>
            <pc:sldMk cId="858293759" sldId="299"/>
            <ac:spMk id="10" creationId="{3E5B7932-8DEB-4188-ABBB-0785E1BF4EF7}"/>
          </ac:spMkLst>
        </pc:spChg>
        <pc:picChg chg="del mod">
          <ac:chgData name="kimberly vickman" userId="b4460bdfa3e7a55f" providerId="LiveId" clId="{625DEBA3-C7D2-4851-96EF-50DD03FBD990}" dt="2020-03-31T13:23:05.452" v="163" actId="478"/>
          <ac:picMkLst>
            <pc:docMk/>
            <pc:sldMk cId="858293759" sldId="299"/>
            <ac:picMk id="7" creationId="{9B4F9248-FCE8-AF49-BD8A-8ECD5713ECB3}"/>
          </ac:picMkLst>
        </pc:picChg>
      </pc:sldChg>
      <pc:sldChg chg="delSp modSp mod">
        <pc:chgData name="kimberly vickman" userId="b4460bdfa3e7a55f" providerId="LiveId" clId="{625DEBA3-C7D2-4851-96EF-50DD03FBD990}" dt="2020-03-31T13:23:17.391" v="168" actId="478"/>
        <pc:sldMkLst>
          <pc:docMk/>
          <pc:sldMk cId="1088430129" sldId="300"/>
        </pc:sldMkLst>
        <pc:spChg chg="del mod">
          <ac:chgData name="kimberly vickman" userId="b4460bdfa3e7a55f" providerId="LiveId" clId="{625DEBA3-C7D2-4851-96EF-50DD03FBD990}" dt="2020-03-31T13:23:17.391" v="168" actId="478"/>
          <ac:spMkLst>
            <pc:docMk/>
            <pc:sldMk cId="1088430129" sldId="300"/>
            <ac:spMk id="4" creationId="{2CC8D779-AE57-4FE8-AF8E-EB00D0FF1E31}"/>
          </ac:spMkLst>
        </pc:spChg>
        <pc:picChg chg="del">
          <ac:chgData name="kimberly vickman" userId="b4460bdfa3e7a55f" providerId="LiveId" clId="{625DEBA3-C7D2-4851-96EF-50DD03FBD990}" dt="2020-03-31T13:23:14.762" v="166" actId="478"/>
          <ac:picMkLst>
            <pc:docMk/>
            <pc:sldMk cId="1088430129" sldId="300"/>
            <ac:picMk id="6" creationId="{99872562-8FE8-1344-9C7F-E711A8A577C8}"/>
          </ac:picMkLst>
        </pc:picChg>
      </pc:sldChg>
      <pc:sldChg chg="del">
        <pc:chgData name="kimberly vickman" userId="b4460bdfa3e7a55f" providerId="LiveId" clId="{625DEBA3-C7D2-4851-96EF-50DD03FBD990}" dt="2020-03-31T13:22:39.292" v="103" actId="47"/>
        <pc:sldMkLst>
          <pc:docMk/>
          <pc:sldMk cId="1197527329" sldId="326"/>
        </pc:sldMkLst>
      </pc:sldChg>
      <pc:sldChg chg="delSp modSp mod">
        <pc:chgData name="kimberly vickman" userId="b4460bdfa3e7a55f" providerId="LiveId" clId="{625DEBA3-C7D2-4851-96EF-50DD03FBD990}" dt="2020-03-31T13:20:39.761" v="37" actId="478"/>
        <pc:sldMkLst>
          <pc:docMk/>
          <pc:sldMk cId="3563209571" sldId="328"/>
        </pc:sldMkLst>
        <pc:spChg chg="del mod">
          <ac:chgData name="kimberly vickman" userId="b4460bdfa3e7a55f" providerId="LiveId" clId="{625DEBA3-C7D2-4851-96EF-50DD03FBD990}" dt="2020-03-31T13:20:39.761" v="37" actId="478"/>
          <ac:spMkLst>
            <pc:docMk/>
            <pc:sldMk cId="3563209571" sldId="328"/>
            <ac:spMk id="5" creationId="{4A2D5583-CAD4-421D-BF67-D0AFC7329AAB}"/>
          </ac:spMkLst>
        </pc:spChg>
        <pc:picChg chg="del">
          <ac:chgData name="kimberly vickman" userId="b4460bdfa3e7a55f" providerId="LiveId" clId="{625DEBA3-C7D2-4851-96EF-50DD03FBD990}" dt="2020-03-31T13:20:37.090" v="35" actId="478"/>
          <ac:picMkLst>
            <pc:docMk/>
            <pc:sldMk cId="3563209571" sldId="328"/>
            <ac:picMk id="7" creationId="{5EA1F3BD-6DD0-3549-B845-A948CFE213C5}"/>
          </ac:picMkLst>
        </pc:picChg>
      </pc:sldChg>
      <pc:sldChg chg="del">
        <pc:chgData name="kimberly vickman" userId="b4460bdfa3e7a55f" providerId="LiveId" clId="{625DEBA3-C7D2-4851-96EF-50DD03FBD990}" dt="2020-03-31T13:22:21.847" v="81" actId="47"/>
        <pc:sldMkLst>
          <pc:docMk/>
          <pc:sldMk cId="369404414" sldId="329"/>
        </pc:sldMkLst>
      </pc:sldChg>
      <pc:sldChg chg="delSp modSp mod">
        <pc:chgData name="kimberly vickman" userId="b4460bdfa3e7a55f" providerId="LiveId" clId="{625DEBA3-C7D2-4851-96EF-50DD03FBD990}" dt="2020-03-31T13:20:29.353" v="34" actId="478"/>
        <pc:sldMkLst>
          <pc:docMk/>
          <pc:sldMk cId="1725197167" sldId="331"/>
        </pc:sldMkLst>
        <pc:spChg chg="mod">
          <ac:chgData name="kimberly vickman" userId="b4460bdfa3e7a55f" providerId="LiveId" clId="{625DEBA3-C7D2-4851-96EF-50DD03FBD990}" dt="2020-03-31T13:20:23.911" v="32" actId="20577"/>
          <ac:spMkLst>
            <pc:docMk/>
            <pc:sldMk cId="1725197167" sldId="331"/>
            <ac:spMk id="2" creationId="{E3D1242F-0F56-4C3B-9E00-835E4E9B0FDD}"/>
          </ac:spMkLst>
        </pc:spChg>
        <pc:spChg chg="del">
          <ac:chgData name="kimberly vickman" userId="b4460bdfa3e7a55f" providerId="LiveId" clId="{625DEBA3-C7D2-4851-96EF-50DD03FBD990}" dt="2020-03-31T13:20:29.353" v="34" actId="478"/>
          <ac:spMkLst>
            <pc:docMk/>
            <pc:sldMk cId="1725197167" sldId="331"/>
            <ac:spMk id="5" creationId="{707ECCA7-3E5C-8148-B0B7-8C186445DE0C}"/>
          </ac:spMkLst>
        </pc:spChg>
        <pc:picChg chg="del">
          <ac:chgData name="kimberly vickman" userId="b4460bdfa3e7a55f" providerId="LiveId" clId="{625DEBA3-C7D2-4851-96EF-50DD03FBD990}" dt="2020-03-31T13:20:28.481" v="33" actId="478"/>
          <ac:picMkLst>
            <pc:docMk/>
            <pc:sldMk cId="1725197167" sldId="331"/>
            <ac:picMk id="6" creationId="{33EFE1DE-EE4A-C04D-8A0F-DF8146FE0CE6}"/>
          </ac:picMkLst>
        </pc:picChg>
      </pc:sldChg>
      <pc:sldChg chg="delSp modSp mod">
        <pc:chgData name="kimberly vickman" userId="b4460bdfa3e7a55f" providerId="LiveId" clId="{625DEBA3-C7D2-4851-96EF-50DD03FBD990}" dt="2020-03-31T13:21:03.909" v="42" actId="1076"/>
        <pc:sldMkLst>
          <pc:docMk/>
          <pc:sldMk cId="770645435" sldId="332"/>
        </pc:sldMkLst>
        <pc:picChg chg="mod">
          <ac:chgData name="kimberly vickman" userId="b4460bdfa3e7a55f" providerId="LiveId" clId="{625DEBA3-C7D2-4851-96EF-50DD03FBD990}" dt="2020-03-31T13:21:03.909" v="42" actId="1076"/>
          <ac:picMkLst>
            <pc:docMk/>
            <pc:sldMk cId="770645435" sldId="332"/>
            <ac:picMk id="2" creationId="{244F3A56-17BB-494D-90CD-119058D3D512}"/>
          </ac:picMkLst>
        </pc:picChg>
        <pc:picChg chg="mod">
          <ac:chgData name="kimberly vickman" userId="b4460bdfa3e7a55f" providerId="LiveId" clId="{625DEBA3-C7D2-4851-96EF-50DD03FBD990}" dt="2020-03-31T13:21:01.455" v="41" actId="1076"/>
          <ac:picMkLst>
            <pc:docMk/>
            <pc:sldMk cId="770645435" sldId="332"/>
            <ac:picMk id="5" creationId="{A3A4675A-2DAC-0345-8EF9-56FB75A71694}"/>
          </ac:picMkLst>
        </pc:picChg>
        <pc:picChg chg="mod">
          <ac:chgData name="kimberly vickman" userId="b4460bdfa3e7a55f" providerId="LiveId" clId="{625DEBA3-C7D2-4851-96EF-50DD03FBD990}" dt="2020-03-31T13:20:59.707" v="40" actId="1076"/>
          <ac:picMkLst>
            <pc:docMk/>
            <pc:sldMk cId="770645435" sldId="332"/>
            <ac:picMk id="6" creationId="{652DE8EC-C07E-1942-B497-101D0C4BB599}"/>
          </ac:picMkLst>
        </pc:picChg>
        <pc:picChg chg="del">
          <ac:chgData name="kimberly vickman" userId="b4460bdfa3e7a55f" providerId="LiveId" clId="{625DEBA3-C7D2-4851-96EF-50DD03FBD990}" dt="2020-03-31T13:20:56.942" v="38" actId="478"/>
          <ac:picMkLst>
            <pc:docMk/>
            <pc:sldMk cId="770645435" sldId="332"/>
            <ac:picMk id="7" creationId="{B169E75A-FB64-8E40-8B1B-E6CB6D75D890}"/>
          </ac:picMkLst>
        </pc:picChg>
        <pc:picChg chg="del">
          <ac:chgData name="kimberly vickman" userId="b4460bdfa3e7a55f" providerId="LiveId" clId="{625DEBA3-C7D2-4851-96EF-50DD03FBD990}" dt="2020-03-31T13:20:57.781" v="39" actId="478"/>
          <ac:picMkLst>
            <pc:docMk/>
            <pc:sldMk cId="770645435" sldId="332"/>
            <ac:picMk id="9" creationId="{094CB6D4-8020-E541-A334-286AB3B726A3}"/>
          </ac:picMkLst>
        </pc:picChg>
      </pc:sldChg>
      <pc:sldChg chg="del">
        <pc:chgData name="kimberly vickman" userId="b4460bdfa3e7a55f" providerId="LiveId" clId="{625DEBA3-C7D2-4851-96EF-50DD03FBD990}" dt="2020-03-31T13:22:23.388" v="83" actId="47"/>
        <pc:sldMkLst>
          <pc:docMk/>
          <pc:sldMk cId="4239203343" sldId="333"/>
        </pc:sldMkLst>
      </pc:sldChg>
      <pc:sldChg chg="del">
        <pc:chgData name="kimberly vickman" userId="b4460bdfa3e7a55f" providerId="LiveId" clId="{625DEBA3-C7D2-4851-96EF-50DD03FBD990}" dt="2020-03-31T13:22:24.056" v="84" actId="47"/>
        <pc:sldMkLst>
          <pc:docMk/>
          <pc:sldMk cId="210264044" sldId="334"/>
        </pc:sldMkLst>
      </pc:sldChg>
      <pc:sldChg chg="del">
        <pc:chgData name="kimberly vickman" userId="b4460bdfa3e7a55f" providerId="LiveId" clId="{625DEBA3-C7D2-4851-96EF-50DD03FBD990}" dt="2020-03-31T13:22:25.149" v="85" actId="47"/>
        <pc:sldMkLst>
          <pc:docMk/>
          <pc:sldMk cId="1907322151" sldId="335"/>
        </pc:sldMkLst>
      </pc:sldChg>
      <pc:sldChg chg="del">
        <pc:chgData name="kimberly vickman" userId="b4460bdfa3e7a55f" providerId="LiveId" clId="{625DEBA3-C7D2-4851-96EF-50DD03FBD990}" dt="2020-03-31T13:22:25.780" v="86" actId="47"/>
        <pc:sldMkLst>
          <pc:docMk/>
          <pc:sldMk cId="3020450668" sldId="336"/>
        </pc:sldMkLst>
      </pc:sldChg>
      <pc:sldChg chg="del">
        <pc:chgData name="kimberly vickman" userId="b4460bdfa3e7a55f" providerId="LiveId" clId="{625DEBA3-C7D2-4851-96EF-50DD03FBD990}" dt="2020-03-31T13:22:27.093" v="88" actId="47"/>
        <pc:sldMkLst>
          <pc:docMk/>
          <pc:sldMk cId="3537638557" sldId="337"/>
        </pc:sldMkLst>
      </pc:sldChg>
      <pc:sldChg chg="del">
        <pc:chgData name="kimberly vickman" userId="b4460bdfa3e7a55f" providerId="LiveId" clId="{625DEBA3-C7D2-4851-96EF-50DD03FBD990}" dt="2020-03-31T13:22:28.101" v="90" actId="47"/>
        <pc:sldMkLst>
          <pc:docMk/>
          <pc:sldMk cId="2781986210" sldId="338"/>
        </pc:sldMkLst>
      </pc:sldChg>
      <pc:sldChg chg="del">
        <pc:chgData name="kimberly vickman" userId="b4460bdfa3e7a55f" providerId="LiveId" clId="{625DEBA3-C7D2-4851-96EF-50DD03FBD990}" dt="2020-03-31T13:22:27.586" v="89" actId="47"/>
        <pc:sldMkLst>
          <pc:docMk/>
          <pc:sldMk cId="1471738437" sldId="339"/>
        </pc:sldMkLst>
      </pc:sldChg>
      <pc:sldChg chg="del">
        <pc:chgData name="kimberly vickman" userId="b4460bdfa3e7a55f" providerId="LiveId" clId="{625DEBA3-C7D2-4851-96EF-50DD03FBD990}" dt="2020-03-31T13:22:29.316" v="92" actId="47"/>
        <pc:sldMkLst>
          <pc:docMk/>
          <pc:sldMk cId="3849570593" sldId="340"/>
        </pc:sldMkLst>
      </pc:sldChg>
      <pc:sldChg chg="del">
        <pc:chgData name="kimberly vickman" userId="b4460bdfa3e7a55f" providerId="LiveId" clId="{625DEBA3-C7D2-4851-96EF-50DD03FBD990}" dt="2020-03-31T13:22:28.553" v="91" actId="47"/>
        <pc:sldMkLst>
          <pc:docMk/>
          <pc:sldMk cId="2682643997" sldId="341"/>
        </pc:sldMkLst>
      </pc:sldChg>
      <pc:sldChg chg="del">
        <pc:chgData name="kimberly vickman" userId="b4460bdfa3e7a55f" providerId="LiveId" clId="{625DEBA3-C7D2-4851-96EF-50DD03FBD990}" dt="2020-03-31T13:22:30.609" v="93" actId="47"/>
        <pc:sldMkLst>
          <pc:docMk/>
          <pc:sldMk cId="866489111" sldId="342"/>
        </pc:sldMkLst>
      </pc:sldChg>
      <pc:sldChg chg="del">
        <pc:chgData name="kimberly vickman" userId="b4460bdfa3e7a55f" providerId="LiveId" clId="{625DEBA3-C7D2-4851-96EF-50DD03FBD990}" dt="2020-03-31T13:22:31.616" v="94" actId="47"/>
        <pc:sldMkLst>
          <pc:docMk/>
          <pc:sldMk cId="291399443" sldId="343"/>
        </pc:sldMkLst>
      </pc:sldChg>
      <pc:sldChg chg="addSp delSp modSp mod">
        <pc:chgData name="kimberly vickman" userId="b4460bdfa3e7a55f" providerId="LiveId" clId="{625DEBA3-C7D2-4851-96EF-50DD03FBD990}" dt="2020-03-31T13:31:55.370" v="325" actId="14100"/>
        <pc:sldMkLst>
          <pc:docMk/>
          <pc:sldMk cId="1143771372" sldId="344"/>
        </pc:sldMkLst>
        <pc:spChg chg="mod">
          <ac:chgData name="kimberly vickman" userId="b4460bdfa3e7a55f" providerId="LiveId" clId="{625DEBA3-C7D2-4851-96EF-50DD03FBD990}" dt="2020-03-31T13:24:34.221" v="263" actId="20577"/>
          <ac:spMkLst>
            <pc:docMk/>
            <pc:sldMk cId="1143771372" sldId="344"/>
            <ac:spMk id="7" creationId="{51926C33-8650-4869-85E8-3400B3EBAF0A}"/>
          </ac:spMkLst>
        </pc:spChg>
        <pc:spChg chg="mod">
          <ac:chgData name="kimberly vickman" userId="b4460bdfa3e7a55f" providerId="LiveId" clId="{625DEBA3-C7D2-4851-96EF-50DD03FBD990}" dt="2020-03-31T13:25:05.153" v="315" actId="20577"/>
          <ac:spMkLst>
            <pc:docMk/>
            <pc:sldMk cId="1143771372" sldId="344"/>
            <ac:spMk id="9" creationId="{0DE92447-1CAC-4D9F-B514-2A22A273DFBA}"/>
          </ac:spMkLst>
        </pc:spChg>
        <pc:spChg chg="mod">
          <ac:chgData name="kimberly vickman" userId="b4460bdfa3e7a55f" providerId="LiveId" clId="{625DEBA3-C7D2-4851-96EF-50DD03FBD990}" dt="2020-03-31T13:31:55.370" v="325" actId="14100"/>
          <ac:spMkLst>
            <pc:docMk/>
            <pc:sldMk cId="1143771372" sldId="344"/>
            <ac:spMk id="10" creationId="{EE7111DF-B3FD-46B5-980C-08DAA98737AF}"/>
          </ac:spMkLst>
        </pc:spChg>
        <pc:spChg chg="del">
          <ac:chgData name="kimberly vickman" userId="b4460bdfa3e7a55f" providerId="LiveId" clId="{625DEBA3-C7D2-4851-96EF-50DD03FBD990}" dt="2020-03-31T13:24:21.991" v="256" actId="478"/>
          <ac:spMkLst>
            <pc:docMk/>
            <pc:sldMk cId="1143771372" sldId="344"/>
            <ac:spMk id="11" creationId="{64CB1291-1EF1-4A8A-9CE1-7D746F24B872}"/>
          </ac:spMkLst>
        </pc:spChg>
        <pc:picChg chg="add mod">
          <ac:chgData name="kimberly vickman" userId="b4460bdfa3e7a55f" providerId="LiveId" clId="{625DEBA3-C7D2-4851-96EF-50DD03FBD990}" dt="2020-03-31T13:31:49.195" v="324" actId="1076"/>
          <ac:picMkLst>
            <pc:docMk/>
            <pc:sldMk cId="1143771372" sldId="344"/>
            <ac:picMk id="2" creationId="{E73C081C-3B05-4B3B-8A8A-86CCA0C04068}"/>
          </ac:picMkLst>
        </pc:picChg>
        <pc:picChg chg="del">
          <ac:chgData name="kimberly vickman" userId="b4460bdfa3e7a55f" providerId="LiveId" clId="{625DEBA3-C7D2-4851-96EF-50DD03FBD990}" dt="2020-03-31T13:25:27.641" v="316" actId="478"/>
          <ac:picMkLst>
            <pc:docMk/>
            <pc:sldMk cId="1143771372" sldId="344"/>
            <ac:picMk id="4" creationId="{65259025-69B4-D149-9EBC-6B75FF426385}"/>
          </ac:picMkLst>
        </pc:picChg>
        <pc:picChg chg="del mod">
          <ac:chgData name="kimberly vickman" userId="b4460bdfa3e7a55f" providerId="LiveId" clId="{625DEBA3-C7D2-4851-96EF-50DD03FBD990}" dt="2020-03-31T13:24:19.321" v="255" actId="478"/>
          <ac:picMkLst>
            <pc:docMk/>
            <pc:sldMk cId="1143771372" sldId="344"/>
            <ac:picMk id="5" creationId="{BA446FBD-A3B3-4306-B5A2-C0F9275CD40A}"/>
          </ac:picMkLst>
        </pc:picChg>
      </pc:sldChg>
      <pc:sldChg chg="del">
        <pc:chgData name="kimberly vickman" userId="b4460bdfa3e7a55f" providerId="LiveId" clId="{625DEBA3-C7D2-4851-96EF-50DD03FBD990}" dt="2020-03-31T13:22:32.909" v="96" actId="47"/>
        <pc:sldMkLst>
          <pc:docMk/>
          <pc:sldMk cId="3176814982" sldId="345"/>
        </pc:sldMkLst>
      </pc:sldChg>
      <pc:sldChg chg="del">
        <pc:chgData name="kimberly vickman" userId="b4460bdfa3e7a55f" providerId="LiveId" clId="{625DEBA3-C7D2-4851-96EF-50DD03FBD990}" dt="2020-03-31T13:22:34.332" v="98" actId="47"/>
        <pc:sldMkLst>
          <pc:docMk/>
          <pc:sldMk cId="762512900" sldId="346"/>
        </pc:sldMkLst>
      </pc:sldChg>
      <pc:sldChg chg="del">
        <pc:chgData name="kimberly vickman" userId="b4460bdfa3e7a55f" providerId="LiveId" clId="{625DEBA3-C7D2-4851-96EF-50DD03FBD990}" dt="2020-03-31T13:22:33.708" v="97" actId="47"/>
        <pc:sldMkLst>
          <pc:docMk/>
          <pc:sldMk cId="3811868354" sldId="347"/>
        </pc:sldMkLst>
      </pc:sldChg>
      <pc:sldChg chg="del">
        <pc:chgData name="kimberly vickman" userId="b4460bdfa3e7a55f" providerId="LiveId" clId="{625DEBA3-C7D2-4851-96EF-50DD03FBD990}" dt="2020-03-31T13:22:26.342" v="87" actId="47"/>
        <pc:sldMkLst>
          <pc:docMk/>
          <pc:sldMk cId="67104155" sldId="348"/>
        </pc:sldMkLst>
      </pc:sldChg>
      <pc:sldChg chg="del">
        <pc:chgData name="kimberly vickman" userId="b4460bdfa3e7a55f" providerId="LiveId" clId="{625DEBA3-C7D2-4851-96EF-50DD03FBD990}" dt="2020-03-31T13:22:35.445" v="99" actId="47"/>
        <pc:sldMkLst>
          <pc:docMk/>
          <pc:sldMk cId="2801680473" sldId="349"/>
        </pc:sldMkLst>
      </pc:sldChg>
      <pc:sldChg chg="del">
        <pc:chgData name="kimberly vickman" userId="b4460bdfa3e7a55f" providerId="LiveId" clId="{625DEBA3-C7D2-4851-96EF-50DD03FBD990}" dt="2020-03-31T13:22:44.194" v="111" actId="47"/>
        <pc:sldMkLst>
          <pc:docMk/>
          <pc:sldMk cId="4047046399" sldId="350"/>
        </pc:sldMkLst>
      </pc:sldChg>
      <pc:sldChg chg="del">
        <pc:chgData name="kimberly vickman" userId="b4460bdfa3e7a55f" providerId="LiveId" clId="{625DEBA3-C7D2-4851-96EF-50DD03FBD990}" dt="2020-03-31T13:22:50.505" v="120" actId="47"/>
        <pc:sldMkLst>
          <pc:docMk/>
          <pc:sldMk cId="446348368" sldId="351"/>
        </pc:sldMkLst>
      </pc:sldChg>
      <pc:sldChg chg="del">
        <pc:chgData name="kimberly vickman" userId="b4460bdfa3e7a55f" providerId="LiveId" clId="{625DEBA3-C7D2-4851-96EF-50DD03FBD990}" dt="2020-03-31T13:22:46.092" v="114" actId="47"/>
        <pc:sldMkLst>
          <pc:docMk/>
          <pc:sldMk cId="4282452854" sldId="352"/>
        </pc:sldMkLst>
      </pc:sldChg>
      <pc:sldChg chg="del">
        <pc:chgData name="kimberly vickman" userId="b4460bdfa3e7a55f" providerId="LiveId" clId="{625DEBA3-C7D2-4851-96EF-50DD03FBD990}" dt="2020-03-31T13:22:48.717" v="118" actId="47"/>
        <pc:sldMkLst>
          <pc:docMk/>
          <pc:sldMk cId="4207919720" sldId="353"/>
        </pc:sldMkLst>
      </pc:sldChg>
      <pc:sldChg chg="del">
        <pc:chgData name="kimberly vickman" userId="b4460bdfa3e7a55f" providerId="LiveId" clId="{625DEBA3-C7D2-4851-96EF-50DD03FBD990}" dt="2020-03-31T13:22:48.123" v="117" actId="47"/>
        <pc:sldMkLst>
          <pc:docMk/>
          <pc:sldMk cId="960242414" sldId="354"/>
        </pc:sldMkLst>
      </pc:sldChg>
      <pc:sldChg chg="del">
        <pc:chgData name="kimberly vickman" userId="b4460bdfa3e7a55f" providerId="LiveId" clId="{625DEBA3-C7D2-4851-96EF-50DD03FBD990}" dt="2020-03-31T13:22:49.728" v="119" actId="47"/>
        <pc:sldMkLst>
          <pc:docMk/>
          <pc:sldMk cId="2962320672" sldId="355"/>
        </pc:sldMkLst>
      </pc:sldChg>
      <pc:sldChg chg="del">
        <pc:chgData name="kimberly vickman" userId="b4460bdfa3e7a55f" providerId="LiveId" clId="{625DEBA3-C7D2-4851-96EF-50DD03FBD990}" dt="2020-03-31T13:22:52.443" v="122" actId="47"/>
        <pc:sldMkLst>
          <pc:docMk/>
          <pc:sldMk cId="3525235864" sldId="356"/>
        </pc:sldMkLst>
      </pc:sldChg>
      <pc:sldChg chg="del">
        <pc:chgData name="kimberly vickman" userId="b4460bdfa3e7a55f" providerId="LiveId" clId="{625DEBA3-C7D2-4851-96EF-50DD03FBD990}" dt="2020-03-31T13:22:44.858" v="112" actId="47"/>
        <pc:sldMkLst>
          <pc:docMk/>
          <pc:sldMk cId="4030112091" sldId="358"/>
        </pc:sldMkLst>
      </pc:sldChg>
      <pc:sldChg chg="del">
        <pc:chgData name="kimberly vickman" userId="b4460bdfa3e7a55f" providerId="LiveId" clId="{625DEBA3-C7D2-4851-96EF-50DD03FBD990}" dt="2020-03-31T13:22:45.495" v="113" actId="47"/>
        <pc:sldMkLst>
          <pc:docMk/>
          <pc:sldMk cId="2204144367" sldId="359"/>
        </pc:sldMkLst>
      </pc:sldChg>
      <pc:sldChg chg="del">
        <pc:chgData name="kimberly vickman" userId="b4460bdfa3e7a55f" providerId="LiveId" clId="{625DEBA3-C7D2-4851-96EF-50DD03FBD990}" dt="2020-03-31T13:22:36.911" v="100" actId="47"/>
        <pc:sldMkLst>
          <pc:docMk/>
          <pc:sldMk cId="3002286150" sldId="381"/>
        </pc:sldMkLst>
      </pc:sldChg>
      <pc:sldChg chg="delSp modSp mod">
        <pc:chgData name="kimberly vickman" userId="b4460bdfa3e7a55f" providerId="LiveId" clId="{625DEBA3-C7D2-4851-96EF-50DD03FBD990}" dt="2020-03-31T13:21:52.732" v="76" actId="20577"/>
        <pc:sldMkLst>
          <pc:docMk/>
          <pc:sldMk cId="682461314" sldId="382"/>
        </pc:sldMkLst>
        <pc:spChg chg="del mod">
          <ac:chgData name="kimberly vickman" userId="b4460bdfa3e7a55f" providerId="LiveId" clId="{625DEBA3-C7D2-4851-96EF-50DD03FBD990}" dt="2020-03-31T13:21:35.110" v="44" actId="478"/>
          <ac:spMkLst>
            <pc:docMk/>
            <pc:sldMk cId="682461314" sldId="382"/>
            <ac:spMk id="6" creationId="{A8D2ECF7-81FB-429C-8C07-DE0B6E849082}"/>
          </ac:spMkLst>
        </pc:spChg>
        <pc:spChg chg="mod">
          <ac:chgData name="kimberly vickman" userId="b4460bdfa3e7a55f" providerId="LiveId" clId="{625DEBA3-C7D2-4851-96EF-50DD03FBD990}" dt="2020-03-31T13:21:52.732" v="76" actId="20577"/>
          <ac:spMkLst>
            <pc:docMk/>
            <pc:sldMk cId="682461314" sldId="382"/>
            <ac:spMk id="9" creationId="{D6F21835-BFB5-4C81-8E7A-7C4813068C0B}"/>
          </ac:spMkLst>
        </pc:spChg>
        <pc:picChg chg="del">
          <ac:chgData name="kimberly vickman" userId="b4460bdfa3e7a55f" providerId="LiveId" clId="{625DEBA3-C7D2-4851-96EF-50DD03FBD990}" dt="2020-03-31T13:21:36.051" v="45" actId="478"/>
          <ac:picMkLst>
            <pc:docMk/>
            <pc:sldMk cId="682461314" sldId="382"/>
            <ac:picMk id="7" creationId="{F171AF0A-FC84-9B43-9BC6-AC375812EC47}"/>
          </ac:picMkLst>
        </pc:picChg>
      </pc:sldChg>
      <pc:sldChg chg="del">
        <pc:chgData name="kimberly vickman" userId="b4460bdfa3e7a55f" providerId="LiveId" clId="{625DEBA3-C7D2-4851-96EF-50DD03FBD990}" dt="2020-03-31T13:22:20.728" v="80" actId="47"/>
        <pc:sldMkLst>
          <pc:docMk/>
          <pc:sldMk cId="2662733282" sldId="383"/>
        </pc:sldMkLst>
      </pc:sldChg>
      <pc:sldChg chg="del">
        <pc:chgData name="kimberly vickman" userId="b4460bdfa3e7a55f" providerId="LiveId" clId="{625DEBA3-C7D2-4851-96EF-50DD03FBD990}" dt="2020-03-31T13:22:22.609" v="82" actId="47"/>
        <pc:sldMkLst>
          <pc:docMk/>
          <pc:sldMk cId="4176493724" sldId="384"/>
        </pc:sldMkLst>
      </pc:sldChg>
      <pc:sldChg chg="del">
        <pc:chgData name="kimberly vickman" userId="b4460bdfa3e7a55f" providerId="LiveId" clId="{625DEBA3-C7D2-4851-96EF-50DD03FBD990}" dt="2020-03-31T13:22:32.183" v="95" actId="47"/>
        <pc:sldMkLst>
          <pc:docMk/>
          <pc:sldMk cId="46210387" sldId="385"/>
        </pc:sldMkLst>
      </pc:sldChg>
      <pc:sldChg chg="del">
        <pc:chgData name="kimberly vickman" userId="b4460bdfa3e7a55f" providerId="LiveId" clId="{625DEBA3-C7D2-4851-96EF-50DD03FBD990}" dt="2020-03-31T13:22:38.681" v="102" actId="47"/>
        <pc:sldMkLst>
          <pc:docMk/>
          <pc:sldMk cId="37355154" sldId="386"/>
        </pc:sldMkLst>
      </pc:sldChg>
      <pc:sldChg chg="del">
        <pc:chgData name="kimberly vickman" userId="b4460bdfa3e7a55f" providerId="LiveId" clId="{625DEBA3-C7D2-4851-96EF-50DD03FBD990}" dt="2020-03-31T13:22:39.972" v="104" actId="47"/>
        <pc:sldMkLst>
          <pc:docMk/>
          <pc:sldMk cId="3236205182" sldId="387"/>
        </pc:sldMkLst>
      </pc:sldChg>
      <pc:sldChg chg="del">
        <pc:chgData name="kimberly vickman" userId="b4460bdfa3e7a55f" providerId="LiveId" clId="{625DEBA3-C7D2-4851-96EF-50DD03FBD990}" dt="2020-03-31T13:22:40.598" v="105" actId="47"/>
        <pc:sldMkLst>
          <pc:docMk/>
          <pc:sldMk cId="2023317429" sldId="388"/>
        </pc:sldMkLst>
      </pc:sldChg>
      <pc:sldChg chg="del">
        <pc:chgData name="kimberly vickman" userId="b4460bdfa3e7a55f" providerId="LiveId" clId="{625DEBA3-C7D2-4851-96EF-50DD03FBD990}" dt="2020-03-31T13:22:41.205" v="106" actId="47"/>
        <pc:sldMkLst>
          <pc:docMk/>
          <pc:sldMk cId="3697909285" sldId="389"/>
        </pc:sldMkLst>
      </pc:sldChg>
      <pc:sldChg chg="del">
        <pc:chgData name="kimberly vickman" userId="b4460bdfa3e7a55f" providerId="LiveId" clId="{625DEBA3-C7D2-4851-96EF-50DD03FBD990}" dt="2020-03-31T13:22:41.740" v="107" actId="47"/>
        <pc:sldMkLst>
          <pc:docMk/>
          <pc:sldMk cId="1144604675" sldId="390"/>
        </pc:sldMkLst>
      </pc:sldChg>
      <pc:sldChg chg="del">
        <pc:chgData name="kimberly vickman" userId="b4460bdfa3e7a55f" providerId="LiveId" clId="{625DEBA3-C7D2-4851-96EF-50DD03FBD990}" dt="2020-03-31T13:22:42.328" v="108" actId="47"/>
        <pc:sldMkLst>
          <pc:docMk/>
          <pc:sldMk cId="3565565588" sldId="391"/>
        </pc:sldMkLst>
      </pc:sldChg>
      <pc:sldChg chg="del">
        <pc:chgData name="kimberly vickman" userId="b4460bdfa3e7a55f" providerId="LiveId" clId="{625DEBA3-C7D2-4851-96EF-50DD03FBD990}" dt="2020-03-31T13:22:42.961" v="109" actId="47"/>
        <pc:sldMkLst>
          <pc:docMk/>
          <pc:sldMk cId="448596416" sldId="392"/>
        </pc:sldMkLst>
      </pc:sldChg>
      <pc:sldChg chg="del">
        <pc:chgData name="kimberly vickman" userId="b4460bdfa3e7a55f" providerId="LiveId" clId="{625DEBA3-C7D2-4851-96EF-50DD03FBD990}" dt="2020-03-31T13:22:43.556" v="110" actId="47"/>
        <pc:sldMkLst>
          <pc:docMk/>
          <pc:sldMk cId="2020845965" sldId="393"/>
        </pc:sldMkLst>
      </pc:sldChg>
      <pc:sldChg chg="del">
        <pc:chgData name="kimberly vickman" userId="b4460bdfa3e7a55f" providerId="LiveId" clId="{625DEBA3-C7D2-4851-96EF-50DD03FBD990}" dt="2020-03-31T13:22:46.703" v="115" actId="47"/>
        <pc:sldMkLst>
          <pc:docMk/>
          <pc:sldMk cId="2566426238" sldId="394"/>
        </pc:sldMkLst>
      </pc:sldChg>
      <pc:sldChg chg="del">
        <pc:chgData name="kimberly vickman" userId="b4460bdfa3e7a55f" providerId="LiveId" clId="{625DEBA3-C7D2-4851-96EF-50DD03FBD990}" dt="2020-03-31T13:22:47.502" v="116" actId="47"/>
        <pc:sldMkLst>
          <pc:docMk/>
          <pc:sldMk cId="3019990868" sldId="395"/>
        </pc:sldMkLst>
      </pc:sldChg>
      <pc:sldChg chg="del">
        <pc:chgData name="kimberly vickman" userId="b4460bdfa3e7a55f" providerId="LiveId" clId="{625DEBA3-C7D2-4851-96EF-50DD03FBD990}" dt="2020-03-31T13:22:51.315" v="121" actId="47"/>
        <pc:sldMkLst>
          <pc:docMk/>
          <pc:sldMk cId="3256947301" sldId="396"/>
        </pc:sldMkLst>
      </pc:sldChg>
      <pc:sldChg chg="del">
        <pc:chgData name="kimberly vickman" userId="b4460bdfa3e7a55f" providerId="LiveId" clId="{625DEBA3-C7D2-4851-96EF-50DD03FBD990}" dt="2020-03-31T13:22:37.976" v="101" actId="47"/>
        <pc:sldMkLst>
          <pc:docMk/>
          <pc:sldMk cId="2340277830" sldId="397"/>
        </pc:sldMkLst>
      </pc:sldChg>
      <pc:sldMasterChg chg="del delSldLayout">
        <pc:chgData name="kimberly vickman" userId="b4460bdfa3e7a55f" providerId="LiveId" clId="{625DEBA3-C7D2-4851-96EF-50DD03FBD990}" dt="2020-03-31T13:22:35.445" v="99" actId="47"/>
        <pc:sldMasterMkLst>
          <pc:docMk/>
          <pc:sldMasterMk cId="1313454629" sldId="2147483678"/>
        </pc:sldMasterMkLst>
        <pc:sldLayoutChg chg="del">
          <pc:chgData name="kimberly vickman" userId="b4460bdfa3e7a55f" providerId="LiveId" clId="{625DEBA3-C7D2-4851-96EF-50DD03FBD990}" dt="2020-03-31T13:22:35.445" v="99" actId="47"/>
          <pc:sldLayoutMkLst>
            <pc:docMk/>
            <pc:sldMasterMk cId="1313454629" sldId="2147483678"/>
            <pc:sldLayoutMk cId="818886213" sldId="2147483679"/>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358254293" sldId="2147483680"/>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264181632" sldId="2147483681"/>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4034966955" sldId="2147483682"/>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3703175060" sldId="2147483683"/>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3241103560" sldId="2147483684"/>
          </pc:sldLayoutMkLst>
        </pc:sldLayoutChg>
      </pc:sldMasterChg>
      <pc:sldMasterChg chg="del delSldLayout">
        <pc:chgData name="kimberly vickman" userId="b4460bdfa3e7a55f" providerId="LiveId" clId="{625DEBA3-C7D2-4851-96EF-50DD03FBD990}" dt="2020-03-31T13:22:52.443" v="122" actId="47"/>
        <pc:sldMasterMkLst>
          <pc:docMk/>
          <pc:sldMasterMk cId="3450348634" sldId="2147483685"/>
        </pc:sldMasterMkLst>
        <pc:sldLayoutChg chg="del">
          <pc:chgData name="kimberly vickman" userId="b4460bdfa3e7a55f" providerId="LiveId" clId="{625DEBA3-C7D2-4851-96EF-50DD03FBD990}" dt="2020-03-31T13:22:52.443" v="122" actId="47"/>
          <pc:sldLayoutMkLst>
            <pc:docMk/>
            <pc:sldMasterMk cId="3450348634" sldId="2147483685"/>
            <pc:sldLayoutMk cId="3778858934" sldId="2147483686"/>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844976963" sldId="2147483687"/>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956643066" sldId="2147483688"/>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2924718196" sldId="2147483689"/>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748097822" sldId="2147483690"/>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845778004" sldId="2147483691"/>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719119416" sldId="2147483692"/>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399650259" sldId="2147483693"/>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73958278" sldId="2147483694"/>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212663295" sldId="2147483695"/>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965729922" sldId="2147483696"/>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2675784483" sldId="2147483697"/>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2368069690" sldId="2147483698"/>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440286259" sldId="2147483699"/>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78844642" sldId="2147483700"/>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Performance vs Standard</a:t>
            </a:r>
          </a:p>
        </c:rich>
      </c:tx>
      <c:overlay val="0"/>
    </c:title>
    <c:autoTitleDeleted val="0"/>
    <c:plotArea>
      <c:layout/>
      <c:scatterChart>
        <c:scatterStyle val="smoothMarker"/>
        <c:varyColors val="0"/>
        <c:ser>
          <c:idx val="2"/>
          <c:order val="0"/>
          <c:tx>
            <c:strRef>
              <c:f>'[Field Test Report Pump 1 L4408A March 7^J 2019.xlsx]Sheet1'!$H$8</c:f>
              <c:strCache>
                <c:ptCount val="1"/>
                <c:pt idx="0">
                  <c:v>Nash L4408A</c:v>
                </c:pt>
              </c:strCache>
            </c:strRef>
          </c:tx>
          <c:xVal>
            <c:numRef>
              <c:f>'[Field Test Report Pump 1 L4408A March 7^J 2019.xlsx]Sheet1'!$M$12:$M$17</c:f>
              <c:numCache>
                <c:formatCode>0.0</c:formatCode>
                <c:ptCount val="6"/>
                <c:pt idx="0">
                  <c:v>9.7276847290640411</c:v>
                </c:pt>
                <c:pt idx="1">
                  <c:v>12.282430213464696</c:v>
                </c:pt>
                <c:pt idx="2">
                  <c:v>14.542397372742201</c:v>
                </c:pt>
                <c:pt idx="3">
                  <c:v>17.195402298850574</c:v>
                </c:pt>
                <c:pt idx="4">
                  <c:v>20.044926108374383</c:v>
                </c:pt>
                <c:pt idx="5">
                  <c:v>22.010114942528734</c:v>
                </c:pt>
              </c:numCache>
            </c:numRef>
          </c:xVal>
          <c:yVal>
            <c:numRef>
              <c:f>'[Field Test Report Pump 1 L4408A March 7^J 2019.xlsx]Sheet1'!$L$12:$L$17</c:f>
              <c:numCache>
                <c:formatCode>0</c:formatCode>
                <c:ptCount val="6"/>
                <c:pt idx="0">
                  <c:v>3804.3314152094576</c:v>
                </c:pt>
                <c:pt idx="1">
                  <c:v>3977.8686679262346</c:v>
                </c:pt>
                <c:pt idx="2">
                  <c:v>3793.1182315812744</c:v>
                </c:pt>
                <c:pt idx="3">
                  <c:v>3507.5625841864776</c:v>
                </c:pt>
                <c:pt idx="4">
                  <c:v>3113.1630791801899</c:v>
                </c:pt>
                <c:pt idx="5">
                  <c:v>1951.5708621166148</c:v>
                </c:pt>
              </c:numCache>
            </c:numRef>
          </c:yVal>
          <c:smooth val="1"/>
          <c:extLst>
            <c:ext xmlns:c16="http://schemas.microsoft.com/office/drawing/2014/chart" uri="{C3380CC4-5D6E-409C-BE32-E72D297353CC}">
              <c16:uniqueId val="{00000000-506C-4CD4-B011-74D2E86E9132}"/>
            </c:ext>
          </c:extLst>
        </c:ser>
        <c:ser>
          <c:idx val="0"/>
          <c:order val="1"/>
          <c:tx>
            <c:v>Standard at Seal Temperature</c:v>
          </c:tx>
          <c:xVal>
            <c:numRef>
              <c:f>'[Field Test Report Pump 1 L4408A March 7^J 2019.xlsx]Sheet1'!$M$12:$M$17</c:f>
              <c:numCache>
                <c:formatCode>0.0</c:formatCode>
                <c:ptCount val="6"/>
                <c:pt idx="0">
                  <c:v>9.7276847290640411</c:v>
                </c:pt>
                <c:pt idx="1">
                  <c:v>12.282430213464696</c:v>
                </c:pt>
                <c:pt idx="2">
                  <c:v>14.542397372742201</c:v>
                </c:pt>
                <c:pt idx="3">
                  <c:v>17.195402298850574</c:v>
                </c:pt>
                <c:pt idx="4">
                  <c:v>20.044926108374383</c:v>
                </c:pt>
                <c:pt idx="5">
                  <c:v>22.010114942528734</c:v>
                </c:pt>
              </c:numCache>
            </c:numRef>
          </c:xVal>
          <c:yVal>
            <c:numRef>
              <c:f>'[Field Test Report Pump 1 L4408A March 7^J 2019.xlsx]Sheet1'!$N$12:$N$17</c:f>
              <c:numCache>
                <c:formatCode>General</c:formatCode>
                <c:ptCount val="6"/>
                <c:pt idx="0">
                  <c:v>4200</c:v>
                </c:pt>
                <c:pt idx="1">
                  <c:v>4100</c:v>
                </c:pt>
                <c:pt idx="2">
                  <c:v>4000</c:v>
                </c:pt>
                <c:pt idx="3">
                  <c:v>3750</c:v>
                </c:pt>
                <c:pt idx="4">
                  <c:v>3400</c:v>
                </c:pt>
                <c:pt idx="5">
                  <c:v>2400</c:v>
                </c:pt>
              </c:numCache>
            </c:numRef>
          </c:yVal>
          <c:smooth val="1"/>
          <c:extLst>
            <c:ext xmlns:c16="http://schemas.microsoft.com/office/drawing/2014/chart" uri="{C3380CC4-5D6E-409C-BE32-E72D297353CC}">
              <c16:uniqueId val="{00000001-506C-4CD4-B011-74D2E86E9132}"/>
            </c:ext>
          </c:extLst>
        </c:ser>
        <c:dLbls>
          <c:showLegendKey val="0"/>
          <c:showVal val="0"/>
          <c:showCatName val="0"/>
          <c:showSerName val="0"/>
          <c:showPercent val="0"/>
          <c:showBubbleSize val="0"/>
        </c:dLbls>
        <c:axId val="121216000"/>
        <c:axId val="121574912"/>
      </c:scatterChart>
      <c:valAx>
        <c:axId val="121216000"/>
        <c:scaling>
          <c:orientation val="minMax"/>
        </c:scaling>
        <c:delete val="0"/>
        <c:axPos val="b"/>
        <c:title>
          <c:tx>
            <c:rich>
              <a:bodyPr/>
              <a:lstStyle/>
              <a:p>
                <a:pPr>
                  <a:defRPr/>
                </a:pPr>
                <a:r>
                  <a:rPr lang="en-US" dirty="0"/>
                  <a:t>Corrected Vacuum</a:t>
                </a:r>
              </a:p>
            </c:rich>
          </c:tx>
          <c:overlay val="0"/>
        </c:title>
        <c:numFmt formatCode="0.0" sourceLinked="1"/>
        <c:majorTickMark val="out"/>
        <c:minorTickMark val="none"/>
        <c:tickLblPos val="nextTo"/>
        <c:crossAx val="121574912"/>
        <c:crosses val="autoZero"/>
        <c:crossBetween val="midCat"/>
      </c:valAx>
      <c:valAx>
        <c:axId val="121574912"/>
        <c:scaling>
          <c:orientation val="minMax"/>
        </c:scaling>
        <c:delete val="0"/>
        <c:axPos val="l"/>
        <c:majorGridlines/>
        <c:title>
          <c:tx>
            <c:rich>
              <a:bodyPr rot="-5400000" vert="horz"/>
              <a:lstStyle/>
              <a:p>
                <a:pPr>
                  <a:defRPr/>
                </a:pPr>
                <a:r>
                  <a:rPr lang="en-US" dirty="0"/>
                  <a:t>Corrected CFM</a:t>
                </a:r>
              </a:p>
            </c:rich>
          </c:tx>
          <c:overlay val="0"/>
        </c:title>
        <c:numFmt formatCode="0" sourceLinked="1"/>
        <c:majorTickMark val="out"/>
        <c:minorTickMark val="none"/>
        <c:tickLblPos val="nextTo"/>
        <c:crossAx val="121216000"/>
        <c:crosses val="autoZero"/>
        <c:crossBetween val="midCat"/>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4/22/2021</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4/22/2021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2</a:t>
            </a:fld>
            <a:endParaRPr lang="en-US"/>
          </a:p>
        </p:txBody>
      </p:sp>
    </p:spTree>
    <p:extLst>
      <p:ext uri="{BB962C8B-B14F-4D97-AF65-F5344CB8AC3E}">
        <p14:creationId xmlns:p14="http://schemas.microsoft.com/office/powerpoint/2010/main" val="295004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92761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81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0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57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0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38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0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103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0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8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0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4F1E0-36F4-4EC9-B403-227A33689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6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40</a:t>
            </a:fld>
            <a:endParaRPr lang="en-US"/>
          </a:p>
        </p:txBody>
      </p:sp>
    </p:spTree>
    <p:extLst>
      <p:ext uri="{BB962C8B-B14F-4D97-AF65-F5344CB8AC3E}">
        <p14:creationId xmlns:p14="http://schemas.microsoft.com/office/powerpoint/2010/main" val="1948138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6.xml"/><Relationship Id="rId1" Type="http://schemas.openxmlformats.org/officeDocument/2006/relationships/tags" Target="../tags/tag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4.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6.xml"/><Relationship Id="rId1" Type="http://schemas.openxmlformats.org/officeDocument/2006/relationships/tags" Target="../tags/tag5.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6.xml"/><Relationship Id="rId1" Type="http://schemas.openxmlformats.org/officeDocument/2006/relationships/tags" Target="../tags/tag6.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6.xml"/><Relationship Id="rId1" Type="http://schemas.openxmlformats.org/officeDocument/2006/relationships/tags" Target="../tags/tag7.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6.xml"/><Relationship Id="rId1" Type="http://schemas.openxmlformats.org/officeDocument/2006/relationships/tags" Target="../tags/tag8.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9.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6.xml"/><Relationship Id="rId1" Type="http://schemas.openxmlformats.org/officeDocument/2006/relationships/tags" Target="../tags/tag3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6.xml"/><Relationship Id="rId1" Type="http://schemas.openxmlformats.org/officeDocument/2006/relationships/tags" Target="../tags/tag3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1200" y="2932040"/>
            <a:ext cx="8331200" cy="202799"/>
          </a:xfrm>
          <a:prstGeom prst="rect">
            <a:avLst/>
          </a:prstGeom>
        </p:spPr>
      </p:pic>
      <p:pic>
        <p:nvPicPr>
          <p:cNvPr id="9" name="Picture 8">
            <a:extLst>
              <a:ext uri="{FF2B5EF4-FFF2-40B4-BE49-F238E27FC236}">
                <a16:creationId xmlns:a16="http://schemas.microsoft.com/office/drawing/2014/main" id="{0C3BE185-5DA3-4470-87A1-38446924DB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pic>
        <p:nvPicPr>
          <p:cNvPr id="4" name="Picture 3">
            <a:extLst>
              <a:ext uri="{FF2B5EF4-FFF2-40B4-BE49-F238E27FC236}">
                <a16:creationId xmlns:a16="http://schemas.microsoft.com/office/drawing/2014/main" id="{6872E79E-51A3-476D-8A2E-6137EDE75D5D}"/>
              </a:ext>
            </a:extLst>
          </p:cNvPr>
          <p:cNvPicPr>
            <a:picLocks noChangeAspect="1"/>
          </p:cNvPicPr>
          <p:nvPr userDrawn="1"/>
        </p:nvPicPr>
        <p:blipFill>
          <a:blip r:embed="rId4"/>
          <a:stretch>
            <a:fillRect/>
          </a:stretch>
        </p:blipFill>
        <p:spPr>
          <a:xfrm>
            <a:off x="9144000" y="5715000"/>
            <a:ext cx="2786113" cy="95105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B715293-6452-42DB-A872-B9921E5023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
        <p:nvSpPr>
          <p:cNvPr id="7" name="Textplatzhalter 3">
            <a:extLst>
              <a:ext uri="{FF2B5EF4-FFF2-40B4-BE49-F238E27FC236}">
                <a16:creationId xmlns:a16="http://schemas.microsoft.com/office/drawing/2014/main" id="{9D1F4D64-33AC-455C-82A2-789C3AA823E6}"/>
              </a:ext>
            </a:extLst>
          </p:cNvPr>
          <p:cNvSpPr>
            <a:spLocks noGrp="1"/>
          </p:cNvSpPr>
          <p:nvPr>
            <p:ph type="body" sz="quarter" idx="10" hasCustomPrompt="1"/>
          </p:nvPr>
        </p:nvSpPr>
        <p:spPr>
          <a:xfrm>
            <a:off x="441651" y="716879"/>
            <a:ext cx="11200603"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9" name="Textplatzhalter 3">
            <a:extLst>
              <a:ext uri="{FF2B5EF4-FFF2-40B4-BE49-F238E27FC236}">
                <a16:creationId xmlns:a16="http://schemas.microsoft.com/office/drawing/2014/main" id="{F2647229-C97D-427F-83E5-7B5D03B4DE6E}"/>
              </a:ext>
            </a:extLst>
          </p:cNvPr>
          <p:cNvSpPr>
            <a:spLocks noGrp="1"/>
          </p:cNvSpPr>
          <p:nvPr>
            <p:ph type="body" sz="quarter" idx="12" hasCustomPrompt="1"/>
          </p:nvPr>
        </p:nvSpPr>
        <p:spPr>
          <a:xfrm>
            <a:off x="429209" y="207769"/>
            <a:ext cx="11200604"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Tree>
    <p:extLst>
      <p:ext uri="{BB962C8B-B14F-4D97-AF65-F5344CB8AC3E}">
        <p14:creationId xmlns:p14="http://schemas.microsoft.com/office/powerpoint/2010/main" val="1248470165"/>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9D61D6-1BBE-4118-A23D-09F9682A7154}"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65A41-3427-40D1-8308-881739C36077}" type="slidenum">
              <a:rPr lang="en-US" smtClean="0"/>
              <a:t>‹#›</a:t>
            </a:fld>
            <a:endParaRPr lang="en-US"/>
          </a:p>
        </p:txBody>
      </p:sp>
    </p:spTree>
    <p:extLst>
      <p:ext uri="{BB962C8B-B14F-4D97-AF65-F5344CB8AC3E}">
        <p14:creationId xmlns:p14="http://schemas.microsoft.com/office/powerpoint/2010/main" val="271637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289A2-D0CB-4335-BAFD-D45E4104C036}"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CC269-2923-462A-B66C-AECAF2603621}" type="slidenum">
              <a:rPr lang="en-US" smtClean="0"/>
              <a:t>‹#›</a:t>
            </a:fld>
            <a:endParaRPr lang="en-US"/>
          </a:p>
        </p:txBody>
      </p:sp>
    </p:spTree>
    <p:extLst>
      <p:ext uri="{BB962C8B-B14F-4D97-AF65-F5344CB8AC3E}">
        <p14:creationId xmlns:p14="http://schemas.microsoft.com/office/powerpoint/2010/main" val="517100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title turquoise">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5F256642-547C-416B-84B0-0E8178790F5B}"/>
              </a:ext>
            </a:extLst>
          </p:cNvPr>
          <p:cNvSpPr>
            <a:spLocks noGrp="1"/>
          </p:cNvSpPr>
          <p:nvPr>
            <p:ph type="body" sz="quarter" idx="10" hasCustomPrompt="1"/>
          </p:nvPr>
        </p:nvSpPr>
        <p:spPr>
          <a:xfrm>
            <a:off x="426689" y="1631573"/>
            <a:ext cx="9291352" cy="1152128"/>
          </a:xfrm>
          <a:prstGeom prst="rect">
            <a:avLst/>
          </a:prstGeom>
        </p:spPr>
        <p:txBody>
          <a:bodyPr/>
          <a:lstStyle>
            <a:lvl1pPr marL="0" indent="0">
              <a:buFontTx/>
              <a:buNone/>
              <a:defRPr sz="8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interTITLE</a:t>
            </a:r>
          </a:p>
        </p:txBody>
      </p:sp>
      <p:sp>
        <p:nvSpPr>
          <p:cNvPr id="8" name="Textplatzhalter 3">
            <a:extLst>
              <a:ext uri="{FF2B5EF4-FFF2-40B4-BE49-F238E27FC236}">
                <a16:creationId xmlns:a16="http://schemas.microsoft.com/office/drawing/2014/main" id="{F7D00024-5CDA-414C-B76E-1E06A37A45F1}"/>
              </a:ext>
            </a:extLst>
          </p:cNvPr>
          <p:cNvSpPr>
            <a:spLocks noGrp="1"/>
          </p:cNvSpPr>
          <p:nvPr>
            <p:ph type="body" sz="quarter" idx="14" hasCustomPrompt="1"/>
          </p:nvPr>
        </p:nvSpPr>
        <p:spPr>
          <a:xfrm>
            <a:off x="447870" y="2992021"/>
            <a:ext cx="5359204" cy="3240487"/>
          </a:xfrm>
          <a:prstGeom prst="rect">
            <a:avLst/>
          </a:prstGeom>
        </p:spPr>
        <p:txBody>
          <a:bodyPr/>
          <a:lstStyle>
            <a:lvl1pPr marL="0" indent="0">
              <a:lnSpc>
                <a:spcPts val="2933"/>
              </a:lnSpc>
              <a:spcBef>
                <a:spcPts val="800"/>
              </a:spcBef>
              <a:buFontTx/>
              <a:buNone/>
              <a:defRPr sz="2133" b="0" baseline="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Copy text</a:t>
            </a:r>
          </a:p>
        </p:txBody>
      </p:sp>
    </p:spTree>
    <p:extLst>
      <p:ext uri="{BB962C8B-B14F-4D97-AF65-F5344CB8AC3E}">
        <p14:creationId xmlns:p14="http://schemas.microsoft.com/office/powerpoint/2010/main" val="4121914148"/>
      </p:ext>
    </p:extLst>
  </p:cSld>
  <p:clrMapOvr>
    <a:masterClrMapping/>
  </p:clrMapOvr>
  <p:extLst>
    <p:ext uri="{DCECCB84-F9BA-43D5-87BE-67443E8EF086}">
      <p15:sldGuideLst xmlns:p15="http://schemas.microsoft.com/office/powerpoint/2012/main">
        <p15:guide id="1" pos="2880">
          <p15:clr>
            <a:srgbClr val="FBAE40"/>
          </p15:clr>
        </p15:guide>
        <p15:guide id="3" orient="horz" pos="1484">
          <p15:clr>
            <a:srgbClr val="FBAE40"/>
          </p15:clr>
        </p15:guide>
        <p15:guide id="4" orient="horz" pos="849">
          <p15:clr>
            <a:srgbClr val="FBAE40"/>
          </p15:clr>
        </p15:guide>
        <p15:guide id="5" orient="horz" pos="2968">
          <p15:clr>
            <a:srgbClr val="FBAE40"/>
          </p15:clr>
        </p15:guide>
        <p15:guide id="6" pos="548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0820F026-8267-45B7-AB4F-F6B35F7218A6}"/>
              </a:ext>
            </a:extLst>
          </p:cNvPr>
          <p:cNvSpPr>
            <a:spLocks noGrp="1"/>
          </p:cNvSpPr>
          <p:nvPr>
            <p:ph type="body" sz="quarter" idx="13" hasCustomPrompt="1"/>
          </p:nvPr>
        </p:nvSpPr>
        <p:spPr>
          <a:xfrm>
            <a:off x="446617" y="5388078"/>
            <a:ext cx="2775284" cy="1011033"/>
          </a:xfrm>
          <a:prstGeom prst="rect">
            <a:avLst/>
          </a:prstGeom>
        </p:spPr>
        <p:txBody>
          <a:bodyPr anchor="b"/>
          <a:lstStyle>
            <a:lvl1pPr marL="0" indent="0">
              <a:lnSpc>
                <a:spcPts val="2000"/>
              </a:lnSpc>
              <a:spcBef>
                <a:spcPts val="0"/>
              </a:spcBef>
              <a:buFontTx/>
              <a:buNone/>
              <a:defRPr sz="1600">
                <a:solidFill>
                  <a:srgbClr val="FF5800"/>
                </a:solidFill>
                <a:latin typeface="Noto Sans" panose="020B0502040504020204" pitchFamily="34"/>
                <a:ea typeface="Noto Sans" panose="020B0502040504020204" pitchFamily="34"/>
                <a:cs typeface="Noto Sans" panose="020B0502040504020204" pitchFamily="34"/>
              </a:defRPr>
            </a:lvl1pPr>
          </a:lstStyle>
          <a:p>
            <a:pPr lvl="0"/>
            <a:r>
              <a:rPr lang="de-DE"/>
              <a:t>Contact info</a:t>
            </a:r>
          </a:p>
        </p:txBody>
      </p:sp>
      <p:sp>
        <p:nvSpPr>
          <p:cNvPr id="4" name="Textplatzhalter 3">
            <a:extLst>
              <a:ext uri="{FF2B5EF4-FFF2-40B4-BE49-F238E27FC236}">
                <a16:creationId xmlns:a16="http://schemas.microsoft.com/office/drawing/2014/main" id="{E8201144-2BC4-4604-AB57-7C246D7B49E7}"/>
              </a:ext>
            </a:extLst>
          </p:cNvPr>
          <p:cNvSpPr>
            <a:spLocks noGrp="1"/>
          </p:cNvSpPr>
          <p:nvPr>
            <p:ph type="body" sz="quarter" idx="14" hasCustomPrompt="1"/>
          </p:nvPr>
        </p:nvSpPr>
        <p:spPr>
          <a:xfrm>
            <a:off x="439533" y="1628883"/>
            <a:ext cx="11174617" cy="1320063"/>
          </a:xfrm>
          <a:prstGeom prst="rect">
            <a:avLst/>
          </a:prstGeom>
        </p:spPr>
        <p:txBody>
          <a:bodyPr/>
          <a:lstStyle>
            <a:lvl1pPr marL="0" indent="0">
              <a:buFontTx/>
              <a:buNone/>
              <a:defRPr lang="de-DE" sz="8000" b="1" kern="1200" cap="none" baseline="0" smtClean="0">
                <a:solidFill>
                  <a:srgbClr val="FF5800"/>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Closing statement</a:t>
            </a:r>
          </a:p>
        </p:txBody>
      </p:sp>
      <p:pic>
        <p:nvPicPr>
          <p:cNvPr id="5" name="Grafik 4">
            <a:extLst>
              <a:ext uri="{FF2B5EF4-FFF2-40B4-BE49-F238E27FC236}">
                <a16:creationId xmlns:a16="http://schemas.microsoft.com/office/drawing/2014/main" id="{B8219841-B656-4C23-BF6E-4393B9F01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Tree>
    <p:extLst>
      <p:ext uri="{BB962C8B-B14F-4D97-AF65-F5344CB8AC3E}">
        <p14:creationId xmlns:p14="http://schemas.microsoft.com/office/powerpoint/2010/main" val="2908447171"/>
      </p:ext>
    </p:extLst>
  </p:cSld>
  <p:clrMapOvr>
    <a:masterClrMapping/>
  </p:clrMapOvr>
  <p:extLst>
    <p:ext uri="{DCECCB84-F9BA-43D5-87BE-67443E8EF086}">
      <p15:sldGuideLst xmlns:p15="http://schemas.microsoft.com/office/powerpoint/2012/main">
        <p15:guide id="1" pos="2880">
          <p15:clr>
            <a:srgbClr val="FBAE40"/>
          </p15:clr>
        </p15:guide>
        <p15:guide id="3" orient="horz" pos="849">
          <p15:clr>
            <a:srgbClr val="FBAE40"/>
          </p15:clr>
        </p15:guide>
        <p15:guide id="4" orient="horz" pos="2970">
          <p15:clr>
            <a:srgbClr val="FBAE40"/>
          </p15:clr>
        </p15:guide>
        <p15:guide id="5" pos="548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1200" y="2932040"/>
            <a:ext cx="8331200" cy="202799"/>
          </a:xfrm>
          <a:prstGeom prst="rect">
            <a:avLst/>
          </a:prstGeom>
        </p:spPr>
      </p:pic>
      <p:pic>
        <p:nvPicPr>
          <p:cNvPr id="9" name="Picture 8">
            <a:extLst>
              <a:ext uri="{FF2B5EF4-FFF2-40B4-BE49-F238E27FC236}">
                <a16:creationId xmlns:a16="http://schemas.microsoft.com/office/drawing/2014/main" id="{0C3BE185-5DA3-4470-87A1-38446924DB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48AB7195-05D2-48C0-BE1D-8CF621693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81464" y="5953552"/>
            <a:ext cx="2231136" cy="761480"/>
          </a:xfrm>
          <a:prstGeom prst="rect">
            <a:avLst/>
          </a:prstGeom>
        </p:spPr>
      </p:pic>
    </p:spTree>
    <p:extLst>
      <p:ext uri="{BB962C8B-B14F-4D97-AF65-F5344CB8AC3E}">
        <p14:creationId xmlns:p14="http://schemas.microsoft.com/office/powerpoint/2010/main" val="23119395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4/22/2021</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extLst>
      <p:ext uri="{BB962C8B-B14F-4D97-AF65-F5344CB8AC3E}">
        <p14:creationId xmlns:p14="http://schemas.microsoft.com/office/powerpoint/2010/main" val="277125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4/22/2021</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907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4/22/2021</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590758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4/22/2021</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extLst>
      <p:ext uri="{BB962C8B-B14F-4D97-AF65-F5344CB8AC3E}">
        <p14:creationId xmlns:p14="http://schemas.microsoft.com/office/powerpoint/2010/main" val="961845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4/22/2021</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4/22/2021</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extLst>
      <p:ext uri="{BB962C8B-B14F-4D97-AF65-F5344CB8AC3E}">
        <p14:creationId xmlns:p14="http://schemas.microsoft.com/office/powerpoint/2010/main" val="922016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Blue">
    <p:spTree>
      <p:nvGrpSpPr>
        <p:cNvPr id="1" name=""/>
        <p:cNvGrpSpPr/>
        <p:nvPr/>
      </p:nvGrpSpPr>
      <p:grpSpPr>
        <a:xfrm>
          <a:off x="0" y="0"/>
          <a:ext cx="0" cy="0"/>
          <a:chOff x="0" y="0"/>
          <a:chExt cx="0" cy="0"/>
        </a:xfrm>
      </p:grpSpPr>
      <p:sp>
        <p:nvSpPr>
          <p:cNvPr id="9" name="Picture Placeholder 40">
            <a:extLst>
              <a:ext uri="{FF2B5EF4-FFF2-40B4-BE49-F238E27FC236}">
                <a16:creationId xmlns:a16="http://schemas.microsoft.com/office/drawing/2014/main" id="{496713F7-002A-4A2F-9BA9-2A07F13364F6}"/>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53" name="Picture Placeholder 52"/>
          <p:cNvSpPr>
            <a:spLocks noGrp="1"/>
          </p:cNvSpPr>
          <p:nvPr>
            <p:ph type="pic" sz="quarter" idx="13"/>
          </p:nvPr>
        </p:nvSpPr>
        <p:spPr>
          <a:xfrm>
            <a:off x="0" y="2069333"/>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559129 h 4839941"/>
              <a:gd name="connsiteX5" fmla="*/ 1086393 w 5691478"/>
              <a:gd name="connsiteY5" fmla="*/ 0 h 4839941"/>
              <a:gd name="connsiteX0" fmla="*/ 941115 w 5691478"/>
              <a:gd name="connsiteY0" fmla="*/ 0 h 4788667"/>
              <a:gd name="connsiteX1" fmla="*/ 5691478 w 5691478"/>
              <a:gd name="connsiteY1" fmla="*/ 2826303 h 4788667"/>
              <a:gd name="connsiteX2" fmla="*/ 4465256 w 5691478"/>
              <a:gd name="connsiteY2" fmla="*/ 4788667 h 4788667"/>
              <a:gd name="connsiteX3" fmla="*/ 0 w 5691478"/>
              <a:gd name="connsiteY3" fmla="*/ 4788667 h 4788667"/>
              <a:gd name="connsiteX4" fmla="*/ 0 w 5691478"/>
              <a:gd name="connsiteY4" fmla="*/ 1507855 h 4788667"/>
              <a:gd name="connsiteX5" fmla="*/ 941115 w 5691478"/>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82932"/>
              <a:gd name="connsiteY0" fmla="*/ 0 h 4788667"/>
              <a:gd name="connsiteX1" fmla="*/ 5682932 w 5682932"/>
              <a:gd name="connsiteY1" fmla="*/ 2971581 h 4788667"/>
              <a:gd name="connsiteX2" fmla="*/ 4465256 w 5682932"/>
              <a:gd name="connsiteY2" fmla="*/ 4788667 h 4788667"/>
              <a:gd name="connsiteX3" fmla="*/ 0 w 5682932"/>
              <a:gd name="connsiteY3" fmla="*/ 4788667 h 4788667"/>
              <a:gd name="connsiteX4" fmla="*/ 0 w 5682932"/>
              <a:gd name="connsiteY4" fmla="*/ 1507855 h 4788667"/>
              <a:gd name="connsiteX5" fmla="*/ 941115 w 5682932"/>
              <a:gd name="connsiteY5" fmla="*/ 0 h 4788667"/>
              <a:gd name="connsiteX0" fmla="*/ 941115 w 5682932"/>
              <a:gd name="connsiteY0" fmla="*/ 0 h 4788667"/>
              <a:gd name="connsiteX1" fmla="*/ 5682932 w 5682932"/>
              <a:gd name="connsiteY1" fmla="*/ 2971581 h 4788667"/>
              <a:gd name="connsiteX2" fmla="*/ 4542168 w 5682932"/>
              <a:gd name="connsiteY2" fmla="*/ 4780121 h 4788667"/>
              <a:gd name="connsiteX3" fmla="*/ 0 w 5682932"/>
              <a:gd name="connsiteY3" fmla="*/ 4788667 h 4788667"/>
              <a:gd name="connsiteX4" fmla="*/ 0 w 5682932"/>
              <a:gd name="connsiteY4" fmla="*/ 1507855 h 4788667"/>
              <a:gd name="connsiteX5" fmla="*/ 941115 w 5682932"/>
              <a:gd name="connsiteY5" fmla="*/ 0 h 478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932" h="4788667">
                <a:moveTo>
                  <a:pt x="941115" y="0"/>
                </a:moveTo>
                <a:lnTo>
                  <a:pt x="5682932" y="2971581"/>
                </a:lnTo>
                <a:lnTo>
                  <a:pt x="4542168" y="4780121"/>
                </a:lnTo>
                <a:lnTo>
                  <a:pt x="0" y="4788667"/>
                </a:lnTo>
                <a:lnTo>
                  <a:pt x="0" y="1507855"/>
                </a:lnTo>
                <a:lnTo>
                  <a:pt x="941115" y="0"/>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14" name="Subtitle 2">
            <a:extLst>
              <a:ext uri="{FF2B5EF4-FFF2-40B4-BE49-F238E27FC236}">
                <a16:creationId xmlns:a16="http://schemas.microsoft.com/office/drawing/2014/main" id="{9C36D962-405D-465C-8C41-BCC999E56287}"/>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6" name="Title 1">
            <a:extLst>
              <a:ext uri="{FF2B5EF4-FFF2-40B4-BE49-F238E27FC236}">
                <a16:creationId xmlns:a16="http://schemas.microsoft.com/office/drawing/2014/main" id="{DE8DB099-8D6B-44D2-899F-F8053BB12D08}"/>
              </a:ext>
            </a:extLst>
          </p:cNvPr>
          <p:cNvSpPr>
            <a:spLocks noGrp="1"/>
          </p:cNvSpPr>
          <p:nvPr>
            <p:ph type="ctrTitle" hasCustomPrompt="1"/>
          </p:nvPr>
        </p:nvSpPr>
        <p:spPr bwMode="gray">
          <a:xfrm>
            <a:off x="514153" y="4166311"/>
            <a:ext cx="3918147" cy="1510589"/>
          </a:xfrm>
          <a:custGeom>
            <a:avLst/>
            <a:gdLst>
              <a:gd name="connsiteX0" fmla="*/ 0 w 3883633"/>
              <a:gd name="connsiteY0" fmla="*/ 0 h 1497889"/>
              <a:gd name="connsiteX1" fmla="*/ 3883633 w 3883633"/>
              <a:gd name="connsiteY1" fmla="*/ 0 h 1497889"/>
              <a:gd name="connsiteX2" fmla="*/ 3883633 w 3883633"/>
              <a:gd name="connsiteY2" fmla="*/ 1497889 h 1497889"/>
              <a:gd name="connsiteX3" fmla="*/ 0 w 3883633"/>
              <a:gd name="connsiteY3" fmla="*/ 1497889 h 1497889"/>
              <a:gd name="connsiteX4" fmla="*/ 0 w 3883633"/>
              <a:gd name="connsiteY4" fmla="*/ 0 h 1497889"/>
              <a:gd name="connsiteX0" fmla="*/ 0 w 3883633"/>
              <a:gd name="connsiteY0" fmla="*/ 0 h 1497889"/>
              <a:gd name="connsiteX1" fmla="*/ 38836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388333 w 3883633"/>
              <a:gd name="connsiteY1" fmla="*/ 254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172433 w 3883633"/>
              <a:gd name="connsiteY1" fmla="*/ 127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29819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12700 h 1510589"/>
              <a:gd name="connsiteX1" fmla="*/ 28803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 name="connsiteX0" fmla="*/ 0 w 3883633"/>
              <a:gd name="connsiteY0" fmla="*/ 12700 h 1510589"/>
              <a:gd name="connsiteX1" fmla="*/ 27787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3" h="1510589">
                <a:moveTo>
                  <a:pt x="0" y="12700"/>
                </a:moveTo>
                <a:lnTo>
                  <a:pt x="2778733" y="0"/>
                </a:lnTo>
                <a:lnTo>
                  <a:pt x="3867347" y="812089"/>
                </a:lnTo>
                <a:lnTo>
                  <a:pt x="3883633" y="1510589"/>
                </a:lnTo>
                <a:lnTo>
                  <a:pt x="0" y="1510589"/>
                </a:lnTo>
                <a:lnTo>
                  <a:pt x="0" y="12700"/>
                </a:lnTo>
                <a:close/>
              </a:path>
            </a:pathLst>
          </a:custGeom>
        </p:spPr>
        <p:txBody>
          <a:bodyPr wrap="square" lIns="72000" tIns="72000" rIns="72000" bIns="72000" anchor="b" anchorCtr="0">
            <a:noAutofit/>
          </a:bodyPr>
          <a:lstStyle>
            <a:lvl1pPr>
              <a:defRPr sz="3000" cap="none">
                <a:solidFill>
                  <a:schemeClr val="bg1"/>
                </a:solidFill>
                <a:latin typeface="+mj-lt"/>
              </a:defRPr>
            </a:lvl1pPr>
          </a:lstStyle>
          <a:p>
            <a:r>
              <a:rPr lang="en-US" dirty="0"/>
              <a:t>Add title</a:t>
            </a:r>
          </a:p>
        </p:txBody>
      </p:sp>
      <p:sp>
        <p:nvSpPr>
          <p:cNvPr id="4" name="Picture Placeholder 3">
            <a:extLst>
              <a:ext uri="{FF2B5EF4-FFF2-40B4-BE49-F238E27FC236}">
                <a16:creationId xmlns:a16="http://schemas.microsoft.com/office/drawing/2014/main" id="{F4F55F94-E0EE-4D85-A09A-8608257A93CC}"/>
              </a:ext>
            </a:extLst>
          </p:cNvPr>
          <p:cNvSpPr>
            <a:spLocks noGrp="1"/>
          </p:cNvSpPr>
          <p:nvPr>
            <p:ph type="pic" sz="quarter" idx="16" hasCustomPrompt="1"/>
          </p:nvPr>
        </p:nvSpPr>
        <p:spPr>
          <a:xfrm>
            <a:off x="10300763" y="451051"/>
            <a:ext cx="1371243" cy="900000"/>
          </a:xfrm>
          <a:prstGeom prst="rect">
            <a:avLst/>
          </a:prstGeom>
          <a:blipFill dpi="0" rotWithShape="0">
            <a:blip r:embed="rId4"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dirty="0"/>
              <a:t>Click icon picture</a:t>
            </a:r>
            <a:endParaRPr lang="en-IN" dirty="0"/>
          </a:p>
        </p:txBody>
      </p:sp>
    </p:spTree>
    <p:custDataLst>
      <p:tags r:id="rId1"/>
    </p:custDataLst>
    <p:extLst>
      <p:ext uri="{BB962C8B-B14F-4D97-AF65-F5344CB8AC3E}">
        <p14:creationId xmlns:p14="http://schemas.microsoft.com/office/powerpoint/2010/main" val="243141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White">
    <p:spTree>
      <p:nvGrpSpPr>
        <p:cNvPr id="1" name=""/>
        <p:cNvGrpSpPr/>
        <p:nvPr/>
      </p:nvGrpSpPr>
      <p:grpSpPr>
        <a:xfrm>
          <a:off x="0" y="0"/>
          <a:ext cx="0" cy="0"/>
          <a:chOff x="0" y="0"/>
          <a:chExt cx="0" cy="0"/>
        </a:xfrm>
      </p:grpSpPr>
      <p:sp>
        <p:nvSpPr>
          <p:cNvPr id="12" name="Picture Placeholder 40">
            <a:extLst>
              <a:ext uri="{FF2B5EF4-FFF2-40B4-BE49-F238E27FC236}">
                <a16:creationId xmlns:a16="http://schemas.microsoft.com/office/drawing/2014/main" id="{8A783B67-AD74-4CDC-ADE2-DDECAC277D72}"/>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13" name="Picture Placeholder 3">
            <a:extLst>
              <a:ext uri="{FF2B5EF4-FFF2-40B4-BE49-F238E27FC236}">
                <a16:creationId xmlns:a16="http://schemas.microsoft.com/office/drawing/2014/main" id="{BA15F6D1-58A5-47DE-8B41-AF97614F341D}"/>
              </a:ext>
            </a:extLst>
          </p:cNvPr>
          <p:cNvSpPr>
            <a:spLocks noGrp="1"/>
          </p:cNvSpPr>
          <p:nvPr>
            <p:ph type="pic" sz="quarter" idx="16"/>
          </p:nvPr>
        </p:nvSpPr>
        <p:spPr>
          <a:xfrm>
            <a:off x="10299600" y="450000"/>
            <a:ext cx="1371243" cy="900000"/>
          </a:xfrm>
          <a:blipFill dpi="0" rotWithShape="0">
            <a:blip r:embed="rId3"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a:t>Click icon to add picture</a:t>
            </a:r>
            <a:endParaRPr lang="en-IN" dirty="0"/>
          </a:p>
        </p:txBody>
      </p:sp>
      <p:sp>
        <p:nvSpPr>
          <p:cNvPr id="3" name="Rectangle 2">
            <a:extLst>
              <a:ext uri="{FF2B5EF4-FFF2-40B4-BE49-F238E27FC236}">
                <a16:creationId xmlns:a16="http://schemas.microsoft.com/office/drawing/2014/main" id="{14182B4F-D3EE-4735-9D05-EB4F55EDD013}"/>
              </a:ext>
            </a:extLst>
          </p:cNvPr>
          <p:cNvSpPr/>
          <p:nvPr userDrawn="1"/>
        </p:nvSpPr>
        <p:spPr bwMode="gray">
          <a:xfrm>
            <a:off x="10226021" y="544514"/>
            <a:ext cx="1435893" cy="94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err="1"/>
          </a:p>
        </p:txBody>
      </p:sp>
      <p:sp>
        <p:nvSpPr>
          <p:cNvPr id="53" name="Picture Placeholder 52"/>
          <p:cNvSpPr>
            <a:spLocks noGrp="1"/>
          </p:cNvSpPr>
          <p:nvPr>
            <p:ph type="pic" sz="quarter" idx="13"/>
          </p:nvPr>
        </p:nvSpPr>
        <p:spPr>
          <a:xfrm>
            <a:off x="-15240" y="2079019"/>
            <a:ext cx="5691600" cy="4788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101633 w 5706718"/>
              <a:gd name="connsiteY0" fmla="*/ 0 h 4839941"/>
              <a:gd name="connsiteX1" fmla="*/ 5706718 w 5706718"/>
              <a:gd name="connsiteY1" fmla="*/ 2877577 h 4839941"/>
              <a:gd name="connsiteX2" fmla="*/ 4480496 w 5706718"/>
              <a:gd name="connsiteY2" fmla="*/ 4839941 h 4839941"/>
              <a:gd name="connsiteX3" fmla="*/ 15240 w 5706718"/>
              <a:gd name="connsiteY3" fmla="*/ 4839941 h 4839941"/>
              <a:gd name="connsiteX4" fmla="*/ 0 w 5706718"/>
              <a:gd name="connsiteY4" fmla="*/ 1578571 h 4839941"/>
              <a:gd name="connsiteX5" fmla="*/ 1101633 w 5706718"/>
              <a:gd name="connsiteY5" fmla="*/ 0 h 4839941"/>
              <a:gd name="connsiteX0" fmla="*/ 956853 w 5706718"/>
              <a:gd name="connsiteY0" fmla="*/ 0 h 4794221"/>
              <a:gd name="connsiteX1" fmla="*/ 5706718 w 5706718"/>
              <a:gd name="connsiteY1" fmla="*/ 2831857 h 4794221"/>
              <a:gd name="connsiteX2" fmla="*/ 4480496 w 5706718"/>
              <a:gd name="connsiteY2" fmla="*/ 4794221 h 4794221"/>
              <a:gd name="connsiteX3" fmla="*/ 15240 w 5706718"/>
              <a:gd name="connsiteY3" fmla="*/ 4794221 h 4794221"/>
              <a:gd name="connsiteX4" fmla="*/ 0 w 5706718"/>
              <a:gd name="connsiteY4" fmla="*/ 1532851 h 4794221"/>
              <a:gd name="connsiteX5" fmla="*/ 956853 w 570671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41613 w 5683858"/>
              <a:gd name="connsiteY0" fmla="*/ 0 h 4778981"/>
              <a:gd name="connsiteX1" fmla="*/ 5683858 w 5683858"/>
              <a:gd name="connsiteY1" fmla="*/ 2946157 h 4778981"/>
              <a:gd name="connsiteX2" fmla="*/ 4480496 w 5683858"/>
              <a:gd name="connsiteY2" fmla="*/ 4778981 h 4778981"/>
              <a:gd name="connsiteX3" fmla="*/ 15240 w 5683858"/>
              <a:gd name="connsiteY3" fmla="*/ 4778981 h 4778981"/>
              <a:gd name="connsiteX4" fmla="*/ 0 w 5683858"/>
              <a:gd name="connsiteY4" fmla="*/ 1517611 h 4778981"/>
              <a:gd name="connsiteX5" fmla="*/ 941613 w 5683858"/>
              <a:gd name="connsiteY5" fmla="*/ 0 h 47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3858" h="4778981">
                <a:moveTo>
                  <a:pt x="941613" y="0"/>
                </a:moveTo>
                <a:lnTo>
                  <a:pt x="5683858" y="2946157"/>
                </a:lnTo>
                <a:cubicBezTo>
                  <a:pt x="5328457" y="3572338"/>
                  <a:pt x="4881617" y="4168040"/>
                  <a:pt x="4480496" y="4778981"/>
                </a:cubicBezTo>
                <a:lnTo>
                  <a:pt x="15240" y="4778981"/>
                </a:lnTo>
                <a:lnTo>
                  <a:pt x="0" y="1517611"/>
                </a:lnTo>
                <a:lnTo>
                  <a:pt x="941613"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16" name="Subtitle 2">
            <a:extLst>
              <a:ext uri="{FF2B5EF4-FFF2-40B4-BE49-F238E27FC236}">
                <a16:creationId xmlns:a16="http://schemas.microsoft.com/office/drawing/2014/main" id="{81D27A07-22B7-4A76-B9A1-449B4C7C8EC4}"/>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D8AD650-E85E-46E8-9F33-91B4CC9B5325}"/>
              </a:ext>
            </a:extLst>
          </p:cNvPr>
          <p:cNvSpPr>
            <a:spLocks noGrp="1"/>
          </p:cNvSpPr>
          <p:nvPr>
            <p:ph type="ctrTitle" hasCustomPrompt="1"/>
          </p:nvPr>
        </p:nvSpPr>
        <p:spPr bwMode="gray">
          <a:xfrm>
            <a:off x="514153" y="4179011"/>
            <a:ext cx="3892747" cy="1497889"/>
          </a:xfrm>
          <a:custGeom>
            <a:avLst/>
            <a:gdLst>
              <a:gd name="connsiteX0" fmla="*/ 0 w 3892747"/>
              <a:gd name="connsiteY0" fmla="*/ 0 h 1497889"/>
              <a:gd name="connsiteX1" fmla="*/ 3892747 w 3892747"/>
              <a:gd name="connsiteY1" fmla="*/ 0 h 1497889"/>
              <a:gd name="connsiteX2" fmla="*/ 3892747 w 3892747"/>
              <a:gd name="connsiteY2" fmla="*/ 1497889 h 1497889"/>
              <a:gd name="connsiteX3" fmla="*/ 0 w 3892747"/>
              <a:gd name="connsiteY3" fmla="*/ 1497889 h 1497889"/>
              <a:gd name="connsiteX4" fmla="*/ 0 w 3892747"/>
              <a:gd name="connsiteY4" fmla="*/ 0 h 1497889"/>
              <a:gd name="connsiteX0" fmla="*/ 0 w 3892747"/>
              <a:gd name="connsiteY0" fmla="*/ 0 h 1497889"/>
              <a:gd name="connsiteX1" fmla="*/ 3892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 name="connsiteX0" fmla="*/ 0 w 3892747"/>
              <a:gd name="connsiteY0" fmla="*/ 0 h 1497889"/>
              <a:gd name="connsiteX1" fmla="*/ 2749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2747" h="1497889">
                <a:moveTo>
                  <a:pt x="0" y="0"/>
                </a:moveTo>
                <a:lnTo>
                  <a:pt x="2749747" y="0"/>
                </a:lnTo>
                <a:lnTo>
                  <a:pt x="3892747" y="799389"/>
                </a:lnTo>
                <a:lnTo>
                  <a:pt x="3892747" y="1497889"/>
                </a:lnTo>
                <a:lnTo>
                  <a:pt x="0" y="1497889"/>
                </a:lnTo>
                <a:lnTo>
                  <a:pt x="0" y="0"/>
                </a:lnTo>
                <a:close/>
              </a:path>
            </a:pathLst>
          </a:custGeom>
        </p:spPr>
        <p:txBody>
          <a:bodyPr wrap="square" lIns="72000" tIns="72000" rIns="72000" bIns="72000" anchor="b" anchorCtr="0">
            <a:noAutofit/>
          </a:bodyPr>
          <a:lstStyle>
            <a:lvl1pPr>
              <a:defRPr sz="3000"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416306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Blue">
    <p:spTree>
      <p:nvGrpSpPr>
        <p:cNvPr id="1" name=""/>
        <p:cNvGrpSpPr/>
        <p:nvPr/>
      </p:nvGrpSpPr>
      <p:grpSpPr>
        <a:xfrm>
          <a:off x="0" y="0"/>
          <a:ext cx="0" cy="0"/>
          <a:chOff x="0" y="0"/>
          <a:chExt cx="0" cy="0"/>
        </a:xfrm>
      </p:grpSpPr>
      <p:sp>
        <p:nvSpPr>
          <p:cNvPr id="8" name="Picture Placeholder 40">
            <a:extLst>
              <a:ext uri="{FF2B5EF4-FFF2-40B4-BE49-F238E27FC236}">
                <a16:creationId xmlns:a16="http://schemas.microsoft.com/office/drawing/2014/main" id="{8C01F28A-86BD-495C-8981-B0F28501F689}"/>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53" name="Picture Placeholder 52"/>
          <p:cNvSpPr>
            <a:spLocks noGrp="1"/>
          </p:cNvSpPr>
          <p:nvPr>
            <p:ph type="pic" sz="quarter" idx="13"/>
          </p:nvPr>
        </p:nvSpPr>
        <p:spPr>
          <a:xfrm flipH="1">
            <a:off x="6506054" y="2055600"/>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55208 w 5691478"/>
              <a:gd name="connsiteY2" fmla="*/ 4819844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1086393 w 5691478"/>
              <a:gd name="connsiteY5" fmla="*/ 0 h 4819844"/>
              <a:gd name="connsiteX0" fmla="*/ 935564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935564 w 5691478"/>
              <a:gd name="connsiteY5" fmla="*/ 0 h 4819844"/>
              <a:gd name="connsiteX0" fmla="*/ 973271 w 5729185"/>
              <a:gd name="connsiteY0" fmla="*/ 0 h 4819844"/>
              <a:gd name="connsiteX1" fmla="*/ 5729185 w 5729185"/>
              <a:gd name="connsiteY1" fmla="*/ 2877577 h 4819844"/>
              <a:gd name="connsiteX2" fmla="*/ 4492915 w 5729185"/>
              <a:gd name="connsiteY2" fmla="*/ 4819844 h 4819844"/>
              <a:gd name="connsiteX3" fmla="*/ 37707 w 5729185"/>
              <a:gd name="connsiteY3" fmla="*/ 4809796 h 4819844"/>
              <a:gd name="connsiteX4" fmla="*/ 0 w 5729185"/>
              <a:gd name="connsiteY4" fmla="*/ 1531201 h 4819844"/>
              <a:gd name="connsiteX5" fmla="*/ 973271 w 5729185"/>
              <a:gd name="connsiteY5" fmla="*/ 0 h 4819844"/>
              <a:gd name="connsiteX0" fmla="*/ 973271 w 5710331"/>
              <a:gd name="connsiteY0" fmla="*/ 0 h 4819844"/>
              <a:gd name="connsiteX1" fmla="*/ 5710331 w 5710331"/>
              <a:gd name="connsiteY1" fmla="*/ 2990699 h 4819844"/>
              <a:gd name="connsiteX2" fmla="*/ 4492915 w 5710331"/>
              <a:gd name="connsiteY2" fmla="*/ 4819844 h 4819844"/>
              <a:gd name="connsiteX3" fmla="*/ 37707 w 5710331"/>
              <a:gd name="connsiteY3" fmla="*/ 4809796 h 4819844"/>
              <a:gd name="connsiteX4" fmla="*/ 0 w 5710331"/>
              <a:gd name="connsiteY4" fmla="*/ 1531201 h 4819844"/>
              <a:gd name="connsiteX5" fmla="*/ 973271 w 5710331"/>
              <a:gd name="connsiteY5" fmla="*/ 0 h 4819844"/>
              <a:gd name="connsiteX0" fmla="*/ 973271 w 5710331"/>
              <a:gd name="connsiteY0" fmla="*/ 0 h 4829271"/>
              <a:gd name="connsiteX1" fmla="*/ 5710331 w 5710331"/>
              <a:gd name="connsiteY1" fmla="*/ 2990699 h 4829271"/>
              <a:gd name="connsiteX2" fmla="*/ 4558903 w 5710331"/>
              <a:gd name="connsiteY2" fmla="*/ 4829271 h 4829271"/>
              <a:gd name="connsiteX3" fmla="*/ 37707 w 5710331"/>
              <a:gd name="connsiteY3" fmla="*/ 4809796 h 4829271"/>
              <a:gd name="connsiteX4" fmla="*/ 0 w 5710331"/>
              <a:gd name="connsiteY4" fmla="*/ 1531201 h 4829271"/>
              <a:gd name="connsiteX5" fmla="*/ 973271 w 5710331"/>
              <a:gd name="connsiteY5" fmla="*/ 0 h 4829271"/>
              <a:gd name="connsiteX0" fmla="*/ 986596 w 5723656"/>
              <a:gd name="connsiteY0" fmla="*/ 0 h 4861034"/>
              <a:gd name="connsiteX1" fmla="*/ 5723656 w 5723656"/>
              <a:gd name="connsiteY1" fmla="*/ 2990699 h 4861034"/>
              <a:gd name="connsiteX2" fmla="*/ 4572228 w 5723656"/>
              <a:gd name="connsiteY2" fmla="*/ 4829271 h 4861034"/>
              <a:gd name="connsiteX3" fmla="*/ 0 w 5723656"/>
              <a:gd name="connsiteY3" fmla="*/ 4861034 h 4861034"/>
              <a:gd name="connsiteX4" fmla="*/ 13325 w 5723656"/>
              <a:gd name="connsiteY4" fmla="*/ 1531201 h 4861034"/>
              <a:gd name="connsiteX5" fmla="*/ 986596 w 5723656"/>
              <a:gd name="connsiteY5" fmla="*/ 0 h 4861034"/>
              <a:gd name="connsiteX0" fmla="*/ 986596 w 5723656"/>
              <a:gd name="connsiteY0" fmla="*/ 0 h 4886694"/>
              <a:gd name="connsiteX1" fmla="*/ 5723656 w 5723656"/>
              <a:gd name="connsiteY1" fmla="*/ 2990699 h 4886694"/>
              <a:gd name="connsiteX2" fmla="*/ 4534260 w 5723656"/>
              <a:gd name="connsiteY2" fmla="*/ 4886694 h 4886694"/>
              <a:gd name="connsiteX3" fmla="*/ 0 w 5723656"/>
              <a:gd name="connsiteY3" fmla="*/ 4861034 h 4886694"/>
              <a:gd name="connsiteX4" fmla="*/ 13325 w 5723656"/>
              <a:gd name="connsiteY4" fmla="*/ 1531201 h 4886694"/>
              <a:gd name="connsiteX5" fmla="*/ 986596 w 5723656"/>
              <a:gd name="connsiteY5" fmla="*/ 0 h 4886694"/>
              <a:gd name="connsiteX0" fmla="*/ 1002296 w 5739356"/>
              <a:gd name="connsiteY0" fmla="*/ 0 h 4886694"/>
              <a:gd name="connsiteX1" fmla="*/ 5739356 w 5739356"/>
              <a:gd name="connsiteY1" fmla="*/ 2990699 h 4886694"/>
              <a:gd name="connsiteX2" fmla="*/ 4549960 w 5739356"/>
              <a:gd name="connsiteY2" fmla="*/ 4886694 h 4886694"/>
              <a:gd name="connsiteX3" fmla="*/ 15700 w 5739356"/>
              <a:gd name="connsiteY3" fmla="*/ 4861034 h 4886694"/>
              <a:gd name="connsiteX4" fmla="*/ 550 w 5739356"/>
              <a:gd name="connsiteY4" fmla="*/ 1550342 h 4886694"/>
              <a:gd name="connsiteX5" fmla="*/ 1002296 w 5739356"/>
              <a:gd name="connsiteY5" fmla="*/ 0 h 48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9356" h="4886694">
                <a:moveTo>
                  <a:pt x="1002296" y="0"/>
                </a:moveTo>
                <a:lnTo>
                  <a:pt x="5739356" y="2990699"/>
                </a:lnTo>
                <a:lnTo>
                  <a:pt x="4549960" y="4886694"/>
                </a:lnTo>
                <a:lnTo>
                  <a:pt x="15700" y="4861034"/>
                </a:lnTo>
                <a:cubicBezTo>
                  <a:pt x="20142" y="3751090"/>
                  <a:pt x="-3892" y="2660286"/>
                  <a:pt x="550" y="1550342"/>
                </a:cubicBezTo>
                <a:lnTo>
                  <a:pt x="1002296" y="0"/>
                </a:lnTo>
                <a:close/>
              </a:path>
            </a:pathLst>
          </a:custGeom>
          <a:blipFill dpi="0" rotWithShape="0">
            <a:blip r:embed="rId3"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2192A91D-B79D-4F60-A3D0-9DEB16BA756E}"/>
              </a:ext>
            </a:extLst>
          </p:cNvPr>
          <p:cNvSpPr>
            <a:spLocks noGrp="1"/>
          </p:cNvSpPr>
          <p:nvPr>
            <p:ph type="pic" sz="quarter" idx="16"/>
          </p:nvPr>
        </p:nvSpPr>
        <p:spPr>
          <a:xfrm>
            <a:off x="519200" y="451844"/>
            <a:ext cx="1371243" cy="900000"/>
          </a:xfrm>
          <a:blipFill dpi="0" rotWithShape="0">
            <a:blip r:embed="rId4"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a:t>Click icon to add picture</a:t>
            </a:r>
            <a:endParaRPr lang="en-IN" dirty="0"/>
          </a:p>
        </p:txBody>
      </p:sp>
      <p:sp>
        <p:nvSpPr>
          <p:cNvPr id="10" name="Subtitle 2">
            <a:extLst>
              <a:ext uri="{FF2B5EF4-FFF2-40B4-BE49-F238E27FC236}">
                <a16:creationId xmlns:a16="http://schemas.microsoft.com/office/drawing/2014/main" id="{FF774C61-86B5-4D1A-B399-4A62967FBCC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1" name="Title 1">
            <a:extLst>
              <a:ext uri="{FF2B5EF4-FFF2-40B4-BE49-F238E27FC236}">
                <a16:creationId xmlns:a16="http://schemas.microsoft.com/office/drawing/2014/main" id="{71F3064B-29A4-4CB2-B89B-87A232C2E115}"/>
              </a:ext>
            </a:extLst>
          </p:cNvPr>
          <p:cNvSpPr>
            <a:spLocks noGrp="1"/>
          </p:cNvSpPr>
          <p:nvPr>
            <p:ph type="ctrTitle" hasCustomPrompt="1"/>
          </p:nvPr>
        </p:nvSpPr>
        <p:spPr bwMode="gray">
          <a:xfrm>
            <a:off x="7772399" y="4179011"/>
            <a:ext cx="3891037"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037" h="1497889">
                <a:moveTo>
                  <a:pt x="1188505" y="12700"/>
                </a:moveTo>
                <a:lnTo>
                  <a:pt x="3891037" y="0"/>
                </a:lnTo>
                <a:lnTo>
                  <a:pt x="3891037" y="1497889"/>
                </a:lnTo>
                <a:lnTo>
                  <a:pt x="7405" y="1497889"/>
                </a:lnTo>
                <a:cubicBezTo>
                  <a:pt x="4937" y="1231189"/>
                  <a:pt x="2468" y="964489"/>
                  <a:pt x="0" y="697789"/>
                </a:cubicBezTo>
                <a:cubicBezTo>
                  <a:pt x="573968" y="401693"/>
                  <a:pt x="893937" y="181796"/>
                  <a:pt x="1188505" y="12700"/>
                </a:cubicBezTo>
                <a:close/>
              </a:path>
            </a:pathLst>
          </a:custGeom>
        </p:spPr>
        <p:txBody>
          <a:bodyPr wrap="square" lIns="72000" tIns="72000" rIns="72000" bIns="72000" anchor="b" anchorCtr="0">
            <a:noAutofit/>
          </a:bodyPr>
          <a:lstStyle>
            <a:lvl1pPr algn="r">
              <a:defRPr sz="3000"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24903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4DA0F014-2F6E-4819-A881-8B6D662AD858}"/>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a:solidFill>
            <a:schemeClr val="bg1">
              <a:alpha val="0"/>
            </a:schemeClr>
          </a:solidFill>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53" name="Picture Placeholder 52"/>
          <p:cNvSpPr>
            <a:spLocks noGrp="1"/>
          </p:cNvSpPr>
          <p:nvPr>
            <p:ph type="pic" sz="quarter" idx="13"/>
          </p:nvPr>
        </p:nvSpPr>
        <p:spPr>
          <a:xfrm flipH="1">
            <a:off x="6496733" y="2056159"/>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579527 w 5691478"/>
              <a:gd name="connsiteY2" fmla="*/ 4839941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767658"/>
              <a:gd name="connsiteY0" fmla="*/ 0 h 4839941"/>
              <a:gd name="connsiteX1" fmla="*/ 5767658 w 5767658"/>
              <a:gd name="connsiteY1" fmla="*/ 2953777 h 4839941"/>
              <a:gd name="connsiteX2" fmla="*/ 4579527 w 5767658"/>
              <a:gd name="connsiteY2" fmla="*/ 4839941 h 4839941"/>
              <a:gd name="connsiteX3" fmla="*/ 0 w 5767658"/>
              <a:gd name="connsiteY3" fmla="*/ 4839941 h 4839941"/>
              <a:gd name="connsiteX4" fmla="*/ 0 w 5767658"/>
              <a:gd name="connsiteY4" fmla="*/ 1738591 h 4839941"/>
              <a:gd name="connsiteX5" fmla="*/ 1086393 w 5767658"/>
              <a:gd name="connsiteY5" fmla="*/ 0 h 4839941"/>
              <a:gd name="connsiteX0" fmla="*/ 1134006 w 5767658"/>
              <a:gd name="connsiteY0" fmla="*/ 0 h 4801841"/>
              <a:gd name="connsiteX1" fmla="*/ 5767658 w 5767658"/>
              <a:gd name="connsiteY1" fmla="*/ 2915677 h 4801841"/>
              <a:gd name="connsiteX2" fmla="*/ 4579527 w 5767658"/>
              <a:gd name="connsiteY2" fmla="*/ 4801841 h 4801841"/>
              <a:gd name="connsiteX3" fmla="*/ 0 w 5767658"/>
              <a:gd name="connsiteY3" fmla="*/ 4801841 h 4801841"/>
              <a:gd name="connsiteX4" fmla="*/ 0 w 5767658"/>
              <a:gd name="connsiteY4" fmla="*/ 1700491 h 4801841"/>
              <a:gd name="connsiteX5" fmla="*/ 1134006 w 5767658"/>
              <a:gd name="connsiteY5" fmla="*/ 0 h 4801841"/>
              <a:gd name="connsiteX0" fmla="*/ 1153051 w 5786703"/>
              <a:gd name="connsiteY0" fmla="*/ 0 h 4801841"/>
              <a:gd name="connsiteX1" fmla="*/ 5786703 w 5786703"/>
              <a:gd name="connsiteY1" fmla="*/ 2915677 h 4801841"/>
              <a:gd name="connsiteX2" fmla="*/ 4598572 w 5786703"/>
              <a:gd name="connsiteY2" fmla="*/ 4801841 h 4801841"/>
              <a:gd name="connsiteX3" fmla="*/ 19045 w 5786703"/>
              <a:gd name="connsiteY3" fmla="*/ 4801841 h 4801841"/>
              <a:gd name="connsiteX4" fmla="*/ 0 w 5786703"/>
              <a:gd name="connsiteY4" fmla="*/ 1833841 h 4801841"/>
              <a:gd name="connsiteX5" fmla="*/ 1153051 w 5786703"/>
              <a:gd name="connsiteY5" fmla="*/ 0 h 4801841"/>
              <a:gd name="connsiteX0" fmla="*/ 1153051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1153051 w 5760879"/>
              <a:gd name="connsiteY5" fmla="*/ 0 h 4801841"/>
              <a:gd name="connsiteX0" fmla="*/ 946456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946456 w 5760879"/>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31957 w 5773791"/>
              <a:gd name="connsiteY3" fmla="*/ 4801841 h 4801841"/>
              <a:gd name="connsiteX4" fmla="*/ 0 w 5773791"/>
              <a:gd name="connsiteY4" fmla="*/ 1490941 h 4801841"/>
              <a:gd name="connsiteX5" fmla="*/ 959368 w 5773791"/>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12789 w 5773791"/>
              <a:gd name="connsiteY3" fmla="*/ 4801841 h 4801841"/>
              <a:gd name="connsiteX4" fmla="*/ 0 w 5773791"/>
              <a:gd name="connsiteY4" fmla="*/ 1490941 h 4801841"/>
              <a:gd name="connsiteX5" fmla="*/ 959368 w 5773791"/>
              <a:gd name="connsiteY5" fmla="*/ 0 h 480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3791" h="4801841">
                <a:moveTo>
                  <a:pt x="959368" y="0"/>
                </a:moveTo>
                <a:lnTo>
                  <a:pt x="5773791" y="2979177"/>
                </a:lnTo>
                <a:lnTo>
                  <a:pt x="4611484" y="4801841"/>
                </a:lnTo>
                <a:lnTo>
                  <a:pt x="12789" y="4801841"/>
                </a:lnTo>
                <a:lnTo>
                  <a:pt x="0" y="1490941"/>
                </a:lnTo>
                <a:lnTo>
                  <a:pt x="959368" y="0"/>
                </a:lnTo>
                <a:close/>
              </a:path>
            </a:pathLst>
          </a:custGeom>
          <a:blipFill dpi="0" rotWithShape="0">
            <a:blip r:embed="rId3"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015052C4-2CCC-427B-8C94-CD25879A1162}"/>
              </a:ext>
            </a:extLst>
          </p:cNvPr>
          <p:cNvSpPr>
            <a:spLocks noGrp="1"/>
          </p:cNvSpPr>
          <p:nvPr>
            <p:ph type="pic" sz="quarter" idx="16"/>
          </p:nvPr>
        </p:nvSpPr>
        <p:spPr>
          <a:xfrm>
            <a:off x="518400" y="453600"/>
            <a:ext cx="1371243" cy="900000"/>
          </a:xfrm>
          <a:blipFill dpi="0" rotWithShape="0">
            <a:blip r:embed="rId4"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a:t>Click icon to add picture</a:t>
            </a:r>
            <a:endParaRPr lang="en-IN" dirty="0"/>
          </a:p>
        </p:txBody>
      </p:sp>
      <p:sp>
        <p:nvSpPr>
          <p:cNvPr id="8" name="Subtitle 2">
            <a:extLst>
              <a:ext uri="{FF2B5EF4-FFF2-40B4-BE49-F238E27FC236}">
                <a16:creationId xmlns:a16="http://schemas.microsoft.com/office/drawing/2014/main" id="{B9388D79-EFAC-41C8-B033-89D51F521C3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9" name="Title 1">
            <a:extLst>
              <a:ext uri="{FF2B5EF4-FFF2-40B4-BE49-F238E27FC236}">
                <a16:creationId xmlns:a16="http://schemas.microsoft.com/office/drawing/2014/main" id="{C9239CA2-7186-4499-AFA5-5E7A6B356493}"/>
              </a:ext>
            </a:extLst>
          </p:cNvPr>
          <p:cNvSpPr>
            <a:spLocks noGrp="1"/>
          </p:cNvSpPr>
          <p:nvPr>
            <p:ph type="ctrTitle" hasCustomPrompt="1"/>
          </p:nvPr>
        </p:nvSpPr>
        <p:spPr bwMode="gray">
          <a:xfrm>
            <a:off x="7779805" y="4179011"/>
            <a:ext cx="3883632"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0 w 3883632"/>
              <a:gd name="connsiteY5" fmla="*/ 0 h 1497889"/>
              <a:gd name="connsiteX0" fmla="*/ 125730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1257300 w 3883632"/>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2" h="1497889">
                <a:moveTo>
                  <a:pt x="1257300" y="0"/>
                </a:moveTo>
                <a:lnTo>
                  <a:pt x="3883632" y="0"/>
                </a:lnTo>
                <a:lnTo>
                  <a:pt x="3883632" y="1497889"/>
                </a:lnTo>
                <a:lnTo>
                  <a:pt x="0" y="1497889"/>
                </a:lnTo>
                <a:lnTo>
                  <a:pt x="5295" y="824789"/>
                </a:lnTo>
                <a:lnTo>
                  <a:pt x="1257300" y="0"/>
                </a:lnTo>
                <a:close/>
              </a:path>
            </a:pathLst>
          </a:custGeom>
        </p:spPr>
        <p:txBody>
          <a:bodyPr wrap="square" lIns="72000" tIns="72000" rIns="72000" bIns="72000" anchor="b" anchorCtr="0">
            <a:noAutofit/>
          </a:bodyPr>
          <a:lstStyle>
            <a:lvl1pPr algn="r">
              <a:defRPr sz="3000"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37803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Blue">
    <p:spTree>
      <p:nvGrpSpPr>
        <p:cNvPr id="1" name=""/>
        <p:cNvGrpSpPr/>
        <p:nvPr/>
      </p:nvGrpSpPr>
      <p:grpSpPr>
        <a:xfrm>
          <a:off x="0" y="0"/>
          <a:ext cx="0" cy="0"/>
          <a:chOff x="0" y="0"/>
          <a:chExt cx="0" cy="0"/>
        </a:xfrm>
      </p:grpSpPr>
      <p:sp>
        <p:nvSpPr>
          <p:cNvPr id="13" name="Picture Placeholder 40">
            <a:extLst>
              <a:ext uri="{FF2B5EF4-FFF2-40B4-BE49-F238E27FC236}">
                <a16:creationId xmlns:a16="http://schemas.microsoft.com/office/drawing/2014/main" id="{6CB4D508-CC47-4714-9907-E5EF2733851C}"/>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12" name="Picture Placeholder 52">
            <a:extLst>
              <a:ext uri="{FF2B5EF4-FFF2-40B4-BE49-F238E27FC236}">
                <a16:creationId xmlns:a16="http://schemas.microsoft.com/office/drawing/2014/main" id="{F4F85227-D5B1-4F01-81B8-97DBCA398D5C}"/>
              </a:ext>
            </a:extLst>
          </p:cNvPr>
          <p:cNvSpPr>
            <a:spLocks noGrp="1"/>
          </p:cNvSpPr>
          <p:nvPr>
            <p:ph type="pic" sz="quarter" idx="14"/>
          </p:nvPr>
        </p:nvSpPr>
        <p:spPr>
          <a:xfrm>
            <a:off x="-8491" y="3372440"/>
            <a:ext cx="4143600"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314608 h 3430120"/>
              <a:gd name="connsiteX5" fmla="*/ 657139 w 4060870"/>
              <a:gd name="connsiteY5" fmla="*/ 0 h 3430120"/>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092843 h 3430120"/>
              <a:gd name="connsiteX5" fmla="*/ 657139 w 4060870"/>
              <a:gd name="connsiteY5" fmla="*/ 0 h 3430120"/>
              <a:gd name="connsiteX0" fmla="*/ 665462 w 4069193"/>
              <a:gd name="connsiteY0" fmla="*/ 0 h 3430120"/>
              <a:gd name="connsiteX1" fmla="*/ 4069193 w 4069193"/>
              <a:gd name="connsiteY1" fmla="*/ 2121806 h 3430120"/>
              <a:gd name="connsiteX2" fmla="*/ 3261962 w 4069193"/>
              <a:gd name="connsiteY2" fmla="*/ 3430120 h 3430120"/>
              <a:gd name="connsiteX3" fmla="*/ 9240 w 4069193"/>
              <a:gd name="connsiteY3" fmla="*/ 3430120 h 3430120"/>
              <a:gd name="connsiteX4" fmla="*/ 0 w 4069193"/>
              <a:gd name="connsiteY4" fmla="*/ 1065122 h 3430120"/>
              <a:gd name="connsiteX5" fmla="*/ 665462 w 4069193"/>
              <a:gd name="connsiteY5" fmla="*/ 0 h 34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193" h="3430120">
                <a:moveTo>
                  <a:pt x="665462" y="0"/>
                </a:moveTo>
                <a:lnTo>
                  <a:pt x="4069193" y="2121806"/>
                </a:lnTo>
                <a:lnTo>
                  <a:pt x="3261962" y="3430120"/>
                </a:lnTo>
                <a:lnTo>
                  <a:pt x="9240" y="3430120"/>
                </a:lnTo>
                <a:cubicBezTo>
                  <a:pt x="6066" y="2637637"/>
                  <a:pt x="3174" y="1857605"/>
                  <a:pt x="0" y="1065122"/>
                </a:cubicBezTo>
                <a:cubicBezTo>
                  <a:pt x="362131" y="485592"/>
                  <a:pt x="316028" y="579530"/>
                  <a:pt x="665462"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15" name="Picture Placeholder 3">
            <a:extLst>
              <a:ext uri="{FF2B5EF4-FFF2-40B4-BE49-F238E27FC236}">
                <a16:creationId xmlns:a16="http://schemas.microsoft.com/office/drawing/2014/main" id="{808865D5-B4B6-4032-9D13-EE47CA4E5F46}"/>
              </a:ext>
            </a:extLst>
          </p:cNvPr>
          <p:cNvSpPr>
            <a:spLocks noGrp="1"/>
          </p:cNvSpPr>
          <p:nvPr>
            <p:ph type="pic" sz="quarter" idx="16"/>
          </p:nvPr>
        </p:nvSpPr>
        <p:spPr>
          <a:xfrm>
            <a:off x="10299600" y="453600"/>
            <a:ext cx="1371243" cy="900000"/>
          </a:xfrm>
          <a:blipFill dpi="0" rotWithShape="0">
            <a:blip r:embed="rId4"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a:t>Click icon to add picture</a:t>
            </a:r>
            <a:endParaRPr lang="en-IN" dirty="0"/>
          </a:p>
        </p:txBody>
      </p:sp>
      <p:sp>
        <p:nvSpPr>
          <p:cNvPr id="18" name="Subtitle 2">
            <a:extLst>
              <a:ext uri="{FF2B5EF4-FFF2-40B4-BE49-F238E27FC236}">
                <a16:creationId xmlns:a16="http://schemas.microsoft.com/office/drawing/2014/main" id="{8516DE58-D11A-4F79-94E2-86D150B227BC}"/>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25" name="Title 1">
            <a:extLst>
              <a:ext uri="{FF2B5EF4-FFF2-40B4-BE49-F238E27FC236}">
                <a16:creationId xmlns:a16="http://schemas.microsoft.com/office/drawing/2014/main" id="{647EB2DE-D8A0-41C9-8E99-6E170E888664}"/>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09162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09162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31759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18E9023F-58D7-4856-9F6D-F699BBAFAE15}"/>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9" name="Picture Placeholder 52">
            <a:extLst>
              <a:ext uri="{FF2B5EF4-FFF2-40B4-BE49-F238E27FC236}">
                <a16:creationId xmlns:a16="http://schemas.microsoft.com/office/drawing/2014/main" id="{99B10921-C2E3-484E-847C-AD64DE2CA7F1}"/>
              </a:ext>
            </a:extLst>
          </p:cNvPr>
          <p:cNvSpPr>
            <a:spLocks noGrp="1"/>
          </p:cNvSpPr>
          <p:nvPr>
            <p:ph type="pic" sz="quarter" idx="14"/>
          </p:nvPr>
        </p:nvSpPr>
        <p:spPr>
          <a:xfrm>
            <a:off x="0" y="3381867"/>
            <a:ext cx="4142859" cy="3489947"/>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000439 h 3374678"/>
              <a:gd name="connsiteX5" fmla="*/ 758782 w 4060870"/>
              <a:gd name="connsiteY5" fmla="*/ 0 h 3374678"/>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870" h="3420879">
                <a:moveTo>
                  <a:pt x="657139" y="0"/>
                </a:moveTo>
                <a:lnTo>
                  <a:pt x="4060870" y="2112565"/>
                </a:lnTo>
                <a:lnTo>
                  <a:pt x="3253639" y="3420879"/>
                </a:lnTo>
                <a:lnTo>
                  <a:pt x="917" y="3420879"/>
                </a:lnTo>
                <a:cubicBezTo>
                  <a:pt x="-2257" y="2628396"/>
                  <a:pt x="4091" y="1839123"/>
                  <a:pt x="917" y="1046640"/>
                </a:cubicBezTo>
                <a:cubicBezTo>
                  <a:pt x="11918" y="1030765"/>
                  <a:pt x="631114" y="6635"/>
                  <a:pt x="657139" y="0"/>
                </a:cubicBezTo>
                <a:close/>
              </a:path>
            </a:pathLst>
          </a:custGeom>
          <a:blipFill dpi="0" rotWithShape="0">
            <a:blip r:embed="rId3"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663498BD-D60F-495F-BF72-1ECD5C6F5F02}"/>
              </a:ext>
            </a:extLst>
          </p:cNvPr>
          <p:cNvSpPr>
            <a:spLocks noGrp="1"/>
          </p:cNvSpPr>
          <p:nvPr>
            <p:ph type="pic" sz="quarter" idx="16"/>
          </p:nvPr>
        </p:nvSpPr>
        <p:spPr>
          <a:xfrm>
            <a:off x="10299600" y="450000"/>
            <a:ext cx="1371243" cy="900000"/>
          </a:xfrm>
          <a:blipFill dpi="0" rotWithShape="0">
            <a:blip r:embed="rId4"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a:t>Click icon to add picture</a:t>
            </a:r>
            <a:endParaRPr lang="en-IN" dirty="0"/>
          </a:p>
        </p:txBody>
      </p:sp>
      <p:sp>
        <p:nvSpPr>
          <p:cNvPr id="11" name="Subtitle 2">
            <a:extLst>
              <a:ext uri="{FF2B5EF4-FFF2-40B4-BE49-F238E27FC236}">
                <a16:creationId xmlns:a16="http://schemas.microsoft.com/office/drawing/2014/main" id="{C9CB8668-0F13-4345-9DB6-680EC05618A6}"/>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8" name="Title 1">
            <a:extLst>
              <a:ext uri="{FF2B5EF4-FFF2-40B4-BE49-F238E27FC236}">
                <a16:creationId xmlns:a16="http://schemas.microsoft.com/office/drawing/2014/main" id="{FE5879BC-A7BC-4B6E-B7D4-25D7ED4140C0}"/>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11067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11067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83506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Blue">
    <p:spTree>
      <p:nvGrpSpPr>
        <p:cNvPr id="1" name=""/>
        <p:cNvGrpSpPr/>
        <p:nvPr/>
      </p:nvGrpSpPr>
      <p:grpSpPr>
        <a:xfrm>
          <a:off x="0" y="0"/>
          <a:ext cx="0" cy="0"/>
          <a:chOff x="0" y="0"/>
          <a:chExt cx="0" cy="0"/>
        </a:xfrm>
      </p:grpSpPr>
      <p:sp>
        <p:nvSpPr>
          <p:cNvPr id="12" name="Picture Placeholder 40">
            <a:extLst>
              <a:ext uri="{FF2B5EF4-FFF2-40B4-BE49-F238E27FC236}">
                <a16:creationId xmlns:a16="http://schemas.microsoft.com/office/drawing/2014/main" id="{F323C02B-7BEA-4C0E-81D8-020EADEFA264}"/>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9" name="Picture Placeholder 52">
            <a:extLst>
              <a:ext uri="{FF2B5EF4-FFF2-40B4-BE49-F238E27FC236}">
                <a16:creationId xmlns:a16="http://schemas.microsoft.com/office/drawing/2014/main" id="{FFED431C-B81D-4989-AFDF-2B241673B955}"/>
              </a:ext>
            </a:extLst>
          </p:cNvPr>
          <p:cNvSpPr>
            <a:spLocks noGrp="1"/>
          </p:cNvSpPr>
          <p:nvPr>
            <p:ph type="pic" sz="quarter" idx="16"/>
          </p:nvPr>
        </p:nvSpPr>
        <p:spPr>
          <a:xfrm flipH="1">
            <a:off x="8042621" y="3381866"/>
            <a:ext cx="4143600"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75620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305367 h 3420879"/>
              <a:gd name="connsiteX5" fmla="*/ 675620 w 4060870"/>
              <a:gd name="connsiteY5" fmla="*/ 0 h 3420879"/>
              <a:gd name="connsiteX0" fmla="*/ 693182 w 4078432"/>
              <a:gd name="connsiteY0" fmla="*/ 0 h 3420879"/>
              <a:gd name="connsiteX1" fmla="*/ 4078432 w 4078432"/>
              <a:gd name="connsiteY1" fmla="*/ 2112565 h 3420879"/>
              <a:gd name="connsiteX2" fmla="*/ 3271201 w 4078432"/>
              <a:gd name="connsiteY2" fmla="*/ 3420879 h 3420879"/>
              <a:gd name="connsiteX3" fmla="*/ 18479 w 4078432"/>
              <a:gd name="connsiteY3" fmla="*/ 3420879 h 3420879"/>
              <a:gd name="connsiteX4" fmla="*/ 0 w 4078432"/>
              <a:gd name="connsiteY4" fmla="*/ 1083602 h 3420879"/>
              <a:gd name="connsiteX5" fmla="*/ 693182 w 4078432"/>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8432" h="3420879">
                <a:moveTo>
                  <a:pt x="693182" y="0"/>
                </a:moveTo>
                <a:lnTo>
                  <a:pt x="4078432" y="2112565"/>
                </a:lnTo>
                <a:lnTo>
                  <a:pt x="3271201" y="3420879"/>
                </a:lnTo>
                <a:lnTo>
                  <a:pt x="18479" y="3420879"/>
                </a:lnTo>
                <a:cubicBezTo>
                  <a:pt x="15305" y="2628396"/>
                  <a:pt x="3174" y="1876085"/>
                  <a:pt x="0" y="1083602"/>
                </a:cubicBezTo>
                <a:cubicBezTo>
                  <a:pt x="362131" y="504072"/>
                  <a:pt x="343748" y="579530"/>
                  <a:pt x="693182" y="0"/>
                </a:cubicBezTo>
                <a:close/>
              </a:path>
            </a:pathLst>
          </a:custGeom>
          <a:blipFill dpi="0" rotWithShape="0">
            <a:blip r:embed="rId3"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9F134AE0-413F-4E4E-8822-D2B96D3ABFE6}"/>
              </a:ext>
            </a:extLst>
          </p:cNvPr>
          <p:cNvSpPr>
            <a:spLocks noGrp="1"/>
          </p:cNvSpPr>
          <p:nvPr>
            <p:ph type="pic" sz="quarter" idx="17"/>
          </p:nvPr>
        </p:nvSpPr>
        <p:spPr>
          <a:xfrm>
            <a:off x="528074" y="450000"/>
            <a:ext cx="1371243" cy="900000"/>
          </a:xfrm>
          <a:blipFill dpi="0" rotWithShape="0">
            <a:blip r:embed="rId4"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a:t>Click icon to add picture</a:t>
            </a:r>
            <a:endParaRPr lang="en-IN" dirty="0"/>
          </a:p>
        </p:txBody>
      </p:sp>
      <p:sp>
        <p:nvSpPr>
          <p:cNvPr id="17" name="Subtitle 2">
            <a:extLst>
              <a:ext uri="{FF2B5EF4-FFF2-40B4-BE49-F238E27FC236}">
                <a16:creationId xmlns:a16="http://schemas.microsoft.com/office/drawing/2014/main" id="{860B144F-905E-4A83-BAFB-8BE25B074EE1}"/>
              </a:ext>
            </a:extLst>
          </p:cNvPr>
          <p:cNvSpPr>
            <a:spLocks noGrp="1"/>
          </p:cNvSpPr>
          <p:nvPr>
            <p:ph type="subTitle" idx="1" hasCustomPrompt="1"/>
          </p:nvPr>
        </p:nvSpPr>
        <p:spPr bwMode="gray">
          <a:xfrm>
            <a:off x="8886720" y="5715000"/>
            <a:ext cx="3027057"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20" name="Title 1">
            <a:extLst>
              <a:ext uri="{FF2B5EF4-FFF2-40B4-BE49-F238E27FC236}">
                <a16:creationId xmlns:a16="http://schemas.microsoft.com/office/drawing/2014/main" id="{CA30E1B7-0841-4510-B04E-C10B47C0899A}"/>
              </a:ext>
            </a:extLst>
          </p:cNvPr>
          <p:cNvSpPr>
            <a:spLocks noGrp="1"/>
          </p:cNvSpPr>
          <p:nvPr>
            <p:ph type="ctrTitle" hasCustomPrompt="1"/>
          </p:nvPr>
        </p:nvSpPr>
        <p:spPr bwMode="gray">
          <a:xfrm>
            <a:off x="8886720" y="4917827"/>
            <a:ext cx="3027057" cy="756000"/>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0 w 2796472"/>
              <a:gd name="connsiteY5" fmla="*/ 0 h 756000"/>
              <a:gd name="connsiteX0" fmla="*/ 681037 w 2796472"/>
              <a:gd name="connsiteY0" fmla="*/ 0 h 760763"/>
              <a:gd name="connsiteX1" fmla="*/ 2796472 w 2796472"/>
              <a:gd name="connsiteY1" fmla="*/ 4763 h 760763"/>
              <a:gd name="connsiteX2" fmla="*/ 2796472 w 2796472"/>
              <a:gd name="connsiteY2" fmla="*/ 760763 h 760763"/>
              <a:gd name="connsiteX3" fmla="*/ 0 w 2796472"/>
              <a:gd name="connsiteY3" fmla="*/ 760763 h 760763"/>
              <a:gd name="connsiteX4" fmla="*/ 104 w 2796472"/>
              <a:gd name="connsiteY4" fmla="*/ 582861 h 760763"/>
              <a:gd name="connsiteX5" fmla="*/ 681037 w 2796472"/>
              <a:gd name="connsiteY5" fmla="*/ 0 h 760763"/>
              <a:gd name="connsiteX0" fmla="*/ 681037 w 2796472"/>
              <a:gd name="connsiteY0" fmla="*/ 99 h 760862"/>
              <a:gd name="connsiteX1" fmla="*/ 2796472 w 2796472"/>
              <a:gd name="connsiteY1" fmla="*/ 4862 h 760862"/>
              <a:gd name="connsiteX2" fmla="*/ 2796472 w 2796472"/>
              <a:gd name="connsiteY2" fmla="*/ 760862 h 760862"/>
              <a:gd name="connsiteX3" fmla="*/ 0 w 2796472"/>
              <a:gd name="connsiteY3" fmla="*/ 760862 h 760862"/>
              <a:gd name="connsiteX4" fmla="*/ 104 w 2796472"/>
              <a:gd name="connsiteY4" fmla="*/ 582960 h 760862"/>
              <a:gd name="connsiteX5" fmla="*/ 681037 w 2796472"/>
              <a:gd name="connsiteY5" fmla="*/ 99 h 760862"/>
              <a:gd name="connsiteX0" fmla="*/ 685800 w 2796472"/>
              <a:gd name="connsiteY0" fmla="*/ 102 h 756103"/>
              <a:gd name="connsiteX1" fmla="*/ 2796472 w 2796472"/>
              <a:gd name="connsiteY1" fmla="*/ 103 h 756103"/>
              <a:gd name="connsiteX2" fmla="*/ 2796472 w 2796472"/>
              <a:gd name="connsiteY2" fmla="*/ 756103 h 756103"/>
              <a:gd name="connsiteX3" fmla="*/ 0 w 2796472"/>
              <a:gd name="connsiteY3" fmla="*/ 756103 h 756103"/>
              <a:gd name="connsiteX4" fmla="*/ 104 w 2796472"/>
              <a:gd name="connsiteY4" fmla="*/ 578201 h 756103"/>
              <a:gd name="connsiteX5" fmla="*/ 685800 w 2796472"/>
              <a:gd name="connsiteY5" fmla="*/ 102 h 756103"/>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6000">
                <a:moveTo>
                  <a:pt x="695325" y="19049"/>
                </a:moveTo>
                <a:lnTo>
                  <a:pt x="2796472" y="0"/>
                </a:lnTo>
                <a:lnTo>
                  <a:pt x="2796472" y="756000"/>
                </a:lnTo>
                <a:lnTo>
                  <a:pt x="0" y="756000"/>
                </a:lnTo>
                <a:cubicBezTo>
                  <a:pt x="35" y="696699"/>
                  <a:pt x="69" y="637399"/>
                  <a:pt x="104" y="578098"/>
                </a:cubicBezTo>
                <a:cubicBezTo>
                  <a:pt x="69" y="571137"/>
                  <a:pt x="685835" y="11723"/>
                  <a:pt x="695325" y="19049"/>
                </a:cubicBezTo>
                <a:close/>
              </a:path>
            </a:pathLst>
          </a:custGeom>
        </p:spPr>
        <p:txBody>
          <a:bodyPr wrap="square" lIns="72000" tIns="72000" rIns="72000" bIns="72000" anchor="b" anchorCtr="0">
            <a:noAutofit/>
          </a:bodyPr>
          <a:lstStyle>
            <a:lvl1pPr algn="r">
              <a:defRPr sz="2599"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408930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White">
    <p:spTree>
      <p:nvGrpSpPr>
        <p:cNvPr id="1" name=""/>
        <p:cNvGrpSpPr/>
        <p:nvPr/>
      </p:nvGrpSpPr>
      <p:grpSpPr>
        <a:xfrm>
          <a:off x="0" y="0"/>
          <a:ext cx="0" cy="0"/>
          <a:chOff x="0" y="0"/>
          <a:chExt cx="0" cy="0"/>
        </a:xfrm>
      </p:grpSpPr>
      <p:sp>
        <p:nvSpPr>
          <p:cNvPr id="8" name="Picture Placeholder 40">
            <a:extLst>
              <a:ext uri="{FF2B5EF4-FFF2-40B4-BE49-F238E27FC236}">
                <a16:creationId xmlns:a16="http://schemas.microsoft.com/office/drawing/2014/main" id="{7CD079FA-2935-46D4-8D26-B8DDEEE8FB19}"/>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13" name="Picture Placeholder 52">
            <a:extLst>
              <a:ext uri="{FF2B5EF4-FFF2-40B4-BE49-F238E27FC236}">
                <a16:creationId xmlns:a16="http://schemas.microsoft.com/office/drawing/2014/main" id="{7FF4C435-C69C-4001-9DB1-AE5867FB9685}"/>
              </a:ext>
            </a:extLst>
          </p:cNvPr>
          <p:cNvSpPr>
            <a:spLocks noGrp="1"/>
          </p:cNvSpPr>
          <p:nvPr>
            <p:ph type="pic" sz="quarter" idx="16"/>
          </p:nvPr>
        </p:nvSpPr>
        <p:spPr>
          <a:xfrm flipH="1">
            <a:off x="8066039" y="3379471"/>
            <a:ext cx="4142057" cy="3492343"/>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21549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818536 w 4060870"/>
              <a:gd name="connsiteY0" fmla="*/ 0 h 3404555"/>
              <a:gd name="connsiteX1" fmla="*/ 4060870 w 4060870"/>
              <a:gd name="connsiteY1" fmla="*/ 2051426 h 3404555"/>
              <a:gd name="connsiteX2" fmla="*/ 3253639 w 4060870"/>
              <a:gd name="connsiteY2" fmla="*/ 3404555 h 3404555"/>
              <a:gd name="connsiteX3" fmla="*/ 917 w 4060870"/>
              <a:gd name="connsiteY3" fmla="*/ 3404555 h 3404555"/>
              <a:gd name="connsiteX4" fmla="*/ 917 w 4060870"/>
              <a:gd name="connsiteY4" fmla="*/ 1289043 h 3404555"/>
              <a:gd name="connsiteX5" fmla="*/ 818536 w 4060870"/>
              <a:gd name="connsiteY5" fmla="*/ 0 h 3404555"/>
              <a:gd name="connsiteX0" fmla="*/ 817719 w 4060053"/>
              <a:gd name="connsiteY0" fmla="*/ 0 h 3404555"/>
              <a:gd name="connsiteX1" fmla="*/ 4060053 w 4060053"/>
              <a:gd name="connsiteY1" fmla="*/ 2051426 h 3404555"/>
              <a:gd name="connsiteX2" fmla="*/ 3252822 w 4060053"/>
              <a:gd name="connsiteY2" fmla="*/ 3404555 h 3404555"/>
              <a:gd name="connsiteX3" fmla="*/ 100 w 4060053"/>
              <a:gd name="connsiteY3" fmla="*/ 3404555 h 3404555"/>
              <a:gd name="connsiteX4" fmla="*/ 67323 w 4060053"/>
              <a:gd name="connsiteY4" fmla="*/ 1356266 h 3404555"/>
              <a:gd name="connsiteX5" fmla="*/ 817719 w 4060053"/>
              <a:gd name="connsiteY5" fmla="*/ 0 h 3404555"/>
              <a:gd name="connsiteX0" fmla="*/ 832557 w 4074891"/>
              <a:gd name="connsiteY0" fmla="*/ 0 h 3404555"/>
              <a:gd name="connsiteX1" fmla="*/ 4074891 w 4074891"/>
              <a:gd name="connsiteY1" fmla="*/ 2051426 h 3404555"/>
              <a:gd name="connsiteX2" fmla="*/ 3267660 w 4074891"/>
              <a:gd name="connsiteY2" fmla="*/ 3404555 h 3404555"/>
              <a:gd name="connsiteX3" fmla="*/ 14938 w 4074891"/>
              <a:gd name="connsiteY3" fmla="*/ 3404555 h 3404555"/>
              <a:gd name="connsiteX4" fmla="*/ 0 w 4074891"/>
              <a:gd name="connsiteY4" fmla="*/ 1326389 h 3404555"/>
              <a:gd name="connsiteX5" fmla="*/ 832557 w 4074891"/>
              <a:gd name="connsiteY5" fmla="*/ 0 h 3404555"/>
              <a:gd name="connsiteX0" fmla="*/ 840503 w 4082837"/>
              <a:gd name="connsiteY0" fmla="*/ 0 h 3404555"/>
              <a:gd name="connsiteX1" fmla="*/ 4082837 w 4082837"/>
              <a:gd name="connsiteY1" fmla="*/ 2051426 h 3404555"/>
              <a:gd name="connsiteX2" fmla="*/ 3275606 w 4082837"/>
              <a:gd name="connsiteY2" fmla="*/ 3404555 h 3404555"/>
              <a:gd name="connsiteX3" fmla="*/ 477 w 4082837"/>
              <a:gd name="connsiteY3" fmla="*/ 3404555 h 3404555"/>
              <a:gd name="connsiteX4" fmla="*/ 7946 w 4082837"/>
              <a:gd name="connsiteY4" fmla="*/ 1326389 h 3404555"/>
              <a:gd name="connsiteX5" fmla="*/ 840503 w 4082837"/>
              <a:gd name="connsiteY5" fmla="*/ 0 h 3404555"/>
              <a:gd name="connsiteX0" fmla="*/ 840503 w 4045876"/>
              <a:gd name="connsiteY0" fmla="*/ 0 h 3404555"/>
              <a:gd name="connsiteX1" fmla="*/ 4045876 w 4045876"/>
              <a:gd name="connsiteY1" fmla="*/ 2079146 h 3404555"/>
              <a:gd name="connsiteX2" fmla="*/ 3275606 w 4045876"/>
              <a:gd name="connsiteY2" fmla="*/ 3404555 h 3404555"/>
              <a:gd name="connsiteX3" fmla="*/ 477 w 4045876"/>
              <a:gd name="connsiteY3" fmla="*/ 3404555 h 3404555"/>
              <a:gd name="connsiteX4" fmla="*/ 7946 w 4045876"/>
              <a:gd name="connsiteY4" fmla="*/ 1326389 h 3404555"/>
              <a:gd name="connsiteX5" fmla="*/ 840503 w 4045876"/>
              <a:gd name="connsiteY5" fmla="*/ 0 h 3404555"/>
              <a:gd name="connsiteX0" fmla="*/ 840503 w 4059881"/>
              <a:gd name="connsiteY0" fmla="*/ 0 h 3404555"/>
              <a:gd name="connsiteX1" fmla="*/ 4059881 w 4059881"/>
              <a:gd name="connsiteY1" fmla="*/ 2093151 h 3404555"/>
              <a:gd name="connsiteX2" fmla="*/ 3275606 w 4059881"/>
              <a:gd name="connsiteY2" fmla="*/ 3404555 h 3404555"/>
              <a:gd name="connsiteX3" fmla="*/ 477 w 4059881"/>
              <a:gd name="connsiteY3" fmla="*/ 3404555 h 3404555"/>
              <a:gd name="connsiteX4" fmla="*/ 7946 w 4059881"/>
              <a:gd name="connsiteY4" fmla="*/ 1326389 h 3404555"/>
              <a:gd name="connsiteX5" fmla="*/ 840503 w 4059881"/>
              <a:gd name="connsiteY5" fmla="*/ 0 h 3404555"/>
              <a:gd name="connsiteX0" fmla="*/ 681783 w 4059881"/>
              <a:gd name="connsiteY0" fmla="*/ 0 h 3423228"/>
              <a:gd name="connsiteX1" fmla="*/ 4059881 w 4059881"/>
              <a:gd name="connsiteY1" fmla="*/ 2111824 h 3423228"/>
              <a:gd name="connsiteX2" fmla="*/ 3275606 w 4059881"/>
              <a:gd name="connsiteY2" fmla="*/ 3423228 h 3423228"/>
              <a:gd name="connsiteX3" fmla="*/ 477 w 4059881"/>
              <a:gd name="connsiteY3" fmla="*/ 3423228 h 3423228"/>
              <a:gd name="connsiteX4" fmla="*/ 7946 w 4059881"/>
              <a:gd name="connsiteY4" fmla="*/ 1345062 h 3423228"/>
              <a:gd name="connsiteX5" fmla="*/ 681783 w 4059881"/>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083" h="3423228">
                <a:moveTo>
                  <a:pt x="681985" y="0"/>
                </a:moveTo>
                <a:lnTo>
                  <a:pt x="4060083" y="2111824"/>
                </a:lnTo>
                <a:lnTo>
                  <a:pt x="3275808" y="3423228"/>
                </a:lnTo>
                <a:lnTo>
                  <a:pt x="679" y="3423228"/>
                </a:lnTo>
                <a:cubicBezTo>
                  <a:pt x="-2495" y="2630745"/>
                  <a:pt x="6653" y="1871456"/>
                  <a:pt x="3479" y="1078973"/>
                </a:cubicBezTo>
                <a:cubicBezTo>
                  <a:pt x="-3182" y="1087642"/>
                  <a:pt x="332551" y="579530"/>
                  <a:pt x="681985" y="0"/>
                </a:cubicBezTo>
                <a:close/>
              </a:path>
            </a:pathLst>
          </a:custGeom>
          <a:blipFill dpi="0" rotWithShape="0">
            <a:blip r:embed="rId3" cstate="email">
              <a:extLst>
                <a:ext uri="{28A0092B-C50C-407E-A947-70E740481C1C}">
                  <a14:useLocalDpi xmlns:a14="http://schemas.microsoft.com/office/drawing/2010/main"/>
                </a:ext>
              </a:extLst>
            </a:blip>
            <a:srcRect/>
            <a:stretch>
              <a:fillRect/>
            </a:stretch>
          </a:blipFill>
        </p:spPr>
        <p:txBody>
          <a:bodyPr wrap="square" anchor="t">
            <a:noAutofit/>
          </a:bodyPr>
          <a:lstStyle>
            <a:lvl1pPr marL="0" indent="0" algn="l">
              <a:buFontTx/>
              <a:buNone/>
              <a:defRPr>
                <a:solidFill>
                  <a:srgbClr val="EAEAEA">
                    <a:alpha val="0"/>
                  </a:srgbClr>
                </a:solidFill>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C17CC25D-66EB-4F67-A9AF-1C9025F89915}"/>
              </a:ext>
            </a:extLst>
          </p:cNvPr>
          <p:cNvSpPr>
            <a:spLocks noGrp="1"/>
          </p:cNvSpPr>
          <p:nvPr>
            <p:ph type="pic" sz="quarter" idx="17" hasCustomPrompt="1"/>
          </p:nvPr>
        </p:nvSpPr>
        <p:spPr>
          <a:xfrm>
            <a:off x="518400" y="453600"/>
            <a:ext cx="1371243" cy="900000"/>
          </a:xfrm>
          <a:blipFill dpi="0" rotWithShape="0">
            <a:blip r:embed="rId4" cstate="email">
              <a:extLst>
                <a:ext uri="{28A0092B-C50C-407E-A947-70E740481C1C}">
                  <a14:useLocalDpi xmlns:a14="http://schemas.microsoft.com/office/drawing/2010/main"/>
                </a:ext>
              </a:extLst>
            </a:blip>
            <a:srcRect/>
            <a:stretch>
              <a:fillRect/>
            </a:stretch>
          </a:blipFill>
        </p:spPr>
        <p:txBody>
          <a:bodyPr anchor="ctr"/>
          <a:lstStyle>
            <a:lvl1pPr marL="0" indent="0" algn="ctr">
              <a:buFontTx/>
              <a:buNone/>
              <a:defRPr>
                <a:solidFill>
                  <a:schemeClr val="bg1">
                    <a:alpha val="0"/>
                  </a:schemeClr>
                </a:solidFill>
              </a:defRPr>
            </a:lvl1pPr>
          </a:lstStyle>
          <a:p>
            <a:r>
              <a:rPr lang="en-US" dirty="0"/>
              <a:t>Click icon to add picture1.44</a:t>
            </a:r>
            <a:endParaRPr lang="en-IN" dirty="0"/>
          </a:p>
        </p:txBody>
      </p:sp>
      <p:sp>
        <p:nvSpPr>
          <p:cNvPr id="9" name="Subtitle 2">
            <a:extLst>
              <a:ext uri="{FF2B5EF4-FFF2-40B4-BE49-F238E27FC236}">
                <a16:creationId xmlns:a16="http://schemas.microsoft.com/office/drawing/2014/main" id="{B65EB2F5-240B-4083-B72E-3206B8A0E87B}"/>
              </a:ext>
            </a:extLst>
          </p:cNvPr>
          <p:cNvSpPr>
            <a:spLocks noGrp="1"/>
          </p:cNvSpPr>
          <p:nvPr>
            <p:ph type="subTitle" idx="1" hasCustomPrompt="1"/>
          </p:nvPr>
        </p:nvSpPr>
        <p:spPr bwMode="gray">
          <a:xfrm>
            <a:off x="8886720" y="5715000"/>
            <a:ext cx="3041629"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BA16B37-0026-46F8-94A1-CE6E5001B7A9}"/>
              </a:ext>
            </a:extLst>
          </p:cNvPr>
          <p:cNvSpPr>
            <a:spLocks noGrp="1"/>
          </p:cNvSpPr>
          <p:nvPr>
            <p:ph type="ctrTitle" hasCustomPrompt="1"/>
          </p:nvPr>
        </p:nvSpPr>
        <p:spPr bwMode="gray">
          <a:xfrm>
            <a:off x="8886720" y="4914899"/>
            <a:ext cx="3041629" cy="758927"/>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90798 h 756000"/>
              <a:gd name="connsiteX5" fmla="*/ 0 w 2796472"/>
              <a:gd name="connsiteY5" fmla="*/ 0 h 756000"/>
              <a:gd name="connsiteX0" fmla="*/ 0 w 2796472"/>
              <a:gd name="connsiteY0" fmla="*/ 2927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6" fmla="*/ 0 w 2796472"/>
              <a:gd name="connsiteY6" fmla="*/ 2927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8927">
                <a:moveTo>
                  <a:pt x="104" y="593725"/>
                </a:moveTo>
                <a:cubicBezTo>
                  <a:pt x="116009" y="467237"/>
                  <a:pt x="688980" y="-664"/>
                  <a:pt x="695429" y="0"/>
                </a:cubicBezTo>
                <a:cubicBezTo>
                  <a:pt x="701878" y="664"/>
                  <a:pt x="2096124" y="1951"/>
                  <a:pt x="2796472" y="2927"/>
                </a:cubicBezTo>
                <a:lnTo>
                  <a:pt x="2796472" y="758927"/>
                </a:lnTo>
                <a:lnTo>
                  <a:pt x="0" y="758927"/>
                </a:lnTo>
                <a:cubicBezTo>
                  <a:pt x="35" y="703860"/>
                  <a:pt x="69" y="648792"/>
                  <a:pt x="104" y="593725"/>
                </a:cubicBezTo>
                <a:close/>
              </a:path>
            </a:pathLst>
          </a:custGeom>
        </p:spPr>
        <p:txBody>
          <a:bodyPr wrap="square" lIns="72000" tIns="72000" rIns="72000" bIns="72000" anchor="b" anchorCtr="0">
            <a:noAutofit/>
          </a:bodyPr>
          <a:lstStyle>
            <a:lvl1pPr algn="r">
              <a:defRPr sz="2599"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93258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9DC91D-5B21-41F6-88C5-5C5C291F59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973" y="-29028"/>
            <a:ext cx="12308455" cy="6923313"/>
          </a:xfrm>
          <a:prstGeom prst="rect">
            <a:avLst/>
          </a:prstGeom>
        </p:spPr>
      </p:pic>
      <p:sp>
        <p:nvSpPr>
          <p:cNvPr id="9" name="Text Placeholder 8"/>
          <p:cNvSpPr>
            <a:spLocks noGrp="1"/>
          </p:cNvSpPr>
          <p:nvPr>
            <p:ph type="body" sz="quarter" idx="15" hasCustomPrompt="1"/>
          </p:nvPr>
        </p:nvSpPr>
        <p:spPr>
          <a:xfrm>
            <a:off x="3923070" y="1560738"/>
            <a:ext cx="7743600" cy="4077270"/>
          </a:xfrm>
        </p:spPr>
        <p:txBody>
          <a:bodyPr lIns="0" rIns="0"/>
          <a:lstStyle>
            <a:lvl1pPr marL="342900" indent="-342900">
              <a:buFont typeface="+mj-lt"/>
              <a:buAutoNum type="arabicPeriod"/>
              <a:defRPr/>
            </a:lvl1pPr>
            <a:lvl2pPr marL="706219" indent="-342900">
              <a:buFont typeface="+mj-lt"/>
              <a:buAutoNum type="alphaLcPeriod"/>
              <a:defRPr/>
            </a:lvl2pPr>
            <a:lvl3pPr marL="994970" indent="-342900">
              <a:buFont typeface="+mj-lt"/>
              <a:buAutoNum type="alphaLcPeriod" startAt="2"/>
              <a:defRPr/>
            </a:lvl3pPr>
            <a:lvl4pPr marL="1113893" indent="-228600">
              <a:buFont typeface="+mj-lt"/>
              <a:buAutoNum type="alphaLcPeriod" startAt="3"/>
              <a:defRPr/>
            </a:lvl4pPr>
            <a:lvl5pPr marL="1305729" indent="-188799">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3931199" y="450000"/>
            <a:ext cx="7743600" cy="525401"/>
          </a:xfrm>
        </p:spPr>
        <p:txBody>
          <a:bodyPr anchor="t"/>
          <a:lstStyle>
            <a:lvl1pPr>
              <a:defRPr cap="none"/>
            </a:lvl1pPr>
          </a:lstStyle>
          <a:p>
            <a:r>
              <a:rPr lang="en-US" dirty="0"/>
              <a:t>Click to add title</a:t>
            </a:r>
          </a:p>
        </p:txBody>
      </p:sp>
      <p:cxnSp>
        <p:nvCxnSpPr>
          <p:cNvPr id="14" name="Straight Connector 13">
            <a:extLst>
              <a:ext uri="{FF2B5EF4-FFF2-40B4-BE49-F238E27FC236}">
                <a16:creationId xmlns:a16="http://schemas.microsoft.com/office/drawing/2014/main" id="{A11D1B4A-B5B2-4F0C-8C4B-0830E05F50B5}"/>
              </a:ext>
            </a:extLst>
          </p:cNvPr>
          <p:cNvCxnSpPr>
            <a:cxnSpLocks/>
          </p:cNvCxnSpPr>
          <p:nvPr userDrawn="1"/>
        </p:nvCxnSpPr>
        <p:spPr>
          <a:xfrm>
            <a:off x="3933371" y="5955149"/>
            <a:ext cx="774427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05AA288-F64E-4E56-B3F5-42EB6255C058}"/>
              </a:ext>
            </a:extLst>
          </p:cNvPr>
          <p:cNvSpPr/>
          <p:nvPr userDrawn="1"/>
        </p:nvSpPr>
        <p:spPr>
          <a:xfrm rot="16200000">
            <a:off x="511393" y="6262082"/>
            <a:ext cx="317240" cy="30524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dirty="0"/>
          </a:p>
        </p:txBody>
      </p:sp>
      <p:sp>
        <p:nvSpPr>
          <p:cNvPr id="8" name="Slide Number Placeholder 7"/>
          <p:cNvSpPr>
            <a:spLocks noGrp="1"/>
          </p:cNvSpPr>
          <p:nvPr>
            <p:ph type="sldNum" sz="quarter" idx="18"/>
          </p:nvPr>
        </p:nvSpPr>
        <p:spPr/>
        <p:txBody>
          <a:bodyPr/>
          <a:lstStyle/>
          <a:p>
            <a:fld id="{B3CEEFAE-073D-426F-B1B3-DA068A342DA9}" type="slidenum">
              <a:rPr lang="en-US" smtClean="0"/>
              <a:pPr/>
              <a:t>‹#›</a:t>
            </a:fld>
            <a:endParaRPr lang="en-US" dirty="0"/>
          </a:p>
        </p:txBody>
      </p:sp>
      <p:grpSp>
        <p:nvGrpSpPr>
          <p:cNvPr id="15" name="Group 14">
            <a:extLst>
              <a:ext uri="{FF2B5EF4-FFF2-40B4-BE49-F238E27FC236}">
                <a16:creationId xmlns:a16="http://schemas.microsoft.com/office/drawing/2014/main" id="{50825018-7D4D-4191-BC46-FAA32532954D}"/>
              </a:ext>
            </a:extLst>
          </p:cNvPr>
          <p:cNvGrpSpPr/>
          <p:nvPr userDrawn="1"/>
        </p:nvGrpSpPr>
        <p:grpSpPr>
          <a:xfrm>
            <a:off x="10807241" y="6197707"/>
            <a:ext cx="876744" cy="422027"/>
            <a:chOff x="10807237" y="6204057"/>
            <a:chExt cx="876744" cy="422027"/>
          </a:xfrm>
        </p:grpSpPr>
        <p:sp>
          <p:nvSpPr>
            <p:cNvPr id="16" name="Freeform 5">
              <a:extLst>
                <a:ext uri="{FF2B5EF4-FFF2-40B4-BE49-F238E27FC236}">
                  <a16:creationId xmlns:a16="http://schemas.microsoft.com/office/drawing/2014/main" id="{44DD8F5F-4A41-4533-B8F6-4E9CFB8D6863}"/>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0E6C67A1-58A5-466B-98BD-DF1DC609F53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7">
              <a:extLst>
                <a:ext uri="{FF2B5EF4-FFF2-40B4-BE49-F238E27FC236}">
                  <a16:creationId xmlns:a16="http://schemas.microsoft.com/office/drawing/2014/main" id="{3B840042-D36F-456E-9777-EFBB8BC8994F}"/>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8">
              <a:extLst>
                <a:ext uri="{FF2B5EF4-FFF2-40B4-BE49-F238E27FC236}">
                  <a16:creationId xmlns:a16="http://schemas.microsoft.com/office/drawing/2014/main" id="{D33A972C-1559-4EBB-A05E-88B880BEB92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custDataLst>
      <p:tags r:id="rId1"/>
    </p:custDataLst>
    <p:extLst>
      <p:ext uri="{BB962C8B-B14F-4D97-AF65-F5344CB8AC3E}">
        <p14:creationId xmlns:p14="http://schemas.microsoft.com/office/powerpoint/2010/main" val="67992960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4/22/2021</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4E209E4F-4AE0-4CF4-BA46-30067A88DAED}"/>
              </a:ext>
            </a:extLst>
          </p:cNvPr>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CD220A7D-6DDA-45B6-A298-C5C06243CB3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5DF177A-4137-48F6-B840-2DA6A9F8E1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9177689-B05F-446A-BC6A-F0814898FA72}"/>
              </a:ext>
            </a:extLst>
          </p:cNvPr>
          <p:cNvSpPr>
            <a:spLocks noGrp="1"/>
          </p:cNvSpPr>
          <p:nvPr>
            <p:ph type="sldNum" sz="quarter" idx="12"/>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288456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5AE6270-DA41-40AD-805B-D20F63EF391A}"/>
              </a:ext>
            </a:extLst>
          </p:cNvPr>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
        <p:nvSpPr>
          <p:cNvPr id="9" name="Subtitle">
            <a:extLst>
              <a:ext uri="{FF2B5EF4-FFF2-40B4-BE49-F238E27FC236}">
                <a16:creationId xmlns:a16="http://schemas.microsoft.com/office/drawing/2014/main" id="{B610D29E-7861-4D82-B064-81358FA09356}"/>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2" name="Date Placeholder 1">
            <a:extLst>
              <a:ext uri="{FF2B5EF4-FFF2-40B4-BE49-F238E27FC236}">
                <a16:creationId xmlns:a16="http://schemas.microsoft.com/office/drawing/2014/main" id="{64246AFF-EC53-49AF-86E6-6E3560461E46}"/>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07F623DB-3CC0-49B0-9CF8-5D3FC661288D}"/>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598BCCC-5F67-4B4A-AB67-206092737BE3}"/>
              </a:ext>
            </a:extLst>
          </p:cNvPr>
          <p:cNvSpPr>
            <a:spLocks noGrp="1"/>
          </p:cNvSpPr>
          <p:nvPr>
            <p:ph type="sldNum" sz="quarter" idx="18"/>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8783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
        <p:nvSpPr>
          <p:cNvPr id="9" name="Content Placeholder">
            <a:extLst>
              <a:ext uri="{FF2B5EF4-FFF2-40B4-BE49-F238E27FC236}">
                <a16:creationId xmlns:a16="http://schemas.microsoft.com/office/drawing/2014/main" id="{CB910776-A0BC-4190-9215-970F4B54F90B}"/>
              </a:ext>
            </a:extLst>
          </p:cNvPr>
          <p:cNvSpPr>
            <a:spLocks noGrp="1"/>
          </p:cNvSpPr>
          <p:nvPr>
            <p:ph idx="1" hasCustomPrompt="1"/>
          </p:nvPr>
        </p:nvSpPr>
        <p:spPr>
          <a:xfrm>
            <a:off x="514666" y="1514476"/>
            <a:ext cx="11157095" cy="4314825"/>
          </a:xfrm>
        </p:spPr>
        <p:txBody>
          <a:bodyPr>
            <a:noAutofit/>
          </a:bodyPr>
          <a:lstStyle>
            <a:lvl1pPr>
              <a:defRPr sz="1799"/>
            </a:lvl1pPr>
            <a:lvl2pPr>
              <a:defRPr sz="1600"/>
            </a:lvl2pPr>
            <a:lvl3pPr>
              <a:defRPr sz="1400"/>
            </a:lvl3pPr>
            <a:lvl4pPr>
              <a:defRPr sz="12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1B7031C7-BDEE-4DCE-9141-69C9566125E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893D25B1-479A-4383-A3C9-2BD14F298EE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AB6F955-ED3A-4D56-973B-7B693DC2A2BF}"/>
              </a:ext>
            </a:extLst>
          </p:cNvPr>
          <p:cNvSpPr>
            <a:spLocks noGrp="1"/>
          </p:cNvSpPr>
          <p:nvPr>
            <p:ph type="sldNum" sz="quarter" idx="1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44988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D8CB6212-F0DD-40E8-A7AD-DEEEED0DAB6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7" name="Content Placeholder">
            <a:extLst>
              <a:ext uri="{FF2B5EF4-FFF2-40B4-BE49-F238E27FC236}">
                <a16:creationId xmlns:a16="http://schemas.microsoft.com/office/drawing/2014/main" id="{87796EEA-10FC-424C-87C1-E4709DBC77E1}"/>
              </a:ext>
            </a:extLst>
          </p:cNvPr>
          <p:cNvSpPr>
            <a:spLocks noGrp="1"/>
          </p:cNvSpPr>
          <p:nvPr>
            <p:ph idx="1" hasCustomPrompt="1"/>
          </p:nvPr>
        </p:nvSpPr>
        <p:spPr>
          <a:xfrm>
            <a:off x="515242" y="1514476"/>
            <a:ext cx="11157095" cy="4314825"/>
          </a:xfrm>
        </p:spPr>
        <p:txBody>
          <a:bodyPr>
            <a:noAutofit/>
          </a:bodyPr>
          <a:lstStyle>
            <a:lvl1pPr>
              <a:defRPr sz="1799"/>
            </a:lvl1pPr>
            <a:lvl2pPr>
              <a:defRPr sz="1600"/>
            </a:lvl2pPr>
            <a:lvl3pPr>
              <a:defRPr sz="1400"/>
            </a:lvl3pPr>
            <a:lvl4pPr>
              <a:defRPr sz="12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a:extLst>
              <a:ext uri="{FF2B5EF4-FFF2-40B4-BE49-F238E27FC236}">
                <a16:creationId xmlns:a16="http://schemas.microsoft.com/office/drawing/2014/main" id="{1C4F19B2-E3BB-406C-B54F-A0073F3B0391}"/>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
        <p:nvSpPr>
          <p:cNvPr id="5" name="Date Placeholder 4">
            <a:extLst>
              <a:ext uri="{FF2B5EF4-FFF2-40B4-BE49-F238E27FC236}">
                <a16:creationId xmlns:a16="http://schemas.microsoft.com/office/drawing/2014/main" id="{3B9AE52F-324F-4D7B-B40F-7D0DEF20E8BF}"/>
              </a:ext>
            </a:extLst>
          </p:cNvPr>
          <p:cNvSpPr>
            <a:spLocks noGrp="1"/>
          </p:cNvSpPr>
          <p:nvPr>
            <p:ph type="dt" sz="half" idx="16"/>
          </p:nvPr>
        </p:nvSpPr>
        <p:spPr>
          <a:xfrm>
            <a:off x="1000827" y="6267283"/>
            <a:ext cx="3200400" cy="128016"/>
          </a:xfrm>
        </p:spPr>
        <p:txBody>
          <a:bodyPr/>
          <a:lstStyle/>
          <a:p>
            <a:endParaRPr lang="en-US" dirty="0"/>
          </a:p>
        </p:txBody>
      </p:sp>
      <p:sp>
        <p:nvSpPr>
          <p:cNvPr id="9" name="Footer Placeholder 8">
            <a:extLst>
              <a:ext uri="{FF2B5EF4-FFF2-40B4-BE49-F238E27FC236}">
                <a16:creationId xmlns:a16="http://schemas.microsoft.com/office/drawing/2014/main" id="{9DE6585D-A1C0-4454-A7BC-AB71BEAF5896}"/>
              </a:ext>
            </a:extLst>
          </p:cNvPr>
          <p:cNvSpPr>
            <a:spLocks noGrp="1"/>
          </p:cNvSpPr>
          <p:nvPr>
            <p:ph type="ftr" sz="quarter" idx="17"/>
          </p:nvPr>
        </p:nvSpPr>
        <p:spPr>
          <a:xfrm>
            <a:off x="1000827" y="6408570"/>
            <a:ext cx="3200400" cy="128016"/>
          </a:xfrm>
        </p:spPr>
        <p:txBody>
          <a:bodyPr/>
          <a:lstStyle/>
          <a:p>
            <a:endParaRPr lang="en-US" dirty="0"/>
          </a:p>
        </p:txBody>
      </p:sp>
      <p:sp>
        <p:nvSpPr>
          <p:cNvPr id="10" name="Slide Number Placeholder 9">
            <a:extLst>
              <a:ext uri="{FF2B5EF4-FFF2-40B4-BE49-F238E27FC236}">
                <a16:creationId xmlns:a16="http://schemas.microsoft.com/office/drawing/2014/main" id="{2C518247-25CC-4424-89AC-9F5BE8CF145C}"/>
              </a:ext>
            </a:extLst>
          </p:cNvPr>
          <p:cNvSpPr>
            <a:spLocks noGrp="1"/>
          </p:cNvSpPr>
          <p:nvPr>
            <p:ph type="sldNum" sz="quarter" idx="18"/>
          </p:nvPr>
        </p:nvSpPr>
        <p:spPr>
          <a:xfrm>
            <a:off x="501692" y="6272292"/>
            <a:ext cx="336991" cy="274324"/>
          </a:xfrm>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418286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B5D79-3E00-4252-9427-F2474013020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661B727-EB37-4CF2-9AC4-95419C0ACF6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469F2A-F072-4E1F-9C03-B6F299B9803E}"/>
              </a:ext>
            </a:extLst>
          </p:cNvPr>
          <p:cNvSpPr>
            <a:spLocks noGrp="1"/>
          </p:cNvSpPr>
          <p:nvPr>
            <p:ph type="sldNum" sz="quarter" idx="12"/>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3167385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890BA-AD05-4E4A-9EF9-37C8825C15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4" y="762"/>
            <a:ext cx="12189631" cy="6856476"/>
          </a:xfrm>
          <a:prstGeom prst="rect">
            <a:avLst/>
          </a:prstGeom>
        </p:spPr>
      </p:pic>
      <p:sp>
        <p:nvSpPr>
          <p:cNvPr id="3" name="Text Placeholder 2">
            <a:extLst>
              <a:ext uri="{FF2B5EF4-FFF2-40B4-BE49-F238E27FC236}">
                <a16:creationId xmlns:a16="http://schemas.microsoft.com/office/drawing/2014/main" id="{927A0AEB-8DE8-4B42-8B76-CA38CFE96075}"/>
              </a:ext>
            </a:extLst>
          </p:cNvPr>
          <p:cNvSpPr>
            <a:spLocks noGrp="1"/>
          </p:cNvSpPr>
          <p:nvPr>
            <p:ph type="body" idx="1" hasCustomPrompt="1"/>
          </p:nvPr>
        </p:nvSpPr>
        <p:spPr>
          <a:xfrm>
            <a:off x="516063" y="3281956"/>
            <a:ext cx="7200000" cy="572400"/>
          </a:xfrm>
        </p:spPr>
        <p:txBody>
          <a:bodyPr anchor="t"/>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7" name="Title 6">
            <a:extLst>
              <a:ext uri="{FF2B5EF4-FFF2-40B4-BE49-F238E27FC236}">
                <a16:creationId xmlns:a16="http://schemas.microsoft.com/office/drawing/2014/main" id="{D3582F9C-D650-42C5-8F60-F5C06B4B3E83}"/>
              </a:ext>
            </a:extLst>
          </p:cNvPr>
          <p:cNvSpPr>
            <a:spLocks noGrp="1"/>
          </p:cNvSpPr>
          <p:nvPr>
            <p:ph type="title" hasCustomPrompt="1"/>
          </p:nvPr>
        </p:nvSpPr>
        <p:spPr>
          <a:xfrm>
            <a:off x="516063" y="2670296"/>
            <a:ext cx="7200000" cy="572400"/>
          </a:xfrm>
        </p:spPr>
        <p:txBody>
          <a:bodyPr anchor="t"/>
          <a:lstStyle>
            <a:lvl1pPr>
              <a:defRPr>
                <a:solidFill>
                  <a:schemeClr val="bg1"/>
                </a:solidFill>
              </a:defRPr>
            </a:lvl1pPr>
          </a:lstStyle>
          <a:p>
            <a:r>
              <a:rPr lang="en-IN" dirty="0"/>
              <a:t>Click to add section header</a:t>
            </a:r>
            <a:endParaRPr lang="en-US" dirty="0"/>
          </a:p>
        </p:txBody>
      </p:sp>
    </p:spTree>
    <p:custDataLst>
      <p:tags r:id="rId1"/>
    </p:custDataLst>
    <p:extLst>
      <p:ext uri="{BB962C8B-B14F-4D97-AF65-F5344CB8AC3E}">
        <p14:creationId xmlns:p14="http://schemas.microsoft.com/office/powerpoint/2010/main" val="214419708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lstStyle>
            <a:lvl1pPr>
              <a:defRPr cap="none"/>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3CEEFAE-073D-426F-B1B3-DA068A342DA9}" type="slidenum">
              <a:rPr lang="en-US" smtClean="0"/>
              <a:pPr/>
              <a:t>‹#›</a:t>
            </a:fld>
            <a:endParaRPr lang="en-US"/>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2718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3CEEFAE-073D-426F-B1B3-DA068A342DA9}" type="slidenum">
              <a:rPr lang="en-US" smtClean="0"/>
              <a:pPr/>
              <a:t>‹#›</a:t>
            </a:fld>
            <a:endParaRPr lang="en-US"/>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ubtitle">
            <a:extLst>
              <a:ext uri="{FF2B5EF4-FFF2-40B4-BE49-F238E27FC236}">
                <a16:creationId xmlns:a16="http://schemas.microsoft.com/office/drawing/2014/main" id="{CFDB65C5-7CFA-4542-927C-503416845A1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Tree>
    <p:custDataLst>
      <p:tags r:id="rId1"/>
    </p:custDataLst>
    <p:extLst>
      <p:ext uri="{BB962C8B-B14F-4D97-AF65-F5344CB8AC3E}">
        <p14:creationId xmlns:p14="http://schemas.microsoft.com/office/powerpoint/2010/main" val="3350675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Picture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3" name="Content Placeholder 2"/>
          <p:cNvSpPr>
            <a:spLocks noGrp="1"/>
          </p:cNvSpPr>
          <p:nvPr>
            <p:ph sz="half" idx="1" hasCustomPrompt="1"/>
          </p:nvPr>
        </p:nvSpPr>
        <p:spPr>
          <a:xfrm>
            <a:off x="514800" y="1514476"/>
            <a:ext cx="6093641"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Picture Placeholder 8"/>
          <p:cNvSpPr>
            <a:spLocks noGrp="1"/>
          </p:cNvSpPr>
          <p:nvPr>
            <p:ph type="pic" sz="quarter" idx="13" hasCustomPrompt="1"/>
          </p:nvPr>
        </p:nvSpPr>
        <p:spPr>
          <a:xfrm>
            <a:off x="7132368" y="1514476"/>
            <a:ext cx="4527958" cy="4316400"/>
          </a:xfrm>
        </p:spPr>
        <p:txBody>
          <a:bodyPr wrap="none" tIns="1080000" rtlCol="0" anchor="ctr">
            <a:normAutofit/>
          </a:bodyPr>
          <a:lstStyle>
            <a:lvl1pPr algn="ctr">
              <a:buNone/>
              <a:defRPr/>
            </a:lvl1pPr>
          </a:lstStyle>
          <a:p>
            <a:pPr lvl="0"/>
            <a:r>
              <a:rPr lang="en-US" noProof="0" dirty="0"/>
              <a:t>Click to add picture</a:t>
            </a:r>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
        <p:nvSpPr>
          <p:cNvPr id="12" name="Subtitle">
            <a:extLst>
              <a:ext uri="{FF2B5EF4-FFF2-40B4-BE49-F238E27FC236}">
                <a16:creationId xmlns:a16="http://schemas.microsoft.com/office/drawing/2014/main" id="{D0C4F598-CF97-493C-9CD6-A244394933F4}"/>
              </a:ext>
            </a:extLst>
          </p:cNvPr>
          <p:cNvSpPr>
            <a:spLocks noGrp="1"/>
          </p:cNvSpPr>
          <p:nvPr>
            <p:ph type="body" sz="quarter" idx="17" hasCustomPrompt="1"/>
          </p:nvPr>
        </p:nvSpPr>
        <p:spPr>
          <a:xfrm>
            <a:off x="515242"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cxnSp>
        <p:nvCxnSpPr>
          <p:cNvPr id="13" name="Straight Connector">
            <a:extLst>
              <a:ext uri="{FF2B5EF4-FFF2-40B4-BE49-F238E27FC236}">
                <a16:creationId xmlns:a16="http://schemas.microsoft.com/office/drawing/2014/main" id="{FA8DD6C8-00C5-4B4F-AD04-912091926A2A}"/>
              </a:ext>
            </a:extLst>
          </p:cNvPr>
          <p:cNvCxnSpPr>
            <a:cxnSpLocks/>
          </p:cNvCxnSpPr>
          <p:nvPr userDrawn="1"/>
        </p:nvCxnSpPr>
        <p:spPr bwMode="gray">
          <a:xfrm>
            <a:off x="6880462"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3521187"/>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4" name="Content Placeholder 3"/>
          <p:cNvSpPr>
            <a:spLocks noGrp="1"/>
          </p:cNvSpPr>
          <p:nvPr>
            <p:ph sz="half" idx="2" hasCustomPrompt="1"/>
          </p:nvPr>
        </p:nvSpPr>
        <p:spPr>
          <a:xfrm>
            <a:off x="5578613" y="1514476"/>
            <a:ext cx="6081715"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hasCustomPrompt="1"/>
          </p:nvPr>
        </p:nvSpPr>
        <p:spPr>
          <a:xfrm>
            <a:off x="514800" y="1514476"/>
            <a:ext cx="4522796" cy="4316400"/>
          </a:xfrm>
        </p:spPr>
        <p:txBody>
          <a:bodyPr wrap="none" tIns="1080000" rtlCol="0" anchor="ctr">
            <a:normAutofit/>
          </a:bodyPr>
          <a:lstStyle>
            <a:lvl1pPr algn="ctr">
              <a:buNone/>
              <a:defRPr/>
            </a:lvl1pPr>
          </a:lstStyle>
          <a:p>
            <a:pPr lvl="0"/>
            <a:r>
              <a:rPr lang="en-US" noProof="0" dirty="0"/>
              <a:t>Click to add picture</a:t>
            </a:r>
          </a:p>
        </p:txBody>
      </p:sp>
      <p:sp>
        <p:nvSpPr>
          <p:cNvPr id="6" name="Date Placeholder 5"/>
          <p:cNvSpPr>
            <a:spLocks noGrp="1"/>
          </p:cNvSpPr>
          <p:nvPr>
            <p:ph type="dt" sz="half" idx="14"/>
          </p:nvPr>
        </p:nvSpPr>
        <p:spPr/>
        <p:txBody>
          <a:bodyPr/>
          <a:lstStyle/>
          <a:p>
            <a:endParaRPr lang="en-US" dirty="0"/>
          </a:p>
        </p:txBody>
      </p:sp>
      <p:sp>
        <p:nvSpPr>
          <p:cNvPr id="8" name="Footer Placeholder 7"/>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a:t>
            </a:fld>
            <a:endParaRPr lang="en-US" dirty="0"/>
          </a:p>
        </p:txBody>
      </p:sp>
      <p:sp>
        <p:nvSpPr>
          <p:cNvPr id="11" name="Text Placeholder 7"/>
          <p:cNvSpPr>
            <a:spLocks noGrp="1"/>
          </p:cNvSpPr>
          <p:nvPr>
            <p:ph type="body" sz="quarter" idx="17"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0">
                <a:latin typeface="+mj-lt"/>
              </a:defRPr>
            </a:lvl1pPr>
          </a:lstStyle>
          <a:p>
            <a:pPr lvl="0"/>
            <a:r>
              <a:rPr lang="en-US" dirty="0"/>
              <a:t>Click to add subtitle</a:t>
            </a:r>
          </a:p>
        </p:txBody>
      </p:sp>
      <p:cxnSp>
        <p:nvCxnSpPr>
          <p:cNvPr id="12" name="Straight Connector">
            <a:extLst>
              <a:ext uri="{FF2B5EF4-FFF2-40B4-BE49-F238E27FC236}">
                <a16:creationId xmlns:a16="http://schemas.microsoft.com/office/drawing/2014/main" id="{61652C24-7502-43B1-B1A4-119196E2DE1B}"/>
              </a:ext>
            </a:extLst>
          </p:cNvPr>
          <p:cNvCxnSpPr>
            <a:cxnSpLocks/>
          </p:cNvCxnSpPr>
          <p:nvPr userDrawn="1"/>
        </p:nvCxnSpPr>
        <p:spPr bwMode="gray">
          <a:xfrm>
            <a:off x="5318161"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9620150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4/22/2021</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Text and Wide Right Image">
    <p:spTree>
      <p:nvGrpSpPr>
        <p:cNvPr id="1" name=""/>
        <p:cNvGrpSpPr/>
        <p:nvPr/>
      </p:nvGrpSpPr>
      <p:grpSpPr>
        <a:xfrm>
          <a:off x="0" y="0"/>
          <a:ext cx="0" cy="0"/>
          <a:chOff x="0" y="0"/>
          <a:chExt cx="0" cy="0"/>
        </a:xfrm>
      </p:grpSpPr>
      <p:sp>
        <p:nvSpPr>
          <p:cNvPr id="15" name="Subtitle">
            <a:extLst>
              <a:ext uri="{FF2B5EF4-FFF2-40B4-BE49-F238E27FC236}">
                <a16:creationId xmlns:a16="http://schemas.microsoft.com/office/drawing/2014/main" id="{A3F21AEB-9EB3-41BB-9110-F6EACB40A4BF}"/>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7489697A-2964-4055-9D20-3E699F185822}"/>
              </a:ext>
            </a:extLst>
          </p:cNvPr>
          <p:cNvSpPr>
            <a:spLocks noGrp="1"/>
          </p:cNvSpPr>
          <p:nvPr>
            <p:ph type="title" hasCustomPrompt="1"/>
          </p:nvPr>
        </p:nvSpPr>
        <p:spPr>
          <a:xfrm>
            <a:off x="514800" y="446012"/>
            <a:ext cx="11157095" cy="525401"/>
          </a:xfrm>
          <a:prstGeom prst="rect">
            <a:avLst/>
          </a:prstGeom>
        </p:spPr>
        <p:txBody>
          <a:bodyPr anchor="t"/>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FF166ECD-AE68-46C3-A01E-2F1EA147273A}"/>
              </a:ext>
            </a:extLst>
          </p:cNvPr>
          <p:cNvSpPr>
            <a:spLocks noGrp="1"/>
          </p:cNvSpPr>
          <p:nvPr>
            <p:ph type="dt" sz="half" idx="18"/>
          </p:nvPr>
        </p:nvSpPr>
        <p:spPr/>
        <p:txBody>
          <a:bodyPr/>
          <a:lstStyle/>
          <a:p>
            <a:endParaRPr lang="en-US" dirty="0"/>
          </a:p>
        </p:txBody>
      </p:sp>
      <p:sp>
        <p:nvSpPr>
          <p:cNvPr id="3" name="Footer Placeholder 2">
            <a:extLst>
              <a:ext uri="{FF2B5EF4-FFF2-40B4-BE49-F238E27FC236}">
                <a16:creationId xmlns:a16="http://schemas.microsoft.com/office/drawing/2014/main" id="{7438ED66-3C99-4299-9A84-17A5E49AE742}"/>
              </a:ext>
            </a:extLst>
          </p:cNvPr>
          <p:cNvSpPr>
            <a:spLocks noGrp="1"/>
          </p:cNvSpPr>
          <p:nvPr>
            <p:ph type="ftr" sz="quarter" idx="19"/>
          </p:nvPr>
        </p:nvSpPr>
        <p:spPr/>
        <p:txBody>
          <a:bodyPr/>
          <a:lstStyle/>
          <a:p>
            <a:endParaRPr lang="en-US" dirty="0"/>
          </a:p>
        </p:txBody>
      </p:sp>
      <p:sp>
        <p:nvSpPr>
          <p:cNvPr id="4" name="Slide Number Placeholder 3">
            <a:extLst>
              <a:ext uri="{FF2B5EF4-FFF2-40B4-BE49-F238E27FC236}">
                <a16:creationId xmlns:a16="http://schemas.microsoft.com/office/drawing/2014/main" id="{AE0E9CC6-7EAD-4793-9E99-EFCDB53879D5}"/>
              </a:ext>
            </a:extLst>
          </p:cNvPr>
          <p:cNvSpPr>
            <a:spLocks noGrp="1"/>
          </p:cNvSpPr>
          <p:nvPr>
            <p:ph type="sldNum" sz="quarter" idx="20"/>
          </p:nvPr>
        </p:nvSpPr>
        <p:spPr/>
        <p:txBody>
          <a:bodyPr/>
          <a:lstStyle/>
          <a:p>
            <a:fld id="{0FB90C2E-4A2E-4FB3-9E31-0E4408463F2B}" type="slidenum">
              <a:rPr lang="en-US" smtClean="0"/>
              <a:pPr/>
              <a:t>‹#›</a:t>
            </a:fld>
            <a:endParaRPr lang="en-US"/>
          </a:p>
        </p:txBody>
      </p:sp>
      <p:sp>
        <p:nvSpPr>
          <p:cNvPr id="9" name="Content Placeholder 1">
            <a:extLst>
              <a:ext uri="{FF2B5EF4-FFF2-40B4-BE49-F238E27FC236}">
                <a16:creationId xmlns:a16="http://schemas.microsoft.com/office/drawing/2014/main" id="{6FD0FAA9-BC58-4C79-BB53-B6B192E6DBAD}"/>
              </a:ext>
            </a:extLst>
          </p:cNvPr>
          <p:cNvSpPr>
            <a:spLocks noGrp="1"/>
          </p:cNvSpPr>
          <p:nvPr>
            <p:ph idx="21" hasCustomPrompt="1"/>
          </p:nvPr>
        </p:nvSpPr>
        <p:spPr>
          <a:xfrm>
            <a:off x="514800" y="1514476"/>
            <a:ext cx="3701835" cy="3844924"/>
          </a:xfrm>
        </p:spPr>
        <p:txBody>
          <a:bodyPr>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Picture Placeholder 1">
            <a:extLst>
              <a:ext uri="{FF2B5EF4-FFF2-40B4-BE49-F238E27FC236}">
                <a16:creationId xmlns:a16="http://schemas.microsoft.com/office/drawing/2014/main" id="{05B9C819-349B-4C1A-B40A-BB7DF4FF8D5D}"/>
              </a:ext>
            </a:extLst>
          </p:cNvPr>
          <p:cNvSpPr>
            <a:spLocks noGrp="1"/>
          </p:cNvSpPr>
          <p:nvPr>
            <p:ph type="pic" sz="quarter" idx="22" hasCustomPrompt="1"/>
          </p:nvPr>
        </p:nvSpPr>
        <p:spPr>
          <a:xfrm>
            <a:off x="4503061" y="1514475"/>
            <a:ext cx="7188627" cy="3844924"/>
          </a:xfrm>
        </p:spPr>
        <p:txBody>
          <a:bodyPr anchor="ctr"/>
          <a:lstStyle>
            <a:lvl1pPr marL="0" indent="0" algn="ctr">
              <a:buFontTx/>
              <a:buNone/>
              <a:defRPr>
                <a:solidFill>
                  <a:schemeClr val="tx1"/>
                </a:solidFill>
              </a:defRPr>
            </a:lvl1pPr>
          </a:lstStyle>
          <a:p>
            <a:r>
              <a:rPr lang="en-US" dirty="0"/>
              <a:t>Click to add picture</a:t>
            </a:r>
          </a:p>
        </p:txBody>
      </p:sp>
    </p:spTree>
    <p:custDataLst>
      <p:tags r:id="rId1"/>
    </p:custDataLst>
    <p:extLst>
      <p:ext uri="{BB962C8B-B14F-4D97-AF65-F5344CB8AC3E}">
        <p14:creationId xmlns:p14="http://schemas.microsoft.com/office/powerpoint/2010/main" val="218404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Text and Wide Left image">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973525" y="1514476"/>
            <a:ext cx="3701835" cy="3844924"/>
          </a:xfrm>
        </p:spPr>
        <p:txBody>
          <a:bodyPr>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514800" y="1514475"/>
            <a:ext cx="7188627" cy="3844924"/>
          </a:xfrm>
        </p:spPr>
        <p:txBody>
          <a:bodyPr anchor="ctr"/>
          <a:lstStyle>
            <a:lvl1pPr marL="0" indent="0" algn="ctr">
              <a:buFontTx/>
              <a:buNone/>
              <a:defRPr>
                <a:solidFill>
                  <a:schemeClr val="tx1"/>
                </a:solidFill>
              </a:defRPr>
            </a:lvl1pPr>
          </a:lstStyle>
          <a:p>
            <a:r>
              <a:rPr lang="en-US" dirty="0"/>
              <a:t>Click to add picture</a:t>
            </a:r>
          </a:p>
        </p:txBody>
      </p:sp>
      <p:sp>
        <p:nvSpPr>
          <p:cNvPr id="16" name="Subtitle">
            <a:extLst>
              <a:ext uri="{FF2B5EF4-FFF2-40B4-BE49-F238E27FC236}">
                <a16:creationId xmlns:a16="http://schemas.microsoft.com/office/drawing/2014/main" id="{CBFC6761-E9A5-45FF-8B53-2DA809A37FF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17" name="Title">
            <a:extLst>
              <a:ext uri="{FF2B5EF4-FFF2-40B4-BE49-F238E27FC236}">
                <a16:creationId xmlns:a16="http://schemas.microsoft.com/office/drawing/2014/main" id="{62FF28CD-229F-4150-A034-29D0730E9618}"/>
              </a:ext>
            </a:extLst>
          </p:cNvPr>
          <p:cNvSpPr>
            <a:spLocks noGrp="1"/>
          </p:cNvSpPr>
          <p:nvPr>
            <p:ph type="title" hasCustomPrompt="1"/>
          </p:nvPr>
        </p:nvSpPr>
        <p:spPr>
          <a:xfrm>
            <a:off x="514800" y="446012"/>
            <a:ext cx="11157095" cy="525401"/>
          </a:xfrm>
          <a:prstGeom prst="rect">
            <a:avLst/>
          </a:prstGeom>
        </p:spPr>
        <p:txBody>
          <a:bodyPr anchor="t"/>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DA9A7A73-1FB0-48F1-9259-2CD1263D7B7C}"/>
              </a:ext>
            </a:extLst>
          </p:cNvPr>
          <p:cNvSpPr>
            <a:spLocks noGrp="1"/>
          </p:cNvSpPr>
          <p:nvPr>
            <p:ph type="dt" sz="half" idx="22"/>
          </p:nvPr>
        </p:nvSpPr>
        <p:spPr/>
        <p:txBody>
          <a:bodyPr/>
          <a:lstStyle/>
          <a:p>
            <a:endParaRPr lang="en-US" dirty="0"/>
          </a:p>
        </p:txBody>
      </p:sp>
      <p:sp>
        <p:nvSpPr>
          <p:cNvPr id="3" name="Footer Placeholder 2">
            <a:extLst>
              <a:ext uri="{FF2B5EF4-FFF2-40B4-BE49-F238E27FC236}">
                <a16:creationId xmlns:a16="http://schemas.microsoft.com/office/drawing/2014/main" id="{7B00CE0F-81FE-4566-8142-2DD207F08CE8}"/>
              </a:ext>
            </a:extLst>
          </p:cNvPr>
          <p:cNvSpPr>
            <a:spLocks noGrp="1"/>
          </p:cNvSpPr>
          <p:nvPr>
            <p:ph type="ftr" sz="quarter" idx="23"/>
          </p:nvPr>
        </p:nvSpPr>
        <p:spPr/>
        <p:txBody>
          <a:bodyPr/>
          <a:lstStyle/>
          <a:p>
            <a:endParaRPr lang="en-US" dirty="0"/>
          </a:p>
        </p:txBody>
      </p:sp>
      <p:sp>
        <p:nvSpPr>
          <p:cNvPr id="4" name="Slide Number Placeholder 3">
            <a:extLst>
              <a:ext uri="{FF2B5EF4-FFF2-40B4-BE49-F238E27FC236}">
                <a16:creationId xmlns:a16="http://schemas.microsoft.com/office/drawing/2014/main" id="{12BD2EEB-7E58-46A0-8B39-F4CCF1DA4440}"/>
              </a:ext>
            </a:extLst>
          </p:cNvPr>
          <p:cNvSpPr>
            <a:spLocks noGrp="1"/>
          </p:cNvSpPr>
          <p:nvPr>
            <p:ph type="sldNum" sz="quarter" idx="24"/>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404183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Pictures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7" name="Picture Placeholder 6"/>
          <p:cNvSpPr>
            <a:spLocks noGrp="1"/>
          </p:cNvSpPr>
          <p:nvPr>
            <p:ph type="pic" sz="quarter" idx="13" hasCustomPrompt="1"/>
          </p:nvPr>
        </p:nvSpPr>
        <p:spPr>
          <a:xfrm>
            <a:off x="514800" y="1514476"/>
            <a:ext cx="5300869" cy="4248000"/>
          </a:xfrm>
        </p:spPr>
        <p:txBody>
          <a:bodyPr wrap="none" tIns="1080000" rtlCol="0" anchor="ctr">
            <a:normAutofit/>
          </a:bodyPr>
          <a:lstStyle>
            <a:lvl1pPr algn="ctr">
              <a:buNone/>
              <a:defRPr/>
            </a:lvl1pPr>
          </a:lstStyle>
          <a:p>
            <a:pPr lvl="0"/>
            <a:r>
              <a:rPr lang="en-US" noProof="0" dirty="0"/>
              <a:t>Click to add picture</a:t>
            </a:r>
          </a:p>
        </p:txBody>
      </p:sp>
      <p:sp>
        <p:nvSpPr>
          <p:cNvPr id="9" name="Picture Placeholder 8"/>
          <p:cNvSpPr>
            <a:spLocks noGrp="1"/>
          </p:cNvSpPr>
          <p:nvPr>
            <p:ph type="pic" sz="quarter" idx="14" hasCustomPrompt="1"/>
          </p:nvPr>
        </p:nvSpPr>
        <p:spPr>
          <a:xfrm>
            <a:off x="6357869" y="1514476"/>
            <a:ext cx="5302457" cy="4248000"/>
          </a:xfrm>
        </p:spPr>
        <p:txBody>
          <a:bodyPr wrap="none" tIns="1080000" rtlCol="0" anchor="ctr">
            <a:normAutofit/>
          </a:bodyPr>
          <a:lstStyle>
            <a:lvl1pPr algn="ctr">
              <a:buNone/>
              <a:defRPr/>
            </a:lvl1pPr>
          </a:lstStyle>
          <a:p>
            <a:pPr lvl="0"/>
            <a:r>
              <a:rPr lang="en-US" noProof="0" dirty="0"/>
              <a:t>Click to add picture</a:t>
            </a:r>
          </a:p>
        </p:txBody>
      </p:sp>
      <p:sp>
        <p:nvSpPr>
          <p:cNvPr id="4" name="Date Placeholder 3"/>
          <p:cNvSpPr>
            <a:spLocks noGrp="1"/>
          </p:cNvSpPr>
          <p:nvPr>
            <p:ph type="dt" sz="half" idx="15"/>
          </p:nvPr>
        </p:nvSpPr>
        <p:spPr/>
        <p:txBody>
          <a:bodyPr/>
          <a:lstStyle/>
          <a:p>
            <a:endParaRPr lang="en-US" dirty="0"/>
          </a:p>
        </p:txBody>
      </p:sp>
      <p:sp>
        <p:nvSpPr>
          <p:cNvPr id="6" name="Footer Placeholder 5"/>
          <p:cNvSpPr>
            <a:spLocks noGrp="1"/>
          </p:cNvSpPr>
          <p:nvPr>
            <p:ph type="ftr" sz="quarter" idx="16"/>
          </p:nvPr>
        </p:nvSpPr>
        <p:spPr/>
        <p:txBody>
          <a:bodyPr/>
          <a:lstStyle/>
          <a:p>
            <a:endParaRPr lang="en-US" dirty="0"/>
          </a:p>
        </p:txBody>
      </p:sp>
      <p:sp>
        <p:nvSpPr>
          <p:cNvPr id="10" name="Slide Number Placeholder 9"/>
          <p:cNvSpPr>
            <a:spLocks noGrp="1"/>
          </p:cNvSpPr>
          <p:nvPr>
            <p:ph type="sldNum" sz="quarter" idx="17"/>
          </p:nvPr>
        </p:nvSpPr>
        <p:spPr/>
        <p:txBody>
          <a:bodyPr/>
          <a:lstStyle/>
          <a:p>
            <a:fld id="{B3CEEFAE-073D-426F-B1B3-DA068A342DA9}" type="slidenum">
              <a:rPr lang="en-US" smtClean="0"/>
              <a:pPr/>
              <a:t>‹#›</a:t>
            </a:fld>
            <a:endParaRPr lang="en-US" dirty="0"/>
          </a:p>
        </p:txBody>
      </p:sp>
      <p:sp>
        <p:nvSpPr>
          <p:cNvPr id="8" name="Text Placeholder 7"/>
          <p:cNvSpPr>
            <a:spLocks noGrp="1"/>
          </p:cNvSpPr>
          <p:nvPr>
            <p:ph type="body" sz="quarter" idx="18"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1" name="Straight Connector">
            <a:extLst>
              <a:ext uri="{FF2B5EF4-FFF2-40B4-BE49-F238E27FC236}">
                <a16:creationId xmlns:a16="http://schemas.microsoft.com/office/drawing/2014/main" id="{5AE4799E-B01D-49D8-BC75-8B0FDBA5D4AC}"/>
              </a:ext>
            </a:extLst>
          </p:cNvPr>
          <p:cNvCxnSpPr>
            <a:cxnSpLocks/>
          </p:cNvCxnSpPr>
          <p:nvPr userDrawn="1"/>
        </p:nvCxnSpPr>
        <p:spPr bwMode="gray">
          <a:xfrm>
            <a:off x="6088569"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9017450"/>
      </p:ext>
    </p:extLst>
  </p:cSld>
  <p:clrMapOvr>
    <a:masterClrMapping/>
  </p:clrMapOvr>
  <p:hf hdr="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to righ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53C27AB-E504-45BD-AAD6-AABF8F04DAE1}"/>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458075" y="0"/>
            <a:ext cx="4733925" cy="5962650"/>
          </a:xfrm>
        </p:spPr>
        <p:txBody>
          <a:bodyPr lIns="396000" tIns="756000">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0" y="0"/>
            <a:ext cx="7458075" cy="5962650"/>
          </a:xfrm>
        </p:spPr>
        <p:txBody>
          <a:bodyPr anchor="ctr"/>
          <a:lstStyle>
            <a:lvl1pPr marL="0" indent="0" algn="ctr">
              <a:buFontTx/>
              <a:buNone/>
              <a:defRPr>
                <a:solidFill>
                  <a:schemeClr val="tx1"/>
                </a:solidFill>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p>
            <a:endParaRPr lang="en-US" dirty="0"/>
          </a:p>
        </p:txBody>
      </p:sp>
      <p:sp>
        <p:nvSpPr>
          <p:cNvPr id="7" name="Slide Number Placeholder 6">
            <a:extLst>
              <a:ext uri="{FF2B5EF4-FFF2-40B4-BE49-F238E27FC236}">
                <a16:creationId xmlns:a16="http://schemas.microsoft.com/office/drawing/2014/main" id="{538C1D82-396E-49F0-9BBA-BFBBF0573AFB}"/>
              </a:ext>
            </a:extLst>
          </p:cNvPr>
          <p:cNvSpPr>
            <a:spLocks noGrp="1"/>
          </p:cNvSpPr>
          <p:nvPr>
            <p:ph type="sldNum" sz="quarter" idx="24"/>
          </p:nvPr>
        </p:nvSpPr>
        <p:spPr/>
        <p:txBody>
          <a:bodyPr/>
          <a:lstStyle/>
          <a:p>
            <a:fld id="{0FB90C2E-4A2E-4FB3-9E31-0E4408463F2B}" type="slidenum">
              <a:rPr lang="en-US" smtClean="0"/>
              <a:pPr/>
              <a:t>‹#›</a:t>
            </a:fld>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cxnSp>
        <p:nvCxnSpPr>
          <p:cNvPr id="30" name="Straight Connector 29">
            <a:extLst>
              <a:ext uri="{FF2B5EF4-FFF2-40B4-BE49-F238E27FC236}">
                <a16:creationId xmlns:a16="http://schemas.microsoft.com/office/drawing/2014/main" id="{9C04C4AE-3041-4925-9792-9F293A41356F}"/>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1070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right and Content to lef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53C27AB-E504-45BD-AAD6-AABF8F04DAE1}"/>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0" y="0"/>
            <a:ext cx="4733925" cy="5962650"/>
          </a:xfrm>
        </p:spPr>
        <p:txBody>
          <a:bodyPr lIns="396000" tIns="756000">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4737100" y="0"/>
            <a:ext cx="7458075" cy="5962650"/>
          </a:xfrm>
        </p:spPr>
        <p:txBody>
          <a:bodyPr anchor="ctr"/>
          <a:lstStyle>
            <a:lvl1pPr marL="0" indent="0" algn="ctr">
              <a:buFontTx/>
              <a:buNone/>
              <a:defRPr>
                <a:solidFill>
                  <a:schemeClr val="tx1"/>
                </a:solidFill>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p>
            <a:endParaRPr lang="en-US" dirty="0"/>
          </a:p>
        </p:txBody>
      </p:sp>
      <p:sp>
        <p:nvSpPr>
          <p:cNvPr id="7" name="Slide Number Placeholder 6">
            <a:extLst>
              <a:ext uri="{FF2B5EF4-FFF2-40B4-BE49-F238E27FC236}">
                <a16:creationId xmlns:a16="http://schemas.microsoft.com/office/drawing/2014/main" id="{538C1D82-396E-49F0-9BBA-BFBBF0573AFB}"/>
              </a:ext>
            </a:extLst>
          </p:cNvPr>
          <p:cNvSpPr>
            <a:spLocks noGrp="1"/>
          </p:cNvSpPr>
          <p:nvPr>
            <p:ph type="sldNum" sz="quarter" idx="24"/>
          </p:nvPr>
        </p:nvSpPr>
        <p:spPr/>
        <p:txBody>
          <a:bodyPr/>
          <a:lstStyle/>
          <a:p>
            <a:fld id="{0FB90C2E-4A2E-4FB3-9E31-0E4408463F2B}" type="slidenum">
              <a:rPr lang="en-US" smtClean="0"/>
              <a:pPr/>
              <a:t>‹#›</a:t>
            </a:fld>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cxnSp>
        <p:nvCxnSpPr>
          <p:cNvPr id="30" name="Straight Connector 29">
            <a:extLst>
              <a:ext uri="{FF2B5EF4-FFF2-40B4-BE49-F238E27FC236}">
                <a16:creationId xmlns:a16="http://schemas.microsoft.com/office/drawing/2014/main" id="{9C04C4AE-3041-4925-9792-9F293A41356F}"/>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84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 and High picture to the right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4199449-B6A6-4F50-9501-28B9AD8FAA90}"/>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1282385" y="5198860"/>
            <a:ext cx="4373878" cy="379871"/>
          </a:xfrm>
        </p:spPr>
        <p:txBody>
          <a:bodyPr/>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1282385" y="4865485"/>
            <a:ext cx="4373878" cy="317500"/>
          </a:xfrm>
        </p:spPr>
        <p:txBody>
          <a:bodyPr/>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1282385" y="3970135"/>
            <a:ext cx="4372425" cy="379871"/>
          </a:xfrm>
        </p:spPr>
        <p:txBody>
          <a:bodyPr/>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1282385" y="3636760"/>
            <a:ext cx="4372425" cy="317500"/>
          </a:xfrm>
        </p:spPr>
        <p:txBody>
          <a:bodyPr/>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1282385" y="2760460"/>
            <a:ext cx="4372425" cy="379871"/>
          </a:xfrm>
        </p:spPr>
        <p:txBody>
          <a:bodyPr/>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1282385" y="2427085"/>
            <a:ext cx="4372425" cy="317500"/>
          </a:xfrm>
        </p:spPr>
        <p:txBody>
          <a:bodyPr/>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552115" y="4859238"/>
            <a:ext cx="612615" cy="727200"/>
          </a:xfrm>
        </p:spPr>
        <p:txBody>
          <a:bodyPr anchor="ctr"/>
          <a:lstStyle>
            <a:lvl1pPr marL="0" indent="0" algn="ctr">
              <a:buFontTx/>
              <a:buNone/>
              <a:defRPr sz="1000"/>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552115" y="3630054"/>
            <a:ext cx="612615" cy="727200"/>
          </a:xfrm>
        </p:spPr>
        <p:txBody>
          <a:bodyPr anchor="ctr"/>
          <a:lstStyle>
            <a:lvl1pPr marL="0" indent="0" algn="ctr">
              <a:buFontTx/>
              <a:buNone/>
              <a:defRPr sz="1000"/>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552115" y="2413131"/>
            <a:ext cx="612615" cy="727200"/>
          </a:xfrm>
        </p:spPr>
        <p:txBody>
          <a:bodyPr anchor="ctr"/>
          <a:lstStyle>
            <a:lvl1pPr marL="0" indent="0" algn="ctr">
              <a:buFontTx/>
              <a:buNone/>
              <a:defRPr sz="1000"/>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5834131" y="0"/>
            <a:ext cx="6357869" cy="6858000"/>
          </a:xfrm>
        </p:spPr>
        <p:txBody>
          <a:bodyPr anchor="ctr"/>
          <a:lstStyle>
            <a:lvl1pPr marL="0" indent="0" algn="ctr">
              <a:buFontTx/>
              <a:buNone/>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5524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518400" y="957600"/>
            <a:ext cx="5104150" cy="396000"/>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518400" y="446012"/>
            <a:ext cx="5104150" cy="525401"/>
          </a:xfrm>
          <a:prstGeom prst="rect">
            <a:avLst/>
          </a:prstGeom>
        </p:spPr>
        <p:txBody>
          <a:bodyPr anchor="t"/>
          <a:lstStyle>
            <a:lvl1pPr>
              <a:defRPr/>
            </a:lvl1pPr>
          </a:lstStyle>
          <a:p>
            <a:r>
              <a:rPr lang="en-US" dirty="0"/>
              <a:t>Click to add title</a:t>
            </a:r>
            <a:endParaRPr lang="en-IN" dirty="0"/>
          </a:p>
        </p:txBody>
      </p:sp>
      <p:sp>
        <p:nvSpPr>
          <p:cNvPr id="8" name="Slide Number Placeholder 7">
            <a:extLst>
              <a:ext uri="{FF2B5EF4-FFF2-40B4-BE49-F238E27FC236}">
                <a16:creationId xmlns:a16="http://schemas.microsoft.com/office/drawing/2014/main" id="{6B0AAFB8-C61E-4A13-AF7A-21FF3187E409}"/>
              </a:ext>
            </a:extLst>
          </p:cNvPr>
          <p:cNvSpPr>
            <a:spLocks noGrp="1"/>
          </p:cNvSpPr>
          <p:nvPr>
            <p:ph type="sldNum" sz="quarter" idx="46"/>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48581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7302185" y="5198860"/>
            <a:ext cx="4373878" cy="379871"/>
          </a:xfrm>
        </p:spPr>
        <p:txBody>
          <a:bodyPr anchor="t"/>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7302185" y="4865485"/>
            <a:ext cx="4373878" cy="317500"/>
          </a:xfrm>
        </p:spPr>
        <p:txBody>
          <a:bodyPr anchor="t"/>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7302185" y="3970135"/>
            <a:ext cx="4372425" cy="379871"/>
          </a:xfrm>
        </p:spPr>
        <p:txBody>
          <a:bodyPr anchor="t"/>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7302185" y="3636760"/>
            <a:ext cx="4372425" cy="317500"/>
          </a:xfrm>
        </p:spPr>
        <p:txBody>
          <a:bodyPr anchor="t"/>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7302185" y="2760460"/>
            <a:ext cx="4372425" cy="379871"/>
          </a:xfrm>
        </p:spPr>
        <p:txBody>
          <a:bodyPr anchor="t"/>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7302185" y="2427085"/>
            <a:ext cx="4372425" cy="317500"/>
          </a:xfrm>
        </p:spPr>
        <p:txBody>
          <a:bodyPr anchor="t"/>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6571915" y="4859238"/>
            <a:ext cx="612615" cy="727200"/>
          </a:xfrm>
        </p:spPr>
        <p:txBody>
          <a:bodyPr anchor="ctr"/>
          <a:lstStyle>
            <a:lvl1pPr marL="0" indent="0" algn="ctr">
              <a:buFontTx/>
              <a:buNone/>
              <a:defRPr sz="1000"/>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6571915" y="3630054"/>
            <a:ext cx="612615" cy="727200"/>
          </a:xfrm>
        </p:spPr>
        <p:txBody>
          <a:bodyPr anchor="ctr"/>
          <a:lstStyle>
            <a:lvl1pPr marL="0" indent="0" algn="ctr">
              <a:buFontTx/>
              <a:buNone/>
              <a:defRPr sz="1000"/>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6571915" y="2413131"/>
            <a:ext cx="612615" cy="727200"/>
          </a:xfrm>
        </p:spPr>
        <p:txBody>
          <a:bodyPr anchor="ctr"/>
          <a:lstStyle>
            <a:lvl1pPr marL="0" indent="0" algn="ctr">
              <a:buFontTx/>
              <a:buNone/>
              <a:defRPr sz="1000"/>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1" y="0"/>
            <a:ext cx="6357869" cy="6858000"/>
          </a:xfrm>
        </p:spPr>
        <p:txBody>
          <a:bodyPr anchor="ctr"/>
          <a:lstStyle>
            <a:lvl1pPr marL="0" indent="0" algn="ctr">
              <a:buFontTx/>
              <a:buNone/>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65722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6571913" y="971413"/>
            <a:ext cx="5104150" cy="396000"/>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6571913" y="446012"/>
            <a:ext cx="5104150" cy="525401"/>
          </a:xfrm>
          <a:prstGeom prst="rect">
            <a:avLst/>
          </a:prstGeom>
        </p:spPr>
        <p:txBody>
          <a:bodyPr anchor="t"/>
          <a:lstStyle>
            <a:lvl1pPr>
              <a:defRPr/>
            </a:lvl1pPr>
          </a:lstStyle>
          <a:p>
            <a:r>
              <a:rPr lang="en-US" dirty="0"/>
              <a:t>Click to add title</a:t>
            </a:r>
            <a:endParaRPr lang="en-IN" dirty="0"/>
          </a:p>
        </p:txBody>
      </p:sp>
      <p:grpSp>
        <p:nvGrpSpPr>
          <p:cNvPr id="16" name="Group 15">
            <a:extLst>
              <a:ext uri="{FF2B5EF4-FFF2-40B4-BE49-F238E27FC236}">
                <a16:creationId xmlns:a16="http://schemas.microsoft.com/office/drawing/2014/main" id="{23FB7A32-C398-4552-BABD-E975E40E4BF2}"/>
              </a:ext>
            </a:extLst>
          </p:cNvPr>
          <p:cNvGrpSpPr/>
          <p:nvPr userDrawn="1"/>
        </p:nvGrpSpPr>
        <p:grpSpPr>
          <a:xfrm>
            <a:off x="10807241" y="6197707"/>
            <a:ext cx="876744" cy="422027"/>
            <a:chOff x="10807237" y="6204057"/>
            <a:chExt cx="876744" cy="422027"/>
          </a:xfrm>
        </p:grpSpPr>
        <p:sp>
          <p:nvSpPr>
            <p:cNvPr id="17" name="Freeform 5">
              <a:extLst>
                <a:ext uri="{FF2B5EF4-FFF2-40B4-BE49-F238E27FC236}">
                  <a16:creationId xmlns:a16="http://schemas.microsoft.com/office/drawing/2014/main" id="{3C349B5C-2794-4E80-851D-A3ED43CD4BAC}"/>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6">
              <a:extLst>
                <a:ext uri="{FF2B5EF4-FFF2-40B4-BE49-F238E27FC236}">
                  <a16:creationId xmlns:a16="http://schemas.microsoft.com/office/drawing/2014/main" id="{06ACCB1F-4659-43E7-8DE1-C6366C40B583}"/>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7">
              <a:extLst>
                <a:ext uri="{FF2B5EF4-FFF2-40B4-BE49-F238E27FC236}">
                  <a16:creationId xmlns:a16="http://schemas.microsoft.com/office/drawing/2014/main" id="{0385DA69-7FAA-4062-8D99-0FB2B57928ED}"/>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8">
              <a:extLst>
                <a:ext uri="{FF2B5EF4-FFF2-40B4-BE49-F238E27FC236}">
                  <a16:creationId xmlns:a16="http://schemas.microsoft.com/office/drawing/2014/main" id="{9C273246-5122-49FD-A190-BC8851D70FB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custDataLst>
      <p:tags r:id="rId1"/>
    </p:custDataLst>
    <p:extLst>
      <p:ext uri="{BB962C8B-B14F-4D97-AF65-F5344CB8AC3E}">
        <p14:creationId xmlns:p14="http://schemas.microsoft.com/office/powerpoint/2010/main" val="356738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Subtitle">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829D2DEE-27D7-45A6-AAAA-27988854DC42}"/>
              </a:ext>
            </a:extLst>
          </p:cNvPr>
          <p:cNvSpPr>
            <a:spLocks noGrp="1"/>
          </p:cNvSpPr>
          <p:nvPr>
            <p:ph type="pic" sz="quarter" idx="16" hasCustomPrompt="1"/>
          </p:nvPr>
        </p:nvSpPr>
        <p:spPr>
          <a:xfrm>
            <a:off x="-12696" y="1504950"/>
            <a:ext cx="12192000" cy="5353050"/>
          </a:xfrm>
        </p:spPr>
        <p:txBody>
          <a:bodyPr anchor="ctr"/>
          <a:lstStyle>
            <a:lvl1pPr marL="0" indent="0" algn="ctr">
              <a:buFontTx/>
              <a:buNone/>
              <a:defRPr/>
            </a:lvl1pPr>
          </a:lstStyle>
          <a:p>
            <a:r>
              <a:rPr lang="en-US" dirty="0"/>
              <a:t>Click to add picture</a:t>
            </a:r>
          </a:p>
        </p:txBody>
      </p:sp>
      <p:sp>
        <p:nvSpPr>
          <p:cNvPr id="10" name="Subtitle">
            <a:extLst>
              <a:ext uri="{FF2B5EF4-FFF2-40B4-BE49-F238E27FC236}">
                <a16:creationId xmlns:a16="http://schemas.microsoft.com/office/drawing/2014/main" id="{0C6DB4EE-00A4-454D-AB86-3BF110B50474}"/>
              </a:ext>
            </a:extLst>
          </p:cNvPr>
          <p:cNvSpPr>
            <a:spLocks noGrp="1"/>
          </p:cNvSpPr>
          <p:nvPr>
            <p:ph type="body" sz="quarter" idx="15" hasCustomPrompt="1"/>
          </p:nvPr>
        </p:nvSpPr>
        <p:spPr>
          <a:xfrm>
            <a:off x="514666" y="957945"/>
            <a:ext cx="11157095" cy="395302"/>
          </a:xfrm>
        </p:spPr>
        <p:txBody>
          <a:bodyPr wrap="square" lIns="0" tIns="46800" rIns="0" bIns="46800">
            <a:noAutofit/>
          </a:bodyPr>
          <a:lstStyle>
            <a:lvl1pPr marL="0" indent="0">
              <a:spcBef>
                <a:spcPts val="830"/>
              </a:spcBef>
              <a:buFontTx/>
              <a:buNone/>
              <a:defRPr sz="1998" b="0">
                <a:solidFill>
                  <a:schemeClr val="tx1"/>
                </a:solidFill>
                <a:latin typeface="+mj-lt"/>
              </a:defRPr>
            </a:lvl1pPr>
          </a:lstStyle>
          <a:p>
            <a:pPr lvl="0"/>
            <a:r>
              <a:rPr lang="en-US" dirty="0"/>
              <a:t>Click to add subtitle</a:t>
            </a:r>
          </a:p>
        </p:txBody>
      </p:sp>
      <p:sp>
        <p:nvSpPr>
          <p:cNvPr id="11" name="Title">
            <a:extLst>
              <a:ext uri="{FF2B5EF4-FFF2-40B4-BE49-F238E27FC236}">
                <a16:creationId xmlns:a16="http://schemas.microsoft.com/office/drawing/2014/main" id="{AE08ECBD-0168-4B18-B856-4B3AE490D72F}"/>
              </a:ext>
            </a:extLst>
          </p:cNvPr>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Tree>
    <p:custDataLst>
      <p:tags r:id="rId1"/>
    </p:custDataLst>
    <p:extLst>
      <p:ext uri="{BB962C8B-B14F-4D97-AF65-F5344CB8AC3E}">
        <p14:creationId xmlns:p14="http://schemas.microsoft.com/office/powerpoint/2010/main" val="299538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p Full Image with bottom Content">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429E5CD7-5DBA-4ED0-98A1-1C0E8143845A}"/>
              </a:ext>
            </a:extLst>
          </p:cNvPr>
          <p:cNvSpPr>
            <a:spLocks noGrp="1"/>
          </p:cNvSpPr>
          <p:nvPr>
            <p:ph type="body" sz="quarter" idx="20" hasCustomPrompt="1"/>
          </p:nvPr>
        </p:nvSpPr>
        <p:spPr>
          <a:xfrm>
            <a:off x="514666" y="5502860"/>
            <a:ext cx="11157095" cy="329615"/>
          </a:xfrm>
        </p:spPr>
        <p:txBody>
          <a:bodyPr/>
          <a:lstStyle>
            <a:lvl1pPr marL="0" indent="0" algn="ctr">
              <a:buFontTx/>
              <a:buNone/>
              <a:defRPr sz="1600">
                <a:solidFill>
                  <a:schemeClr val="tx1"/>
                </a:solidFill>
              </a:defRPr>
            </a:lvl1pPr>
            <a:lvl2pPr marL="257021" indent="0" algn="ctr">
              <a:buFontTx/>
              <a:buNone/>
              <a:defRPr/>
            </a:lvl2pPr>
            <a:lvl3pPr marL="542599" indent="0" algn="ctr">
              <a:buFontTx/>
              <a:buNone/>
              <a:defRPr/>
            </a:lvl3pPr>
            <a:lvl4pPr marL="752024" indent="0" algn="ctr">
              <a:buFontTx/>
              <a:buNone/>
              <a:defRPr/>
            </a:lvl4pPr>
            <a:lvl5pPr marL="990006" indent="0" algn="ctr">
              <a:buFontTx/>
              <a:buNone/>
              <a:defRPr/>
            </a:lvl5pPr>
          </a:lstStyle>
          <a:p>
            <a:pPr lvl="0"/>
            <a:r>
              <a:rPr lang="en-US" dirty="0"/>
              <a:t>Click to add text</a:t>
            </a:r>
          </a:p>
        </p:txBody>
      </p:sp>
      <p:sp>
        <p:nvSpPr>
          <p:cNvPr id="10" name="Title">
            <a:extLst>
              <a:ext uri="{FF2B5EF4-FFF2-40B4-BE49-F238E27FC236}">
                <a16:creationId xmlns:a16="http://schemas.microsoft.com/office/drawing/2014/main" id="{124A5642-8E35-48B6-9FB1-3548F0F8DE78}"/>
              </a:ext>
            </a:extLst>
          </p:cNvPr>
          <p:cNvSpPr>
            <a:spLocks noGrp="1"/>
          </p:cNvSpPr>
          <p:nvPr>
            <p:ph type="title" hasCustomPrompt="1"/>
          </p:nvPr>
        </p:nvSpPr>
        <p:spPr>
          <a:xfrm>
            <a:off x="514666" y="4936824"/>
            <a:ext cx="11157095" cy="525401"/>
          </a:xfrm>
          <a:prstGeom prst="rect">
            <a:avLst/>
          </a:prstGeom>
        </p:spPr>
        <p:txBody>
          <a:bodyPr/>
          <a:lstStyle>
            <a:lvl1pPr algn="ctr">
              <a:defRPr/>
            </a:lvl1pPr>
          </a:lstStyle>
          <a:p>
            <a:r>
              <a:rPr lang="en-IN" dirty="0"/>
              <a:t>Click to add main text</a:t>
            </a:r>
            <a:endParaRPr lang="en-US" dirty="0"/>
          </a:p>
        </p:txBody>
      </p:sp>
      <p:sp>
        <p:nvSpPr>
          <p:cNvPr id="8" name="Picture Placeholder 1">
            <a:extLst>
              <a:ext uri="{FF2B5EF4-FFF2-40B4-BE49-F238E27FC236}">
                <a16:creationId xmlns:a16="http://schemas.microsoft.com/office/drawing/2014/main" id="{6F982113-DEB7-46E4-8A26-1A87E4D04A6A}"/>
              </a:ext>
            </a:extLst>
          </p:cNvPr>
          <p:cNvSpPr>
            <a:spLocks noGrp="1"/>
          </p:cNvSpPr>
          <p:nvPr>
            <p:ph type="pic" sz="quarter" idx="16" hasCustomPrompt="1"/>
          </p:nvPr>
        </p:nvSpPr>
        <p:spPr>
          <a:xfrm>
            <a:off x="-12696" y="6350"/>
            <a:ext cx="12192000" cy="4679950"/>
          </a:xfrm>
        </p:spPr>
        <p:txBody>
          <a:bodyPr anchor="ctr"/>
          <a:lstStyle>
            <a:lvl1pPr marL="0" indent="0" algn="ctr">
              <a:buFontTx/>
              <a:buNone/>
              <a:defRPr/>
            </a:lvl1pPr>
          </a:lstStyle>
          <a:p>
            <a:r>
              <a:rPr lang="en-US" dirty="0"/>
              <a:t>Click to add picture</a:t>
            </a:r>
          </a:p>
        </p:txBody>
      </p:sp>
      <p:sp>
        <p:nvSpPr>
          <p:cNvPr id="2" name="Date Placeholder 1">
            <a:extLst>
              <a:ext uri="{FF2B5EF4-FFF2-40B4-BE49-F238E27FC236}">
                <a16:creationId xmlns:a16="http://schemas.microsoft.com/office/drawing/2014/main" id="{3D5CBF4F-52C4-4D6A-AD8B-3204DB0760A2}"/>
              </a:ext>
            </a:extLst>
          </p:cNvPr>
          <p:cNvSpPr>
            <a:spLocks noGrp="1"/>
          </p:cNvSpPr>
          <p:nvPr>
            <p:ph type="dt" sz="half" idx="21"/>
          </p:nvPr>
        </p:nvSpPr>
        <p:spPr/>
        <p:txBody>
          <a:bodyPr/>
          <a:lstStyle/>
          <a:p>
            <a:endParaRPr lang="en-US" dirty="0"/>
          </a:p>
        </p:txBody>
      </p:sp>
      <p:sp>
        <p:nvSpPr>
          <p:cNvPr id="3" name="Footer Placeholder 2">
            <a:extLst>
              <a:ext uri="{FF2B5EF4-FFF2-40B4-BE49-F238E27FC236}">
                <a16:creationId xmlns:a16="http://schemas.microsoft.com/office/drawing/2014/main" id="{F0D5EC5D-6B0A-4DFD-ABB9-E4434F240BD7}"/>
              </a:ext>
            </a:extLst>
          </p:cNvPr>
          <p:cNvSpPr>
            <a:spLocks noGrp="1"/>
          </p:cNvSpPr>
          <p:nvPr>
            <p:ph type="ftr" sz="quarter" idx="22"/>
          </p:nvPr>
        </p:nvSpPr>
        <p:spPr/>
        <p:txBody>
          <a:bodyPr/>
          <a:lstStyle/>
          <a:p>
            <a:endParaRPr lang="en-US" dirty="0"/>
          </a:p>
        </p:txBody>
      </p:sp>
      <p:sp>
        <p:nvSpPr>
          <p:cNvPr id="4" name="Slide Number Placeholder 3">
            <a:extLst>
              <a:ext uri="{FF2B5EF4-FFF2-40B4-BE49-F238E27FC236}">
                <a16:creationId xmlns:a16="http://schemas.microsoft.com/office/drawing/2014/main" id="{57610AD0-11A8-4565-A767-F32714B58293}"/>
              </a:ext>
            </a:extLst>
          </p:cNvPr>
          <p:cNvSpPr>
            <a:spLocks noGrp="1"/>
          </p:cNvSpPr>
          <p:nvPr>
            <p:ph type="sldNum" sz="quarter" idx="23"/>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125037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Text with Subtitle">
    <p:spTree>
      <p:nvGrpSpPr>
        <p:cNvPr id="1" name=""/>
        <p:cNvGrpSpPr/>
        <p:nvPr/>
      </p:nvGrpSpPr>
      <p:grpSpPr>
        <a:xfrm>
          <a:off x="0" y="0"/>
          <a:ext cx="0" cy="0"/>
          <a:chOff x="0" y="0"/>
          <a:chExt cx="0" cy="0"/>
        </a:xfrm>
      </p:grpSpPr>
      <p:cxnSp>
        <p:nvCxnSpPr>
          <p:cNvPr id="44" name="Straight Connector 3">
            <a:extLst>
              <a:ext uri="{FF2B5EF4-FFF2-40B4-BE49-F238E27FC236}">
                <a16:creationId xmlns:a16="http://schemas.microsoft.com/office/drawing/2014/main" id="{0D149806-CB15-4854-A8B5-BEAD33EB95DC}"/>
              </a:ext>
            </a:extLst>
          </p:cNvPr>
          <p:cNvCxnSpPr/>
          <p:nvPr userDrawn="1"/>
        </p:nvCxnSpPr>
        <p:spPr>
          <a:xfrm>
            <a:off x="8913338"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
            <a:extLst>
              <a:ext uri="{FF2B5EF4-FFF2-40B4-BE49-F238E27FC236}">
                <a16:creationId xmlns:a16="http://schemas.microsoft.com/office/drawing/2014/main" id="{1552D481-FEEC-43D6-9BEF-95F6EE88FBC4}"/>
              </a:ext>
            </a:extLst>
          </p:cNvPr>
          <p:cNvCxnSpPr/>
          <p:nvPr userDrawn="1"/>
        </p:nvCxnSpPr>
        <p:spPr>
          <a:xfrm>
            <a:off x="1485772"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11D92DC5-29CD-43A0-834C-109118ECD383}"/>
              </a:ext>
            </a:extLst>
          </p:cNvPr>
          <p:cNvSpPr>
            <a:spLocks noGrp="1"/>
          </p:cNvSpPr>
          <p:nvPr>
            <p:ph type="body" sz="quarter" idx="26" hasCustomPrompt="1"/>
          </p:nvPr>
        </p:nvSpPr>
        <p:spPr>
          <a:xfrm>
            <a:off x="8222696" y="3092280"/>
            <a:ext cx="3058900" cy="1740568"/>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7" name="Text Placeholder 4">
            <a:extLst>
              <a:ext uri="{FF2B5EF4-FFF2-40B4-BE49-F238E27FC236}">
                <a16:creationId xmlns:a16="http://schemas.microsoft.com/office/drawing/2014/main" id="{C7296648-43DF-486D-90AC-2A1A816D2CC0}"/>
              </a:ext>
            </a:extLst>
          </p:cNvPr>
          <p:cNvSpPr>
            <a:spLocks noGrp="1"/>
          </p:cNvSpPr>
          <p:nvPr>
            <p:ph type="body" sz="quarter" idx="25" hasCustomPrompt="1"/>
          </p:nvPr>
        </p:nvSpPr>
        <p:spPr>
          <a:xfrm>
            <a:off x="4508762" y="3092280"/>
            <a:ext cx="3059903" cy="1740738"/>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11" name="Text Placeholder 2">
            <a:extLst>
              <a:ext uri="{FF2B5EF4-FFF2-40B4-BE49-F238E27FC236}">
                <a16:creationId xmlns:a16="http://schemas.microsoft.com/office/drawing/2014/main" id="{41523C04-FEF3-4473-9F9E-4486EB68B16C}"/>
              </a:ext>
            </a:extLst>
          </p:cNvPr>
          <p:cNvSpPr>
            <a:spLocks noGrp="1"/>
          </p:cNvSpPr>
          <p:nvPr>
            <p:ph type="body" sz="quarter" idx="27" hasCustomPrompt="1"/>
          </p:nvPr>
        </p:nvSpPr>
        <p:spPr>
          <a:xfrm>
            <a:off x="794828" y="3092280"/>
            <a:ext cx="3059903" cy="1740738"/>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050"/>
            </a:lvl4pPr>
            <a:lvl5pPr>
              <a:defRPr sz="1050"/>
            </a:lvl5pPr>
          </a:lstStyle>
          <a:p>
            <a:pPr lvl="0"/>
            <a:r>
              <a:rPr lang="en-US" dirty="0"/>
              <a:t>Click to add text</a:t>
            </a:r>
          </a:p>
          <a:p>
            <a:pPr lvl="1"/>
            <a:r>
              <a:rPr lang="en-US" dirty="0"/>
              <a:t>Second level</a:t>
            </a:r>
          </a:p>
          <a:p>
            <a:pPr lvl="2"/>
            <a:r>
              <a:rPr lang="en-US" dirty="0"/>
              <a:t>Third level</a:t>
            </a:r>
          </a:p>
        </p:txBody>
      </p:sp>
      <p:sp>
        <p:nvSpPr>
          <p:cNvPr id="3" name="Text Placeholder 1">
            <a:extLst>
              <a:ext uri="{FF2B5EF4-FFF2-40B4-BE49-F238E27FC236}">
                <a16:creationId xmlns:a16="http://schemas.microsoft.com/office/drawing/2014/main" id="{2614DF48-AE6A-4434-9444-3046B97BF476}"/>
              </a:ext>
            </a:extLst>
          </p:cNvPr>
          <p:cNvSpPr>
            <a:spLocks noGrp="1"/>
          </p:cNvSpPr>
          <p:nvPr>
            <p:ph type="body" sz="quarter" idx="28" hasCustomPrompt="1"/>
          </p:nvPr>
        </p:nvSpPr>
        <p:spPr>
          <a:xfrm>
            <a:off x="1512281" y="2038025"/>
            <a:ext cx="2342450"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20" name="Text Placeholder 3">
            <a:extLst>
              <a:ext uri="{FF2B5EF4-FFF2-40B4-BE49-F238E27FC236}">
                <a16:creationId xmlns:a16="http://schemas.microsoft.com/office/drawing/2014/main" id="{5C12279E-15A4-4F1C-B723-983928D80158}"/>
              </a:ext>
            </a:extLst>
          </p:cNvPr>
          <p:cNvSpPr>
            <a:spLocks noGrp="1"/>
          </p:cNvSpPr>
          <p:nvPr>
            <p:ph type="body" sz="quarter" idx="29" hasCustomPrompt="1"/>
          </p:nvPr>
        </p:nvSpPr>
        <p:spPr>
          <a:xfrm>
            <a:off x="5280413" y="2038025"/>
            <a:ext cx="2288252"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cxnSp>
        <p:nvCxnSpPr>
          <p:cNvPr id="23" name="Straight Connector 1">
            <a:extLst>
              <a:ext uri="{FF2B5EF4-FFF2-40B4-BE49-F238E27FC236}">
                <a16:creationId xmlns:a16="http://schemas.microsoft.com/office/drawing/2014/main" id="{CE3978B7-9851-4431-9CE7-444C63EB255F}"/>
              </a:ext>
            </a:extLst>
          </p:cNvPr>
          <p:cNvCxnSpPr/>
          <p:nvPr userDrawn="1"/>
        </p:nvCxnSpPr>
        <p:spPr>
          <a:xfrm>
            <a:off x="5253903"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BB83E848-310A-4CE9-AAB5-A7062CD12B55}"/>
              </a:ext>
            </a:extLst>
          </p:cNvPr>
          <p:cNvSpPr>
            <a:spLocks noGrp="1"/>
          </p:cNvSpPr>
          <p:nvPr>
            <p:ph type="body" sz="quarter" idx="30" hasCustomPrompt="1"/>
          </p:nvPr>
        </p:nvSpPr>
        <p:spPr>
          <a:xfrm>
            <a:off x="8937061" y="2038025"/>
            <a:ext cx="2344535"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17" name="Subtitle">
            <a:extLst>
              <a:ext uri="{FF2B5EF4-FFF2-40B4-BE49-F238E27FC236}">
                <a16:creationId xmlns:a16="http://schemas.microsoft.com/office/drawing/2014/main" id="{296CA895-A283-4839-B3BF-4E279E03DB72}"/>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18" name="Title">
            <a:extLst>
              <a:ext uri="{FF2B5EF4-FFF2-40B4-BE49-F238E27FC236}">
                <a16:creationId xmlns:a16="http://schemas.microsoft.com/office/drawing/2014/main" id="{136D102B-546C-409E-9E46-CCC05F10AA75}"/>
              </a:ext>
            </a:extLst>
          </p:cNvPr>
          <p:cNvSpPr>
            <a:spLocks noGrp="1"/>
          </p:cNvSpPr>
          <p:nvPr>
            <p:ph type="title" hasCustomPrompt="1"/>
          </p:nvPr>
        </p:nvSpPr>
        <p:spPr>
          <a:xfrm>
            <a:off x="514800"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9CA22242-FA7C-46E1-91CE-454677010177}"/>
              </a:ext>
            </a:extLst>
          </p:cNvPr>
          <p:cNvSpPr>
            <a:spLocks noGrp="1"/>
          </p:cNvSpPr>
          <p:nvPr>
            <p:ph type="dt" sz="half" idx="31"/>
          </p:nvPr>
        </p:nvSpPr>
        <p:spPr/>
        <p:txBody>
          <a:bodyPr/>
          <a:lstStyle/>
          <a:p>
            <a:endParaRPr lang="en-US" dirty="0"/>
          </a:p>
        </p:txBody>
      </p:sp>
      <p:sp>
        <p:nvSpPr>
          <p:cNvPr id="4" name="Footer Placeholder 3">
            <a:extLst>
              <a:ext uri="{FF2B5EF4-FFF2-40B4-BE49-F238E27FC236}">
                <a16:creationId xmlns:a16="http://schemas.microsoft.com/office/drawing/2014/main" id="{CD299184-E956-4DB7-928D-5DC522DFFFE3}"/>
              </a:ext>
            </a:extLst>
          </p:cNvPr>
          <p:cNvSpPr>
            <a:spLocks noGrp="1"/>
          </p:cNvSpPr>
          <p:nvPr>
            <p:ph type="ftr" sz="quarter" idx="32"/>
          </p:nvPr>
        </p:nvSpPr>
        <p:spPr/>
        <p:txBody>
          <a:bodyPr/>
          <a:lstStyle/>
          <a:p>
            <a:endParaRPr lang="en-US" dirty="0"/>
          </a:p>
        </p:txBody>
      </p:sp>
      <p:sp>
        <p:nvSpPr>
          <p:cNvPr id="5" name="Slide Number Placeholder 4">
            <a:extLst>
              <a:ext uri="{FF2B5EF4-FFF2-40B4-BE49-F238E27FC236}">
                <a16:creationId xmlns:a16="http://schemas.microsoft.com/office/drawing/2014/main" id="{50D02F57-0A92-4A24-8EB0-440F9EA27832}"/>
              </a:ext>
            </a:extLst>
          </p:cNvPr>
          <p:cNvSpPr>
            <a:spLocks noGrp="1"/>
          </p:cNvSpPr>
          <p:nvPr>
            <p:ph type="sldNum" sz="quarter" idx="33"/>
          </p:nvPr>
        </p:nvSpPr>
        <p:spPr/>
        <p:txBody>
          <a:bodyPr/>
          <a:lstStyle/>
          <a:p>
            <a:fld id="{0FB90C2E-4A2E-4FB3-9E31-0E4408463F2B}" type="slidenum">
              <a:rPr lang="en-US" smtClean="0"/>
              <a:pPr/>
              <a:t>‹#›</a:t>
            </a:fld>
            <a:endParaRPr lang="en-US"/>
          </a:p>
        </p:txBody>
      </p:sp>
      <p:sp>
        <p:nvSpPr>
          <p:cNvPr id="8" name="Picture Placeholder 1">
            <a:extLst>
              <a:ext uri="{FF2B5EF4-FFF2-40B4-BE49-F238E27FC236}">
                <a16:creationId xmlns:a16="http://schemas.microsoft.com/office/drawing/2014/main" id="{C0E2FC60-43A7-4FE4-82A6-940AE0EFAF14}"/>
              </a:ext>
            </a:extLst>
          </p:cNvPr>
          <p:cNvSpPr>
            <a:spLocks noGrp="1"/>
          </p:cNvSpPr>
          <p:nvPr>
            <p:ph type="pic" sz="quarter" idx="34" hasCustomPrompt="1"/>
          </p:nvPr>
        </p:nvSpPr>
        <p:spPr>
          <a:xfrm>
            <a:off x="794828" y="2043615"/>
            <a:ext cx="623233" cy="712551"/>
          </a:xfrm>
        </p:spPr>
        <p:txBody>
          <a:bodyPr anchor="ctr"/>
          <a:lstStyle>
            <a:lvl1pPr marL="0" indent="0" algn="ctr">
              <a:buFontTx/>
              <a:buNone/>
              <a:defRPr sz="1200">
                <a:solidFill>
                  <a:schemeClr val="tx1"/>
                </a:solidFill>
              </a:defRPr>
            </a:lvl1pPr>
          </a:lstStyle>
          <a:p>
            <a:r>
              <a:rPr lang="en-US" dirty="0"/>
              <a:t>C</a:t>
            </a:r>
            <a:r>
              <a:rPr lang="en-IN" dirty="0"/>
              <a:t>lick to add Icon</a:t>
            </a:r>
          </a:p>
        </p:txBody>
      </p:sp>
      <p:sp>
        <p:nvSpPr>
          <p:cNvPr id="12" name="Picture Placeholder 2">
            <a:extLst>
              <a:ext uri="{FF2B5EF4-FFF2-40B4-BE49-F238E27FC236}">
                <a16:creationId xmlns:a16="http://schemas.microsoft.com/office/drawing/2014/main" id="{409918A7-47C8-4AA8-8037-F48F25524CB9}"/>
              </a:ext>
            </a:extLst>
          </p:cNvPr>
          <p:cNvSpPr>
            <a:spLocks noGrp="1"/>
          </p:cNvSpPr>
          <p:nvPr>
            <p:ph type="pic" sz="quarter" idx="35" hasCustomPrompt="1"/>
          </p:nvPr>
        </p:nvSpPr>
        <p:spPr>
          <a:xfrm>
            <a:off x="4508762" y="2043366"/>
            <a:ext cx="622800" cy="712800"/>
          </a:xfrm>
        </p:spPr>
        <p:txBody>
          <a:bodyPr/>
          <a:lstStyle>
            <a:lvl1pPr marL="0" indent="0" algn="ctr" defTabSz="914400" rtl="0" eaLnBrk="1" latinLnBrk="0" hangingPunct="1">
              <a:lnSpc>
                <a:spcPct val="105000"/>
              </a:lnSpc>
              <a:spcBef>
                <a:spcPts val="1000"/>
              </a:spcBef>
              <a:buClr>
                <a:schemeClr val="tx2"/>
              </a:buClr>
              <a:buFontTx/>
              <a:buNone/>
              <a:defRPr lang="en-IN" sz="1200" kern="1200" dirty="0">
                <a:solidFill>
                  <a:schemeClr val="tx1"/>
                </a:solidFill>
                <a:latin typeface="+mn-lt"/>
                <a:ea typeface="+mn-ea"/>
                <a:cs typeface="+mn-cs"/>
              </a:defRPr>
            </a:lvl1pPr>
          </a:lstStyle>
          <a:p>
            <a:r>
              <a:rPr lang="en-IN" dirty="0"/>
              <a:t>Click to add Icon</a:t>
            </a:r>
          </a:p>
        </p:txBody>
      </p:sp>
      <p:sp>
        <p:nvSpPr>
          <p:cNvPr id="15" name="Picture Placeholder 14">
            <a:extLst>
              <a:ext uri="{FF2B5EF4-FFF2-40B4-BE49-F238E27FC236}">
                <a16:creationId xmlns:a16="http://schemas.microsoft.com/office/drawing/2014/main" id="{2E7EDC4E-22FF-403A-AE84-574821E5EAEE}"/>
              </a:ext>
            </a:extLst>
          </p:cNvPr>
          <p:cNvSpPr>
            <a:spLocks noGrp="1"/>
          </p:cNvSpPr>
          <p:nvPr>
            <p:ph type="pic" sz="quarter" idx="36" hasCustomPrompt="1"/>
          </p:nvPr>
        </p:nvSpPr>
        <p:spPr>
          <a:xfrm>
            <a:off x="8222696" y="2043366"/>
            <a:ext cx="622800" cy="712800"/>
          </a:xfrm>
        </p:spPr>
        <p:txBody>
          <a:bodyPr anchor="ctr"/>
          <a:lstStyle>
            <a:lvl1pPr marL="0" marR="0" indent="0" algn="ctr" defTabSz="914400" rtl="0" eaLnBrk="1" fontAlgn="auto" latinLnBrk="0" hangingPunct="1">
              <a:lnSpc>
                <a:spcPct val="105000"/>
              </a:lnSpc>
              <a:spcBef>
                <a:spcPts val="1000"/>
              </a:spcBef>
              <a:spcAft>
                <a:spcPts val="0"/>
              </a:spcAft>
              <a:buClr>
                <a:schemeClr val="tx2"/>
              </a:buClr>
              <a:buSzTx/>
              <a:buFontTx/>
              <a:buNone/>
              <a:tabLst/>
              <a:defRPr lang="en-IN" sz="1200" kern="1200" dirty="0">
                <a:solidFill>
                  <a:schemeClr val="tx1"/>
                </a:solidFill>
                <a:latin typeface="+mn-lt"/>
                <a:ea typeface="+mn-ea"/>
                <a:cs typeface="+mn-cs"/>
              </a:defRPr>
            </a:lvl1pPr>
          </a:lstStyle>
          <a:p>
            <a:pPr marL="0" marR="0" lvl="0" indent="0" algn="l" defTabSz="914400" rtl="0" eaLnBrk="1" fontAlgn="auto" latinLnBrk="0" hangingPunct="1">
              <a:lnSpc>
                <a:spcPct val="105000"/>
              </a:lnSpc>
              <a:spcBef>
                <a:spcPts val="1000"/>
              </a:spcBef>
              <a:spcAft>
                <a:spcPts val="0"/>
              </a:spcAft>
              <a:buClr>
                <a:schemeClr val="tx2"/>
              </a:buClr>
              <a:buSzTx/>
              <a:buFontTx/>
              <a:buNone/>
              <a:tabLst/>
              <a:defRPr/>
            </a:pPr>
            <a:r>
              <a:rPr lang="en-IN" dirty="0"/>
              <a:t>Click to add Icon</a:t>
            </a:r>
          </a:p>
        </p:txBody>
      </p:sp>
    </p:spTree>
    <p:custDataLst>
      <p:tags r:id="rId1"/>
    </p:custDataLst>
    <p:extLst>
      <p:ext uri="{BB962C8B-B14F-4D97-AF65-F5344CB8AC3E}">
        <p14:creationId xmlns:p14="http://schemas.microsoft.com/office/powerpoint/2010/main" val="359942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4/22/2021</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Column Text with Subtitle">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7796EEA-10FC-424C-87C1-E4709DBC77E1}"/>
              </a:ext>
            </a:extLst>
          </p:cNvPr>
          <p:cNvSpPr>
            <a:spLocks noGrp="1"/>
          </p:cNvSpPr>
          <p:nvPr>
            <p:ph idx="1" hasCustomPrompt="1"/>
          </p:nvPr>
        </p:nvSpPr>
        <p:spPr>
          <a:xfrm>
            <a:off x="518265" y="1514475"/>
            <a:ext cx="2659707" cy="4316400"/>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2D6D80C4-DFA9-4D5C-B304-C89C9C90AB50}"/>
              </a:ext>
            </a:extLst>
          </p:cNvPr>
          <p:cNvSpPr>
            <a:spLocks noGrp="1"/>
          </p:cNvSpPr>
          <p:nvPr>
            <p:ph idx="16" hasCustomPrompt="1"/>
          </p:nvPr>
        </p:nvSpPr>
        <p:spPr>
          <a:xfrm>
            <a:off x="3323832" y="1514475"/>
            <a:ext cx="2699297" cy="4316400"/>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2" name="Straight Connector">
            <a:extLst>
              <a:ext uri="{FF2B5EF4-FFF2-40B4-BE49-F238E27FC236}">
                <a16:creationId xmlns:a16="http://schemas.microsoft.com/office/drawing/2014/main" id="{30E05731-CDE6-4A2F-B07E-21AB82B136C9}"/>
              </a:ext>
            </a:extLst>
          </p:cNvPr>
          <p:cNvCxnSpPr>
            <a:cxnSpLocks/>
          </p:cNvCxnSpPr>
          <p:nvPr userDrawn="1"/>
        </p:nvCxnSpPr>
        <p:spPr bwMode="gray">
          <a:xfrm>
            <a:off x="3250902"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1F10B083-A72E-4899-B992-124BEE5230B2}"/>
              </a:ext>
            </a:extLst>
          </p:cNvPr>
          <p:cNvSpPr>
            <a:spLocks noGrp="1"/>
          </p:cNvSpPr>
          <p:nvPr>
            <p:ph sz="quarter" idx="17" hasCustomPrompt="1"/>
          </p:nvPr>
        </p:nvSpPr>
        <p:spPr>
          <a:xfrm>
            <a:off x="6168990" y="1514476"/>
            <a:ext cx="2699297" cy="4316413"/>
          </a:xfrm>
        </p:spPr>
        <p:txBody>
          <a:bodyPr/>
          <a:lstStyle>
            <a:lvl1pPr>
              <a:defRPr sz="1600"/>
            </a:lvl1pPr>
            <a:lvl2pPr>
              <a:defRPr sz="1400"/>
            </a:lvl2pPr>
            <a:lvl3pPr>
              <a:defRPr sz="1200"/>
            </a:lvl3pPr>
            <a:lvl4pPr>
              <a:defRPr sz="1100"/>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Content Placeholder 4">
            <a:extLst>
              <a:ext uri="{FF2B5EF4-FFF2-40B4-BE49-F238E27FC236}">
                <a16:creationId xmlns:a16="http://schemas.microsoft.com/office/drawing/2014/main" id="{03B6E17A-CC21-4FBD-B68D-BF491BD9324E}"/>
              </a:ext>
            </a:extLst>
          </p:cNvPr>
          <p:cNvSpPr>
            <a:spLocks noGrp="1"/>
          </p:cNvSpPr>
          <p:nvPr>
            <p:ph sz="quarter" idx="18" hasCustomPrompt="1"/>
          </p:nvPr>
        </p:nvSpPr>
        <p:spPr>
          <a:xfrm>
            <a:off x="9014145" y="1514476"/>
            <a:ext cx="2661215" cy="4316399"/>
          </a:xfrm>
        </p:spPr>
        <p:txBody>
          <a:bodyPr/>
          <a:lstStyle>
            <a:lvl1pPr>
              <a:defRPr sz="1600"/>
            </a:lvl1pPr>
            <a:lvl2pPr>
              <a:defRPr sz="1400"/>
            </a:lvl2pPr>
            <a:lvl3pPr>
              <a:defRPr sz="1200"/>
            </a:lvl3pPr>
            <a:lvl4pPr>
              <a:defRPr sz="1100"/>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4" name="Straight Connector">
            <a:extLst>
              <a:ext uri="{FF2B5EF4-FFF2-40B4-BE49-F238E27FC236}">
                <a16:creationId xmlns:a16="http://schemas.microsoft.com/office/drawing/2014/main" id="{1DAABA11-7ACB-4924-86F4-D4D0146E793B}"/>
              </a:ext>
            </a:extLst>
          </p:cNvPr>
          <p:cNvCxnSpPr>
            <a:cxnSpLocks/>
          </p:cNvCxnSpPr>
          <p:nvPr userDrawn="1"/>
        </p:nvCxnSpPr>
        <p:spPr bwMode="gray">
          <a:xfrm>
            <a:off x="6096059"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a:extLst>
              <a:ext uri="{FF2B5EF4-FFF2-40B4-BE49-F238E27FC236}">
                <a16:creationId xmlns:a16="http://schemas.microsoft.com/office/drawing/2014/main" id="{B553F4DC-C561-4B19-BBF6-52035EC32581}"/>
              </a:ext>
            </a:extLst>
          </p:cNvPr>
          <p:cNvCxnSpPr>
            <a:cxnSpLocks/>
          </p:cNvCxnSpPr>
          <p:nvPr userDrawn="1"/>
        </p:nvCxnSpPr>
        <p:spPr bwMode="gray">
          <a:xfrm>
            <a:off x="8941217"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ubtitle">
            <a:extLst>
              <a:ext uri="{FF2B5EF4-FFF2-40B4-BE49-F238E27FC236}">
                <a16:creationId xmlns:a16="http://schemas.microsoft.com/office/drawing/2014/main" id="{41BCB700-DD8E-4425-955D-48418C87FC7D}"/>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22" name="Title">
            <a:extLst>
              <a:ext uri="{FF2B5EF4-FFF2-40B4-BE49-F238E27FC236}">
                <a16:creationId xmlns:a16="http://schemas.microsoft.com/office/drawing/2014/main" id="{D0F98D8F-A5AF-4E12-B691-B426930D8E93}"/>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7291DFEE-4CBA-4ADB-A430-093C10DDAAB1}"/>
              </a:ext>
            </a:extLst>
          </p:cNvPr>
          <p:cNvSpPr>
            <a:spLocks noGrp="1"/>
          </p:cNvSpPr>
          <p:nvPr>
            <p:ph type="dt" sz="half" idx="19"/>
          </p:nvPr>
        </p:nvSpPr>
        <p:spPr/>
        <p:txBody>
          <a:bodyPr/>
          <a:lstStyle/>
          <a:p>
            <a:endParaRPr lang="en-US" dirty="0"/>
          </a:p>
        </p:txBody>
      </p:sp>
      <p:sp>
        <p:nvSpPr>
          <p:cNvPr id="4" name="Footer Placeholder 3">
            <a:extLst>
              <a:ext uri="{FF2B5EF4-FFF2-40B4-BE49-F238E27FC236}">
                <a16:creationId xmlns:a16="http://schemas.microsoft.com/office/drawing/2014/main" id="{2380F304-5E54-473E-8FA9-BB8757D6294E}"/>
              </a:ext>
            </a:extLst>
          </p:cNvPr>
          <p:cNvSpPr>
            <a:spLocks noGrp="1"/>
          </p:cNvSpPr>
          <p:nvPr>
            <p:ph type="ftr" sz="quarter" idx="20"/>
          </p:nvPr>
        </p:nvSpPr>
        <p:spPr/>
        <p:txBody>
          <a:bodyPr/>
          <a:lstStyle/>
          <a:p>
            <a:endParaRPr lang="en-US" dirty="0"/>
          </a:p>
        </p:txBody>
      </p:sp>
      <p:sp>
        <p:nvSpPr>
          <p:cNvPr id="6" name="Slide Number Placeholder 5">
            <a:extLst>
              <a:ext uri="{FF2B5EF4-FFF2-40B4-BE49-F238E27FC236}">
                <a16:creationId xmlns:a16="http://schemas.microsoft.com/office/drawing/2014/main" id="{9C9ACF6F-760E-43B4-A131-8DDB6E9FBF94}"/>
              </a:ext>
            </a:extLst>
          </p:cNvPr>
          <p:cNvSpPr>
            <a:spLocks noGrp="1"/>
          </p:cNvSpPr>
          <p:nvPr>
            <p:ph type="sldNum" sz="quarter" idx="21"/>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339536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Text with Icon and Subtitle">
    <p:spTree>
      <p:nvGrpSpPr>
        <p:cNvPr id="1" name=""/>
        <p:cNvGrpSpPr/>
        <p:nvPr/>
      </p:nvGrpSpPr>
      <p:grpSpPr>
        <a:xfrm>
          <a:off x="0" y="0"/>
          <a:ext cx="0" cy="0"/>
          <a:chOff x="0" y="0"/>
          <a:chExt cx="0" cy="0"/>
        </a:xfrm>
      </p:grpSpPr>
      <p:sp>
        <p:nvSpPr>
          <p:cNvPr id="7" name="Flowchart: Process 4">
            <a:extLst>
              <a:ext uri="{FF2B5EF4-FFF2-40B4-BE49-F238E27FC236}">
                <a16:creationId xmlns:a16="http://schemas.microsoft.com/office/drawing/2014/main" id="{81EA39F4-D60A-4EF0-91B3-59AFA71C688C}"/>
              </a:ext>
            </a:extLst>
          </p:cNvPr>
          <p:cNvSpPr/>
          <p:nvPr userDrawn="1"/>
        </p:nvSpPr>
        <p:spPr>
          <a:xfrm>
            <a:off x="8906336"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9" name="Flowchart: Process 3">
            <a:extLst>
              <a:ext uri="{FF2B5EF4-FFF2-40B4-BE49-F238E27FC236}">
                <a16:creationId xmlns:a16="http://schemas.microsoft.com/office/drawing/2014/main" id="{4ADFB8B6-E0E8-47A2-AFE2-E185047CE699}"/>
              </a:ext>
            </a:extLst>
          </p:cNvPr>
          <p:cNvSpPr/>
          <p:nvPr userDrawn="1"/>
        </p:nvSpPr>
        <p:spPr>
          <a:xfrm>
            <a:off x="6239870"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1" name="Flowchart: Process 2">
            <a:extLst>
              <a:ext uri="{FF2B5EF4-FFF2-40B4-BE49-F238E27FC236}">
                <a16:creationId xmlns:a16="http://schemas.microsoft.com/office/drawing/2014/main" id="{CA02093E-5B9E-4B68-87B2-795AB7704707}"/>
              </a:ext>
            </a:extLst>
          </p:cNvPr>
          <p:cNvSpPr/>
          <p:nvPr userDrawn="1"/>
        </p:nvSpPr>
        <p:spPr>
          <a:xfrm>
            <a:off x="3570397"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3" name="Flowchart: Process 1">
            <a:extLst>
              <a:ext uri="{FF2B5EF4-FFF2-40B4-BE49-F238E27FC236}">
                <a16:creationId xmlns:a16="http://schemas.microsoft.com/office/drawing/2014/main" id="{E59520D0-E558-46A0-8AF2-57D7DA295402}"/>
              </a:ext>
            </a:extLst>
          </p:cNvPr>
          <p:cNvSpPr/>
          <p:nvPr userDrawn="1"/>
        </p:nvSpPr>
        <p:spPr>
          <a:xfrm>
            <a:off x="922095"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21" name="Pentagon 4">
            <a:extLst>
              <a:ext uri="{FF2B5EF4-FFF2-40B4-BE49-F238E27FC236}">
                <a16:creationId xmlns:a16="http://schemas.microsoft.com/office/drawing/2014/main" id="{22F9F5FD-530E-49B1-815F-D4B9A80F391E}"/>
              </a:ext>
            </a:extLst>
          </p:cNvPr>
          <p:cNvSpPr/>
          <p:nvPr userDrawn="1"/>
        </p:nvSpPr>
        <p:spPr>
          <a:xfrm rot="5400000">
            <a:off x="9262193" y="1171110"/>
            <a:ext cx="1655236" cy="2366949"/>
          </a:xfrm>
          <a:prstGeom prst="homePlate">
            <a:avLst>
              <a:gd name="adj" fmla="val 8077"/>
            </a:avLst>
          </a:prstGeom>
          <a:solidFill>
            <a:schemeClr val="accent5"/>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5" name="Pentagon 3">
            <a:extLst>
              <a:ext uri="{FF2B5EF4-FFF2-40B4-BE49-F238E27FC236}">
                <a16:creationId xmlns:a16="http://schemas.microsoft.com/office/drawing/2014/main" id="{690AAD1C-1224-4B1D-8F58-27E82521E67F}"/>
              </a:ext>
            </a:extLst>
          </p:cNvPr>
          <p:cNvSpPr/>
          <p:nvPr userDrawn="1"/>
        </p:nvSpPr>
        <p:spPr>
          <a:xfrm rot="5400000">
            <a:off x="6595727" y="1171110"/>
            <a:ext cx="1655236" cy="2366949"/>
          </a:xfrm>
          <a:prstGeom prst="homePlate">
            <a:avLst>
              <a:gd name="adj" fmla="val 8077"/>
            </a:avLst>
          </a:prstGeom>
          <a:solidFill>
            <a:schemeClr val="accent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7" name="Pentagon 2">
            <a:extLst>
              <a:ext uri="{FF2B5EF4-FFF2-40B4-BE49-F238E27FC236}">
                <a16:creationId xmlns:a16="http://schemas.microsoft.com/office/drawing/2014/main" id="{719A9AE9-4617-4495-8104-8E7130E5970C}"/>
              </a:ext>
            </a:extLst>
          </p:cNvPr>
          <p:cNvSpPr/>
          <p:nvPr userDrawn="1"/>
        </p:nvSpPr>
        <p:spPr>
          <a:xfrm rot="5400000">
            <a:off x="3926254" y="1171110"/>
            <a:ext cx="1655236" cy="2366949"/>
          </a:xfrm>
          <a:prstGeom prst="homePlate">
            <a:avLst>
              <a:gd name="adj" fmla="val 8077"/>
            </a:avLst>
          </a:prstGeom>
          <a:solidFill>
            <a:srgbClr val="FFC20E"/>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9" name="Pentagon 1">
            <a:extLst>
              <a:ext uri="{FF2B5EF4-FFF2-40B4-BE49-F238E27FC236}">
                <a16:creationId xmlns:a16="http://schemas.microsoft.com/office/drawing/2014/main" id="{E04BEBC7-8568-49C6-A506-0524C54A4F2E}"/>
              </a:ext>
            </a:extLst>
          </p:cNvPr>
          <p:cNvSpPr/>
          <p:nvPr userDrawn="1"/>
        </p:nvSpPr>
        <p:spPr>
          <a:xfrm rot="5400000">
            <a:off x="1277952" y="1170926"/>
            <a:ext cx="1655236" cy="2366949"/>
          </a:xfrm>
          <a:prstGeom prst="homePlate">
            <a:avLst>
              <a:gd name="adj" fmla="val 8077"/>
            </a:avLst>
          </a:prstGeom>
          <a:solidFill>
            <a:srgbClr val="0066B3"/>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37" name="Rectangle 4">
            <a:extLst>
              <a:ext uri="{FF2B5EF4-FFF2-40B4-BE49-F238E27FC236}">
                <a16:creationId xmlns:a16="http://schemas.microsoft.com/office/drawing/2014/main" id="{64DCA1C2-4959-4514-A1DE-89E240853545}"/>
              </a:ext>
            </a:extLst>
          </p:cNvPr>
          <p:cNvSpPr/>
          <p:nvPr userDrawn="1"/>
        </p:nvSpPr>
        <p:spPr bwMode="gray">
          <a:xfrm>
            <a:off x="8906335" y="1526781"/>
            <a:ext cx="2366952" cy="536400"/>
          </a:xfrm>
          <a:prstGeom prst="rect">
            <a:avLst/>
          </a:prstGeom>
          <a:solidFill>
            <a:srgbClr val="CAE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err="1"/>
          </a:p>
        </p:txBody>
      </p:sp>
      <p:sp>
        <p:nvSpPr>
          <p:cNvPr id="36" name="Rectangle 3">
            <a:extLst>
              <a:ext uri="{FF2B5EF4-FFF2-40B4-BE49-F238E27FC236}">
                <a16:creationId xmlns:a16="http://schemas.microsoft.com/office/drawing/2014/main" id="{A1A89226-09BA-4E4F-9725-B48F3544FA4C}"/>
              </a:ext>
            </a:extLst>
          </p:cNvPr>
          <p:cNvSpPr/>
          <p:nvPr userDrawn="1"/>
        </p:nvSpPr>
        <p:spPr bwMode="gray">
          <a:xfrm>
            <a:off x="6239869" y="1526781"/>
            <a:ext cx="2366952" cy="536400"/>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err="1"/>
          </a:p>
        </p:txBody>
      </p:sp>
      <p:sp>
        <p:nvSpPr>
          <p:cNvPr id="35" name="Rectangle 2">
            <a:extLst>
              <a:ext uri="{FF2B5EF4-FFF2-40B4-BE49-F238E27FC236}">
                <a16:creationId xmlns:a16="http://schemas.microsoft.com/office/drawing/2014/main" id="{0903CE20-C807-46A3-ABF4-CDDAE8D5240E}"/>
              </a:ext>
            </a:extLst>
          </p:cNvPr>
          <p:cNvSpPr/>
          <p:nvPr userDrawn="1"/>
        </p:nvSpPr>
        <p:spPr bwMode="gray">
          <a:xfrm>
            <a:off x="3570396" y="1526781"/>
            <a:ext cx="2366952" cy="536400"/>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err="1"/>
          </a:p>
        </p:txBody>
      </p:sp>
      <p:sp>
        <p:nvSpPr>
          <p:cNvPr id="8" name="Rectangle 1">
            <a:extLst>
              <a:ext uri="{FF2B5EF4-FFF2-40B4-BE49-F238E27FC236}">
                <a16:creationId xmlns:a16="http://schemas.microsoft.com/office/drawing/2014/main" id="{A2864607-7F83-4D5E-B9B9-C10C0923D36B}"/>
              </a:ext>
            </a:extLst>
          </p:cNvPr>
          <p:cNvSpPr/>
          <p:nvPr userDrawn="1"/>
        </p:nvSpPr>
        <p:spPr bwMode="gray">
          <a:xfrm>
            <a:off x="922093" y="1526781"/>
            <a:ext cx="2366952" cy="536400"/>
          </a:xfrm>
          <a:prstGeom prst="rect">
            <a:avLst/>
          </a:prstGeom>
          <a:solidFill>
            <a:srgbClr val="95AE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err="1"/>
          </a:p>
        </p:txBody>
      </p:sp>
      <p:sp>
        <p:nvSpPr>
          <p:cNvPr id="60" name="Text Placeholder 8">
            <a:extLst>
              <a:ext uri="{FF2B5EF4-FFF2-40B4-BE49-F238E27FC236}">
                <a16:creationId xmlns:a16="http://schemas.microsoft.com/office/drawing/2014/main" id="{F7DC1CA1-7922-4740-B970-D8CA3E1610EF}"/>
              </a:ext>
            </a:extLst>
          </p:cNvPr>
          <p:cNvSpPr>
            <a:spLocks noGrp="1"/>
          </p:cNvSpPr>
          <p:nvPr>
            <p:ph type="body" sz="quarter" idx="34" hasCustomPrompt="1"/>
          </p:nvPr>
        </p:nvSpPr>
        <p:spPr>
          <a:xfrm>
            <a:off x="9097423" y="3402014"/>
            <a:ext cx="1980684" cy="2189162"/>
          </a:xfrm>
        </p:spPr>
        <p:txBody>
          <a:bodyPr/>
          <a:lstStyle>
            <a:lvl1pPr marL="0" indent="0" algn="ctr">
              <a:buFontTx/>
              <a:buNone/>
              <a:defRPr sz="1600"/>
            </a:lvl1pPr>
          </a:lstStyle>
          <a:p>
            <a:pPr lvl="0"/>
            <a:r>
              <a:rPr lang="en-US" dirty="0"/>
              <a:t>Click to add text</a:t>
            </a:r>
          </a:p>
        </p:txBody>
      </p:sp>
      <p:sp>
        <p:nvSpPr>
          <p:cNvPr id="61" name="Text Placeholder 7">
            <a:extLst>
              <a:ext uri="{FF2B5EF4-FFF2-40B4-BE49-F238E27FC236}">
                <a16:creationId xmlns:a16="http://schemas.microsoft.com/office/drawing/2014/main" id="{3B1D2A3C-0A94-494C-8F07-99EFBAADA6EB}"/>
              </a:ext>
            </a:extLst>
          </p:cNvPr>
          <p:cNvSpPr>
            <a:spLocks noGrp="1"/>
          </p:cNvSpPr>
          <p:nvPr>
            <p:ph type="body" sz="quarter" idx="35" hasCustomPrompt="1"/>
          </p:nvPr>
        </p:nvSpPr>
        <p:spPr>
          <a:xfrm>
            <a:off x="8910341"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8" name="Text Placeholder 6">
            <a:extLst>
              <a:ext uri="{FF2B5EF4-FFF2-40B4-BE49-F238E27FC236}">
                <a16:creationId xmlns:a16="http://schemas.microsoft.com/office/drawing/2014/main" id="{634BE9B9-5F29-47C4-8C39-5A26E41A5E78}"/>
              </a:ext>
            </a:extLst>
          </p:cNvPr>
          <p:cNvSpPr>
            <a:spLocks noGrp="1"/>
          </p:cNvSpPr>
          <p:nvPr>
            <p:ph type="body" sz="quarter" idx="32" hasCustomPrompt="1"/>
          </p:nvPr>
        </p:nvSpPr>
        <p:spPr>
          <a:xfrm>
            <a:off x="6444123" y="3402014"/>
            <a:ext cx="1980684" cy="2189162"/>
          </a:xfrm>
        </p:spPr>
        <p:txBody>
          <a:bodyPr/>
          <a:lstStyle>
            <a:lvl1pPr marL="0" indent="0" algn="ctr">
              <a:buFontTx/>
              <a:buNone/>
              <a:defRPr sz="1600"/>
            </a:lvl1pPr>
          </a:lstStyle>
          <a:p>
            <a:pPr lvl="0"/>
            <a:r>
              <a:rPr lang="en-US" dirty="0"/>
              <a:t>Click to add text</a:t>
            </a:r>
          </a:p>
        </p:txBody>
      </p:sp>
      <p:sp>
        <p:nvSpPr>
          <p:cNvPr id="59" name="Text Placeholder 5">
            <a:extLst>
              <a:ext uri="{FF2B5EF4-FFF2-40B4-BE49-F238E27FC236}">
                <a16:creationId xmlns:a16="http://schemas.microsoft.com/office/drawing/2014/main" id="{34679C5B-27C2-47DA-8A8C-19D4EB9E65B2}"/>
              </a:ext>
            </a:extLst>
          </p:cNvPr>
          <p:cNvSpPr>
            <a:spLocks noGrp="1"/>
          </p:cNvSpPr>
          <p:nvPr>
            <p:ph type="body" sz="quarter" idx="33" hasCustomPrompt="1"/>
          </p:nvPr>
        </p:nvSpPr>
        <p:spPr>
          <a:xfrm>
            <a:off x="6245893"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48" name="Text Placeholder 4">
            <a:extLst>
              <a:ext uri="{FF2B5EF4-FFF2-40B4-BE49-F238E27FC236}">
                <a16:creationId xmlns:a16="http://schemas.microsoft.com/office/drawing/2014/main" id="{AF70A5DA-7A3D-4AE1-BC98-7C2B421D01BD}"/>
              </a:ext>
            </a:extLst>
          </p:cNvPr>
          <p:cNvSpPr>
            <a:spLocks noGrp="1"/>
          </p:cNvSpPr>
          <p:nvPr>
            <p:ph type="body" sz="quarter" idx="30" hasCustomPrompt="1"/>
          </p:nvPr>
        </p:nvSpPr>
        <p:spPr>
          <a:xfrm>
            <a:off x="3768527" y="3402014"/>
            <a:ext cx="1980684" cy="2189162"/>
          </a:xfrm>
        </p:spPr>
        <p:txBody>
          <a:bodyPr/>
          <a:lstStyle>
            <a:lvl1pPr marL="0" indent="0" algn="ctr">
              <a:buFontTx/>
              <a:buNone/>
              <a:defRPr sz="1600"/>
            </a:lvl1pPr>
          </a:lstStyle>
          <a:p>
            <a:pPr lvl="0"/>
            <a:r>
              <a:rPr lang="en-US" dirty="0"/>
              <a:t>Click to add text</a:t>
            </a:r>
          </a:p>
        </p:txBody>
      </p:sp>
      <p:sp>
        <p:nvSpPr>
          <p:cNvPr id="53" name="Text Placeholder 3">
            <a:extLst>
              <a:ext uri="{FF2B5EF4-FFF2-40B4-BE49-F238E27FC236}">
                <a16:creationId xmlns:a16="http://schemas.microsoft.com/office/drawing/2014/main" id="{13E3AE7B-53B7-4996-A0A0-D5F95039E17B}"/>
              </a:ext>
            </a:extLst>
          </p:cNvPr>
          <p:cNvSpPr>
            <a:spLocks noGrp="1"/>
          </p:cNvSpPr>
          <p:nvPr>
            <p:ph type="body" sz="quarter" idx="31" hasCustomPrompt="1"/>
          </p:nvPr>
        </p:nvSpPr>
        <p:spPr>
          <a:xfrm>
            <a:off x="3581445"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3" name="Text Placeholder 2">
            <a:extLst>
              <a:ext uri="{FF2B5EF4-FFF2-40B4-BE49-F238E27FC236}">
                <a16:creationId xmlns:a16="http://schemas.microsoft.com/office/drawing/2014/main" id="{1CF222B7-F0B2-457B-8D4B-AB21E1F4E72A}"/>
              </a:ext>
            </a:extLst>
          </p:cNvPr>
          <p:cNvSpPr>
            <a:spLocks noGrp="1"/>
          </p:cNvSpPr>
          <p:nvPr>
            <p:ph type="body" sz="quarter" idx="28" hasCustomPrompt="1"/>
          </p:nvPr>
        </p:nvSpPr>
        <p:spPr>
          <a:xfrm>
            <a:off x="1115228" y="3402014"/>
            <a:ext cx="1980684" cy="2189162"/>
          </a:xfrm>
        </p:spPr>
        <p:txBody>
          <a:bodyPr/>
          <a:lstStyle>
            <a:lvl1pPr marL="0" indent="0" algn="ctr">
              <a:buFontTx/>
              <a:buNone/>
              <a:defRPr sz="1600"/>
            </a:lvl1pPr>
          </a:lstStyle>
          <a:p>
            <a:pPr lvl="0"/>
            <a:r>
              <a:rPr lang="en-US" dirty="0"/>
              <a:t>Click to add text</a:t>
            </a:r>
          </a:p>
        </p:txBody>
      </p:sp>
      <p:sp>
        <p:nvSpPr>
          <p:cNvPr id="41" name="Text Placeholder 1">
            <a:extLst>
              <a:ext uri="{FF2B5EF4-FFF2-40B4-BE49-F238E27FC236}">
                <a16:creationId xmlns:a16="http://schemas.microsoft.com/office/drawing/2014/main" id="{4FFDAE7E-3025-4485-B3C1-4404DA75B3A3}"/>
              </a:ext>
            </a:extLst>
          </p:cNvPr>
          <p:cNvSpPr>
            <a:spLocks noGrp="1"/>
          </p:cNvSpPr>
          <p:nvPr>
            <p:ph type="body" sz="quarter" idx="29" hasCustomPrompt="1"/>
          </p:nvPr>
        </p:nvSpPr>
        <p:spPr>
          <a:xfrm>
            <a:off x="928146"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 name="Picture Placeholder 1">
            <a:extLst>
              <a:ext uri="{FF2B5EF4-FFF2-40B4-BE49-F238E27FC236}">
                <a16:creationId xmlns:a16="http://schemas.microsoft.com/office/drawing/2014/main" id="{A7F662EA-29E1-4C2F-9DDB-07ED2D8F2DB0}"/>
              </a:ext>
            </a:extLst>
          </p:cNvPr>
          <p:cNvSpPr>
            <a:spLocks noGrp="1"/>
          </p:cNvSpPr>
          <p:nvPr>
            <p:ph type="pic" sz="quarter" idx="36" hasCustomPrompt="1"/>
          </p:nvPr>
        </p:nvSpPr>
        <p:spPr>
          <a:xfrm>
            <a:off x="1634820" y="2247900"/>
            <a:ext cx="926082" cy="690562"/>
          </a:xfrm>
        </p:spPr>
        <p:txBody>
          <a:bodyPr anchor="ctr"/>
          <a:lstStyle>
            <a:lvl1pPr marL="0" indent="0" algn="ctr">
              <a:buFontTx/>
              <a:buNone/>
              <a:defRPr sz="1000"/>
            </a:lvl1pPr>
          </a:lstStyle>
          <a:p>
            <a:r>
              <a:rPr lang="en-US" dirty="0"/>
              <a:t>Click to add picture</a:t>
            </a:r>
          </a:p>
        </p:txBody>
      </p:sp>
      <p:sp>
        <p:nvSpPr>
          <p:cNvPr id="62" name="Picture Placeholder 2">
            <a:extLst>
              <a:ext uri="{FF2B5EF4-FFF2-40B4-BE49-F238E27FC236}">
                <a16:creationId xmlns:a16="http://schemas.microsoft.com/office/drawing/2014/main" id="{67F42A5B-C84E-4A80-80C5-CE513399D3B0}"/>
              </a:ext>
            </a:extLst>
          </p:cNvPr>
          <p:cNvSpPr>
            <a:spLocks noGrp="1"/>
          </p:cNvSpPr>
          <p:nvPr>
            <p:ph type="pic" sz="quarter" idx="37" hasCustomPrompt="1"/>
          </p:nvPr>
        </p:nvSpPr>
        <p:spPr>
          <a:xfrm>
            <a:off x="4290832" y="2247900"/>
            <a:ext cx="926082" cy="690562"/>
          </a:xfrm>
        </p:spPr>
        <p:txBody>
          <a:bodyPr anchor="ctr"/>
          <a:lstStyle>
            <a:lvl1pPr marL="0" indent="0" algn="ctr">
              <a:buFontTx/>
              <a:buNone/>
              <a:defRPr sz="1000"/>
            </a:lvl1pPr>
          </a:lstStyle>
          <a:p>
            <a:r>
              <a:rPr lang="en-US" dirty="0"/>
              <a:t>Click to add picture</a:t>
            </a:r>
          </a:p>
        </p:txBody>
      </p:sp>
      <p:sp>
        <p:nvSpPr>
          <p:cNvPr id="63" name="Picture Placeholder 3">
            <a:extLst>
              <a:ext uri="{FF2B5EF4-FFF2-40B4-BE49-F238E27FC236}">
                <a16:creationId xmlns:a16="http://schemas.microsoft.com/office/drawing/2014/main" id="{6729648B-4E98-4C96-BC17-5B353C77CCF3}"/>
              </a:ext>
            </a:extLst>
          </p:cNvPr>
          <p:cNvSpPr>
            <a:spLocks noGrp="1"/>
          </p:cNvSpPr>
          <p:nvPr>
            <p:ph type="pic" sz="quarter" idx="38" hasCustomPrompt="1"/>
          </p:nvPr>
        </p:nvSpPr>
        <p:spPr>
          <a:xfrm>
            <a:off x="6952567" y="2247900"/>
            <a:ext cx="926082" cy="690562"/>
          </a:xfrm>
        </p:spPr>
        <p:txBody>
          <a:bodyPr anchor="ctr"/>
          <a:lstStyle>
            <a:lvl1pPr marL="0" indent="0" algn="ctr">
              <a:buFontTx/>
              <a:buNone/>
              <a:defRPr sz="1000"/>
            </a:lvl1pPr>
          </a:lstStyle>
          <a:p>
            <a:r>
              <a:rPr lang="en-US" dirty="0"/>
              <a:t>Click to add picture</a:t>
            </a:r>
          </a:p>
        </p:txBody>
      </p:sp>
      <p:sp>
        <p:nvSpPr>
          <p:cNvPr id="64" name="Picture Placeholder 4">
            <a:extLst>
              <a:ext uri="{FF2B5EF4-FFF2-40B4-BE49-F238E27FC236}">
                <a16:creationId xmlns:a16="http://schemas.microsoft.com/office/drawing/2014/main" id="{79DD5C62-064E-4781-8EBE-FCAECA373FD5}"/>
              </a:ext>
            </a:extLst>
          </p:cNvPr>
          <p:cNvSpPr>
            <a:spLocks noGrp="1"/>
          </p:cNvSpPr>
          <p:nvPr>
            <p:ph type="pic" sz="quarter" idx="39" hasCustomPrompt="1"/>
          </p:nvPr>
        </p:nvSpPr>
        <p:spPr>
          <a:xfrm>
            <a:off x="9626771" y="2247900"/>
            <a:ext cx="926082" cy="690562"/>
          </a:xfrm>
        </p:spPr>
        <p:txBody>
          <a:bodyPr anchor="ctr"/>
          <a:lstStyle>
            <a:lvl1pPr marL="0" indent="0" algn="ctr">
              <a:buFontTx/>
              <a:buNone/>
              <a:defRPr sz="1000"/>
            </a:lvl1pPr>
          </a:lstStyle>
          <a:p>
            <a:r>
              <a:rPr lang="en-US" dirty="0"/>
              <a:t>Click to add picture</a:t>
            </a:r>
          </a:p>
        </p:txBody>
      </p:sp>
      <p:sp>
        <p:nvSpPr>
          <p:cNvPr id="31" name="Subtitle">
            <a:extLst>
              <a:ext uri="{FF2B5EF4-FFF2-40B4-BE49-F238E27FC236}">
                <a16:creationId xmlns:a16="http://schemas.microsoft.com/office/drawing/2014/main" id="{AAAFBE65-3270-4A44-8EAA-BB4B1F558BC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32" name="Title">
            <a:extLst>
              <a:ext uri="{FF2B5EF4-FFF2-40B4-BE49-F238E27FC236}">
                <a16:creationId xmlns:a16="http://schemas.microsoft.com/office/drawing/2014/main" id="{4B4DA10C-581F-4C74-8BFC-76EE3696623B}"/>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7CB8A6BC-2C1A-4BF5-B46E-F127FC63D89E}"/>
              </a:ext>
            </a:extLst>
          </p:cNvPr>
          <p:cNvSpPr>
            <a:spLocks noGrp="1"/>
          </p:cNvSpPr>
          <p:nvPr>
            <p:ph type="dt" sz="half" idx="40"/>
          </p:nvPr>
        </p:nvSpPr>
        <p:spPr/>
        <p:txBody>
          <a:bodyPr/>
          <a:lstStyle/>
          <a:p>
            <a:endParaRPr lang="en-US" dirty="0"/>
          </a:p>
        </p:txBody>
      </p:sp>
      <p:sp>
        <p:nvSpPr>
          <p:cNvPr id="4" name="Footer Placeholder 3">
            <a:extLst>
              <a:ext uri="{FF2B5EF4-FFF2-40B4-BE49-F238E27FC236}">
                <a16:creationId xmlns:a16="http://schemas.microsoft.com/office/drawing/2014/main" id="{19BBE39D-9958-4A41-AB8A-0166D9A73466}"/>
              </a:ext>
            </a:extLst>
          </p:cNvPr>
          <p:cNvSpPr>
            <a:spLocks noGrp="1"/>
          </p:cNvSpPr>
          <p:nvPr>
            <p:ph type="ftr" sz="quarter" idx="41"/>
          </p:nvPr>
        </p:nvSpPr>
        <p:spPr/>
        <p:txBody>
          <a:bodyPr/>
          <a:lstStyle/>
          <a:p>
            <a:endParaRPr lang="en-US" dirty="0"/>
          </a:p>
        </p:txBody>
      </p:sp>
      <p:sp>
        <p:nvSpPr>
          <p:cNvPr id="6" name="Slide Number Placeholder 5">
            <a:extLst>
              <a:ext uri="{FF2B5EF4-FFF2-40B4-BE49-F238E27FC236}">
                <a16:creationId xmlns:a16="http://schemas.microsoft.com/office/drawing/2014/main" id="{2EF3F330-880B-4A40-9436-45A15DEFE9BA}"/>
              </a:ext>
            </a:extLst>
          </p:cNvPr>
          <p:cNvSpPr>
            <a:spLocks noGrp="1"/>
          </p:cNvSpPr>
          <p:nvPr>
            <p:ph type="sldNum" sz="quarter" idx="42"/>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96681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Images and Content with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63E72827-BAE4-46D1-ACC8-FFFDC9D3B45F}"/>
              </a:ext>
            </a:extLst>
          </p:cNvPr>
          <p:cNvSpPr>
            <a:spLocks noGrp="1"/>
          </p:cNvSpPr>
          <p:nvPr>
            <p:ph type="pic" sz="quarter" idx="16" hasCustomPrompt="1"/>
          </p:nvPr>
        </p:nvSpPr>
        <p:spPr>
          <a:xfrm>
            <a:off x="723467"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6" name="Text Placeholder 1">
            <a:extLst>
              <a:ext uri="{FF2B5EF4-FFF2-40B4-BE49-F238E27FC236}">
                <a16:creationId xmlns:a16="http://schemas.microsoft.com/office/drawing/2014/main" id="{72DA89DC-F531-4D39-BE82-DD646F4E77E9}"/>
              </a:ext>
            </a:extLst>
          </p:cNvPr>
          <p:cNvSpPr>
            <a:spLocks noGrp="1"/>
          </p:cNvSpPr>
          <p:nvPr>
            <p:ph type="body" sz="quarter" idx="24" hasCustomPrompt="1"/>
          </p:nvPr>
        </p:nvSpPr>
        <p:spPr>
          <a:xfrm>
            <a:off x="723467"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7" name="Picture Placeholder 2">
            <a:extLst>
              <a:ext uri="{FF2B5EF4-FFF2-40B4-BE49-F238E27FC236}">
                <a16:creationId xmlns:a16="http://schemas.microsoft.com/office/drawing/2014/main" id="{AD03A4DE-48F1-42E0-BF7A-B0AC7C03EC10}"/>
              </a:ext>
            </a:extLst>
          </p:cNvPr>
          <p:cNvSpPr>
            <a:spLocks noGrp="1"/>
          </p:cNvSpPr>
          <p:nvPr>
            <p:ph type="pic" sz="quarter" idx="25" hasCustomPrompt="1"/>
          </p:nvPr>
        </p:nvSpPr>
        <p:spPr>
          <a:xfrm>
            <a:off x="3475475"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28" name="Text Placeholder 2">
            <a:extLst>
              <a:ext uri="{FF2B5EF4-FFF2-40B4-BE49-F238E27FC236}">
                <a16:creationId xmlns:a16="http://schemas.microsoft.com/office/drawing/2014/main" id="{35A12F69-C44E-4BE5-B42F-12CCD2BC1E2B}"/>
              </a:ext>
            </a:extLst>
          </p:cNvPr>
          <p:cNvSpPr>
            <a:spLocks noGrp="1"/>
          </p:cNvSpPr>
          <p:nvPr>
            <p:ph type="body" sz="quarter" idx="26" hasCustomPrompt="1"/>
          </p:nvPr>
        </p:nvSpPr>
        <p:spPr>
          <a:xfrm>
            <a:off x="347547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9" name="Picture Placeholder 3">
            <a:extLst>
              <a:ext uri="{FF2B5EF4-FFF2-40B4-BE49-F238E27FC236}">
                <a16:creationId xmlns:a16="http://schemas.microsoft.com/office/drawing/2014/main" id="{713873F7-9D90-4BFD-B160-078F6BDBBD26}"/>
              </a:ext>
            </a:extLst>
          </p:cNvPr>
          <p:cNvSpPr>
            <a:spLocks noGrp="1"/>
          </p:cNvSpPr>
          <p:nvPr>
            <p:ph type="pic" sz="quarter" idx="27" hasCustomPrompt="1"/>
          </p:nvPr>
        </p:nvSpPr>
        <p:spPr>
          <a:xfrm>
            <a:off x="6237006"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30" name="Text Placeholder 3">
            <a:extLst>
              <a:ext uri="{FF2B5EF4-FFF2-40B4-BE49-F238E27FC236}">
                <a16:creationId xmlns:a16="http://schemas.microsoft.com/office/drawing/2014/main" id="{CF6DF924-EDAE-44B4-85A0-D2072A5731CD}"/>
              </a:ext>
            </a:extLst>
          </p:cNvPr>
          <p:cNvSpPr>
            <a:spLocks noGrp="1"/>
          </p:cNvSpPr>
          <p:nvPr>
            <p:ph type="body" sz="quarter" idx="28" hasCustomPrompt="1"/>
          </p:nvPr>
        </p:nvSpPr>
        <p:spPr>
          <a:xfrm>
            <a:off x="623700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31" name="Picture Placeholder 4">
            <a:extLst>
              <a:ext uri="{FF2B5EF4-FFF2-40B4-BE49-F238E27FC236}">
                <a16:creationId xmlns:a16="http://schemas.microsoft.com/office/drawing/2014/main" id="{84435F61-5104-4F87-9B16-7D19BF8832AE}"/>
              </a:ext>
            </a:extLst>
          </p:cNvPr>
          <p:cNvSpPr>
            <a:spLocks noGrp="1"/>
          </p:cNvSpPr>
          <p:nvPr>
            <p:ph type="pic" sz="quarter" idx="29" hasCustomPrompt="1"/>
          </p:nvPr>
        </p:nvSpPr>
        <p:spPr>
          <a:xfrm>
            <a:off x="9008059"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32" name="Text Placeholder 4">
            <a:extLst>
              <a:ext uri="{FF2B5EF4-FFF2-40B4-BE49-F238E27FC236}">
                <a16:creationId xmlns:a16="http://schemas.microsoft.com/office/drawing/2014/main" id="{A3B41CE6-F9A3-475B-9680-33A8BBB590A9}"/>
              </a:ext>
            </a:extLst>
          </p:cNvPr>
          <p:cNvSpPr>
            <a:spLocks noGrp="1"/>
          </p:cNvSpPr>
          <p:nvPr>
            <p:ph type="body" sz="quarter" idx="30" hasCustomPrompt="1"/>
          </p:nvPr>
        </p:nvSpPr>
        <p:spPr>
          <a:xfrm>
            <a:off x="9008060"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15" name="Subtitle">
            <a:extLst>
              <a:ext uri="{FF2B5EF4-FFF2-40B4-BE49-F238E27FC236}">
                <a16:creationId xmlns:a16="http://schemas.microsoft.com/office/drawing/2014/main" id="{34A86A08-9874-4CA4-B232-D1FDC60B1D3F}"/>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DE03D53F-C2D1-4CE4-AC7B-26AD24A8E812}"/>
              </a:ext>
            </a:extLst>
          </p:cNvPr>
          <p:cNvSpPr>
            <a:spLocks noGrp="1"/>
          </p:cNvSpPr>
          <p:nvPr>
            <p:ph type="title" hasCustomPrompt="1"/>
          </p:nvPr>
        </p:nvSpPr>
        <p:spPr>
          <a:xfrm>
            <a:off x="514800"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E2CC6B26-873A-4518-A442-C9794664A5BD}"/>
              </a:ext>
            </a:extLst>
          </p:cNvPr>
          <p:cNvSpPr>
            <a:spLocks noGrp="1"/>
          </p:cNvSpPr>
          <p:nvPr>
            <p:ph type="dt" sz="half" idx="31"/>
          </p:nvPr>
        </p:nvSpPr>
        <p:spPr/>
        <p:txBody>
          <a:bodyPr/>
          <a:lstStyle/>
          <a:p>
            <a:endParaRPr lang="en-US" dirty="0"/>
          </a:p>
        </p:txBody>
      </p:sp>
      <p:sp>
        <p:nvSpPr>
          <p:cNvPr id="3" name="Footer Placeholder 2">
            <a:extLst>
              <a:ext uri="{FF2B5EF4-FFF2-40B4-BE49-F238E27FC236}">
                <a16:creationId xmlns:a16="http://schemas.microsoft.com/office/drawing/2014/main" id="{EE6B384C-E3E1-4CE2-B5E2-4E424F515038}"/>
              </a:ext>
            </a:extLst>
          </p:cNvPr>
          <p:cNvSpPr>
            <a:spLocks noGrp="1"/>
          </p:cNvSpPr>
          <p:nvPr>
            <p:ph type="ftr" sz="quarter" idx="32"/>
          </p:nvPr>
        </p:nvSpPr>
        <p:spPr/>
        <p:txBody>
          <a:bodyPr/>
          <a:lstStyle/>
          <a:p>
            <a:endParaRPr lang="en-US" dirty="0"/>
          </a:p>
        </p:txBody>
      </p:sp>
      <p:sp>
        <p:nvSpPr>
          <p:cNvPr id="4" name="Slide Number Placeholder 3">
            <a:extLst>
              <a:ext uri="{FF2B5EF4-FFF2-40B4-BE49-F238E27FC236}">
                <a16:creationId xmlns:a16="http://schemas.microsoft.com/office/drawing/2014/main" id="{9244BA62-C6F2-44C9-A798-681F8A2B7D68}"/>
              </a:ext>
            </a:extLst>
          </p:cNvPr>
          <p:cNvSpPr>
            <a:spLocks noGrp="1"/>
          </p:cNvSpPr>
          <p:nvPr>
            <p:ph type="sldNum" sz="quarter" idx="33"/>
          </p:nvPr>
        </p:nvSpPr>
        <p:spPr/>
        <p:txBody>
          <a:bodyPr/>
          <a:lstStyle/>
          <a:p>
            <a:fld id="{0FB90C2E-4A2E-4FB3-9E31-0E4408463F2B}" type="slidenum">
              <a:rPr lang="en-US" smtClean="0"/>
              <a:pPr/>
              <a:t>‹#›</a:t>
            </a:fld>
            <a:endParaRPr lang="en-US"/>
          </a:p>
        </p:txBody>
      </p:sp>
    </p:spTree>
    <p:custDataLst>
      <p:tags r:id="rId1"/>
    </p:custDataLst>
    <p:extLst>
      <p:ext uri="{BB962C8B-B14F-4D97-AF65-F5344CB8AC3E}">
        <p14:creationId xmlns:p14="http://schemas.microsoft.com/office/powerpoint/2010/main" val="262586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ven box Grid with Title and Sub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p>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p>
            <a:endParaRPr lang="en-US" dirty="0"/>
          </a:p>
        </p:txBody>
      </p:sp>
      <p:sp>
        <p:nvSpPr>
          <p:cNvPr id="10" name="Slide Number Placeholder 9">
            <a:extLst>
              <a:ext uri="{FF2B5EF4-FFF2-40B4-BE49-F238E27FC236}">
                <a16:creationId xmlns:a16="http://schemas.microsoft.com/office/drawing/2014/main" id="{989714D9-D80C-4B1E-A83C-3077B847A24E}"/>
              </a:ext>
            </a:extLst>
          </p:cNvPr>
          <p:cNvSpPr>
            <a:spLocks noGrp="1"/>
          </p:cNvSpPr>
          <p:nvPr>
            <p:ph type="sldNum" sz="quarter" idx="33"/>
          </p:nvPr>
        </p:nvSpPr>
        <p:spPr/>
        <p:txBody>
          <a:bodyPr/>
          <a:lstStyle/>
          <a:p>
            <a:fld id="{0FB90C2E-4A2E-4FB3-9E31-0E4408463F2B}" type="slidenum">
              <a:rPr lang="en-US" smtClean="0"/>
              <a:pPr/>
              <a:t>‹#›</a:t>
            </a:fld>
            <a:endParaRPr lang="en-US"/>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799565"/>
            <a:ext cx="3290400" cy="1800000"/>
          </a:xfrm>
        </p:spPr>
        <p:txBody>
          <a:bodyPr lIns="180000" tIns="180000"/>
          <a:lstStyle>
            <a:lvl1pPr algn="l">
              <a:defRPr sz="16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1799565"/>
            <a:ext cx="2808000" cy="3605162"/>
          </a:xfrm>
        </p:spPr>
        <p:txBody>
          <a:bodyPr lIns="180000" tIns="180000"/>
          <a:lstStyle>
            <a:lvl1pPr>
              <a:defRPr sz="16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1799565"/>
            <a:ext cx="2437200" cy="1800000"/>
          </a:xfrm>
        </p:spPr>
        <p:txBody>
          <a:bodyPr lIns="180000" tIns="180000"/>
          <a:lstStyle>
            <a:lvl1pPr>
              <a:defRPr sz="1600"/>
            </a:lvl1pPr>
          </a:lstStyle>
          <a:p>
            <a:pPr lvl="0"/>
            <a:r>
              <a:rPr lang="en-IN"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1799565"/>
            <a:ext cx="3644809" cy="1800000"/>
          </a:xfrm>
        </p:spPr>
        <p:txBody>
          <a:bodyPr lIns="180000" tIns="180000"/>
          <a:lstStyle>
            <a:lvl1pPr>
              <a:defRPr sz="16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3604727"/>
            <a:ext cx="3644809" cy="1800000"/>
          </a:xfrm>
        </p:spPr>
        <p:txBody>
          <a:bodyPr lIns="180000" tIns="180000"/>
          <a:lstStyle>
            <a:lvl1pPr>
              <a:defRPr sz="16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604727"/>
            <a:ext cx="3290400" cy="1800000"/>
          </a:xfrm>
        </p:spPr>
        <p:txBody>
          <a:bodyPr lIns="180000" tIns="180000"/>
          <a:lstStyle>
            <a:lvl1pPr>
              <a:defRPr sz="16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3604727"/>
            <a:ext cx="2437200" cy="1800000"/>
          </a:xfrm>
        </p:spPr>
        <p:txBody>
          <a:bodyPr lIns="180000" tIns="180000"/>
          <a:lstStyle>
            <a:lvl1pPr>
              <a:defRPr sz="1600"/>
            </a:lvl1pPr>
          </a:lstStyle>
          <a:p>
            <a:pPr lvl="0"/>
            <a:r>
              <a:rPr lang="en-IN" dirty="0"/>
              <a:t>Click to add text /picture</a:t>
            </a:r>
          </a:p>
        </p:txBody>
      </p:sp>
      <p:sp>
        <p:nvSpPr>
          <p:cNvPr id="14" name="Subtitle">
            <a:extLst>
              <a:ext uri="{FF2B5EF4-FFF2-40B4-BE49-F238E27FC236}">
                <a16:creationId xmlns:a16="http://schemas.microsoft.com/office/drawing/2014/main" id="{5CD9CD56-CB0C-472F-97D8-42A1AC0312D3}"/>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15" name="Title">
            <a:extLst>
              <a:ext uri="{FF2B5EF4-FFF2-40B4-BE49-F238E27FC236}">
                <a16:creationId xmlns:a16="http://schemas.microsoft.com/office/drawing/2014/main" id="{D158B171-8B81-4BF3-A8F3-2A8275A78BF4}"/>
              </a:ext>
            </a:extLst>
          </p:cNvPr>
          <p:cNvSpPr>
            <a:spLocks noGrp="1"/>
          </p:cNvSpPr>
          <p:nvPr>
            <p:ph type="title" hasCustomPrompt="1"/>
          </p:nvPr>
        </p:nvSpPr>
        <p:spPr>
          <a:xfrm>
            <a:off x="514800" y="446012"/>
            <a:ext cx="11157095" cy="525401"/>
          </a:xfrm>
          <a:prstGeom prst="rect">
            <a:avLst/>
          </a:prstGeom>
        </p:spPr>
        <p:txBody>
          <a:bodyPr/>
          <a:lstStyle>
            <a:lvl1pPr>
              <a:defRPr/>
            </a:lvl1pPr>
          </a:lstStyle>
          <a:p>
            <a:r>
              <a:rPr lang="en-US" dirty="0"/>
              <a:t>Click to add title</a:t>
            </a:r>
            <a:endParaRPr lang="en-IN" dirty="0"/>
          </a:p>
        </p:txBody>
      </p:sp>
    </p:spTree>
    <p:custDataLst>
      <p:tags r:id="rId1"/>
    </p:custDataLst>
    <p:extLst>
      <p:ext uri="{BB962C8B-B14F-4D97-AF65-F5344CB8AC3E}">
        <p14:creationId xmlns:p14="http://schemas.microsoft.com/office/powerpoint/2010/main" val="300623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v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502840" y="4739192"/>
            <a:ext cx="11138400" cy="651600"/>
          </a:xfrm>
        </p:spPr>
        <p:txBody>
          <a:bodyPr anchor="t"/>
          <a:lstStyle>
            <a:lvl1pPr marL="0" indent="0" algn="ctr">
              <a:buFontTx/>
              <a:buNone/>
              <a:defRPr sz="1600">
                <a:solidFill>
                  <a:schemeClr val="tx1"/>
                </a:solidFill>
                <a:latin typeface="+mn-lt"/>
              </a:defRPr>
            </a:lvl1pPr>
          </a:lstStyle>
          <a:p>
            <a:pPr lvl="0"/>
            <a:r>
              <a:rPr lang="en-US"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501692" y="4167568"/>
            <a:ext cx="11138400" cy="525401"/>
          </a:xfrm>
          <a:prstGeom prst="rect">
            <a:avLst/>
          </a:prstGeom>
        </p:spPr>
        <p:txBody>
          <a:bodyPr anchor="t"/>
          <a:lstStyle>
            <a:lvl1pPr algn="ctr">
              <a:defRPr/>
            </a:lvl1pPr>
          </a:lstStyle>
          <a:p>
            <a:r>
              <a:rPr lang="en-IN" dirty="0"/>
              <a:t>Click to add main text</a:t>
            </a:r>
            <a:endParaRPr lang="en-US" dirty="0"/>
          </a:p>
        </p:txBody>
      </p:sp>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p>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p>
            <a:endParaRPr lang="en-US" dirty="0"/>
          </a:p>
        </p:txBody>
      </p:sp>
      <p:sp>
        <p:nvSpPr>
          <p:cNvPr id="10" name="Slide Number Placeholder 9">
            <a:extLst>
              <a:ext uri="{FF2B5EF4-FFF2-40B4-BE49-F238E27FC236}">
                <a16:creationId xmlns:a16="http://schemas.microsoft.com/office/drawing/2014/main" id="{989714D9-D80C-4B1E-A83C-3077B847A24E}"/>
              </a:ext>
            </a:extLst>
          </p:cNvPr>
          <p:cNvSpPr>
            <a:spLocks noGrp="1"/>
          </p:cNvSpPr>
          <p:nvPr>
            <p:ph type="sldNum" sz="quarter" idx="33"/>
          </p:nvPr>
        </p:nvSpPr>
        <p:spPr/>
        <p:txBody>
          <a:bodyPr/>
          <a:lstStyle/>
          <a:p>
            <a:fld id="{0FB90C2E-4A2E-4FB3-9E31-0E4408463F2B}" type="slidenum">
              <a:rPr lang="en-US" smtClean="0"/>
              <a:pPr/>
              <a:t>‹#›</a:t>
            </a:fld>
            <a:endParaRPr lang="en-US"/>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3835"/>
            <a:ext cx="3285605" cy="1800000"/>
          </a:xfrm>
        </p:spPr>
        <p:txBody>
          <a:bodyPr lIns="180000" tIns="180000"/>
          <a:lstStyle>
            <a:lvl1pPr algn="l">
              <a:defRPr sz="16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3835"/>
            <a:ext cx="2808000" cy="3603710"/>
          </a:xfrm>
        </p:spPr>
        <p:txBody>
          <a:bodyPr lIns="180000" tIns="180000"/>
          <a:lstStyle>
            <a:lvl1pPr>
              <a:defRPr sz="16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3835"/>
            <a:ext cx="2437200" cy="1800000"/>
          </a:xfrm>
        </p:spPr>
        <p:txBody>
          <a:bodyPr lIns="180000" tIns="180000"/>
          <a:lstStyle>
            <a:lvl1pPr>
              <a:defRPr sz="1600"/>
            </a:lvl1pPr>
          </a:lstStyle>
          <a:p>
            <a:pPr lvl="0"/>
            <a:r>
              <a:rPr lang="en-IN" dirty="0"/>
              <a:t>Click to add </a:t>
            </a:r>
            <a:br>
              <a:rPr lang="en-IN" dirty="0"/>
            </a:br>
            <a:r>
              <a:rPr lang="en-IN" dirty="0"/>
              <a:t>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3835"/>
            <a:ext cx="3644809" cy="1800000"/>
          </a:xfrm>
        </p:spPr>
        <p:txBody>
          <a:bodyPr lIns="180000" tIns="180000"/>
          <a:lstStyle>
            <a:lvl1pPr>
              <a:defRPr sz="16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1799875"/>
            <a:ext cx="3644809" cy="1800000"/>
          </a:xfrm>
        </p:spPr>
        <p:txBody>
          <a:bodyPr lIns="180000" tIns="180000"/>
          <a:lstStyle>
            <a:lvl1pPr>
              <a:defRPr sz="16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1801327"/>
            <a:ext cx="3290400" cy="1800000"/>
          </a:xfrm>
        </p:spPr>
        <p:txBody>
          <a:bodyPr lIns="180000" tIns="180000"/>
          <a:lstStyle>
            <a:lvl1pPr>
              <a:defRPr sz="16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1799875"/>
            <a:ext cx="2437200" cy="1800000"/>
          </a:xfrm>
        </p:spPr>
        <p:txBody>
          <a:bodyPr lIns="180000" tIns="180000"/>
          <a:lstStyle>
            <a:lvl1pPr>
              <a:defRPr sz="1600"/>
            </a:lvl1pPr>
          </a:lstStyle>
          <a:p>
            <a:pPr lvl="0"/>
            <a:r>
              <a:rPr lang="en-IN" dirty="0"/>
              <a:t>Click to add text /picture</a:t>
            </a:r>
          </a:p>
        </p:txBody>
      </p:sp>
    </p:spTree>
    <p:custDataLst>
      <p:tags r:id="rId1"/>
    </p:custDataLst>
    <p:extLst>
      <p:ext uri="{BB962C8B-B14F-4D97-AF65-F5344CB8AC3E}">
        <p14:creationId xmlns:p14="http://schemas.microsoft.com/office/powerpoint/2010/main" val="251358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en box Grid with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6FCE3D0-8826-47E3-B852-34E85F9E8B16}"/>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079500"/>
            <a:ext cx="2437200" cy="2437200"/>
          </a:xfrm>
        </p:spPr>
        <p:txBody>
          <a:bodyPr wrap="square" lIns="180000" tIns="180000" rIns="180000" bIns="180000"/>
          <a:lstStyle>
            <a:lvl1pPr algn="l">
              <a:defRPr sz="14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079500"/>
            <a:ext cx="2437200" cy="2437200"/>
          </a:xfrm>
        </p:spPr>
        <p:txBody>
          <a:bodyPr lIns="180000" tIns="180000" rIns="180000" bIns="180000"/>
          <a:lstStyle>
            <a:lvl1pPr>
              <a:defRPr sz="14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079500"/>
            <a:ext cx="2437200" cy="2437200"/>
          </a:xfrm>
        </p:spPr>
        <p:txBody>
          <a:bodyPr lIns="180000" tIns="180000" rIns="180000" bIns="180000"/>
          <a:lstStyle>
            <a:lvl1pPr>
              <a:defRPr sz="1400"/>
            </a:lvl1pPr>
          </a:lstStyle>
          <a:p>
            <a:pPr lvl="0"/>
            <a:r>
              <a:rPr lang="en-IN"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079500"/>
            <a:ext cx="2437200" cy="2437200"/>
          </a:xfrm>
        </p:spPr>
        <p:txBody>
          <a:bodyPr lIns="180000" tIns="180000" rIns="180000" bIns="180000"/>
          <a:lstStyle>
            <a:lvl1pPr>
              <a:defRPr sz="14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079500"/>
            <a:ext cx="2437200" cy="2437200"/>
          </a:xfrm>
        </p:spPr>
        <p:txBody>
          <a:bodyPr lIns="180000" tIns="180000" rIns="180000" bIns="180000"/>
          <a:lstStyle>
            <a:lvl1pPr>
              <a:defRPr sz="14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521071"/>
            <a:ext cx="2437200" cy="2437200"/>
          </a:xfrm>
        </p:spPr>
        <p:txBody>
          <a:bodyPr lIns="180000" tIns="180000" rIns="180000" bIns="180000"/>
          <a:lstStyle>
            <a:lvl1pPr>
              <a:defRPr sz="1400"/>
            </a:lvl1pPr>
          </a:lstStyle>
          <a:p>
            <a:pPr lvl="0"/>
            <a:r>
              <a:rPr lang="en-IN" dirty="0"/>
              <a:t>Click to add text /picture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3521071"/>
            <a:ext cx="2437200" cy="2437200"/>
          </a:xfrm>
        </p:spPr>
        <p:txBody>
          <a:bodyPr lIns="180000" tIns="180000" rIns="180000" bIns="180000"/>
          <a:lstStyle>
            <a:lvl1pPr>
              <a:defRPr sz="14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3521071"/>
            <a:ext cx="2437200" cy="2437200"/>
          </a:xfrm>
        </p:spPr>
        <p:txBody>
          <a:bodyPr lIns="180000" tIns="180000" rIns="180000" bIns="180000"/>
          <a:lstStyle>
            <a:lvl1pPr>
              <a:defRPr sz="1400"/>
            </a:lvl1pPr>
          </a:lstStyle>
          <a:p>
            <a:pPr lvl="0"/>
            <a:r>
              <a:rPr lang="en-IN" dirty="0"/>
              <a:t>Click to add text /picture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3521071"/>
            <a:ext cx="2437200" cy="2437200"/>
          </a:xfrm>
        </p:spPr>
        <p:txBody>
          <a:bodyPr lIns="180000" tIns="180000" rIns="180000" bIns="180000"/>
          <a:lstStyle>
            <a:lvl1pPr>
              <a:defRPr sz="1400"/>
            </a:lvl1pPr>
          </a:lstStyle>
          <a:p>
            <a:pPr lvl="0"/>
            <a:r>
              <a:rPr lang="en-IN" dirty="0"/>
              <a:t>Click to add text /picture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3521071"/>
            <a:ext cx="2437200" cy="2437200"/>
          </a:xfrm>
        </p:spPr>
        <p:txBody>
          <a:bodyPr lIns="180000" tIns="180000" rIns="180000" bIns="180000"/>
          <a:lstStyle>
            <a:lvl1pPr>
              <a:defRPr sz="1400"/>
            </a:lvl1pPr>
          </a:lstStyle>
          <a:p>
            <a:pPr lvl="0"/>
            <a:r>
              <a:rPr lang="en-IN" dirty="0"/>
              <a:t>Click to add text /picture</a:t>
            </a:r>
          </a:p>
        </p:txBody>
      </p:sp>
      <p:sp>
        <p:nvSpPr>
          <p:cNvPr id="2" name="Date Placeholder 1">
            <a:extLst>
              <a:ext uri="{FF2B5EF4-FFF2-40B4-BE49-F238E27FC236}">
                <a16:creationId xmlns:a16="http://schemas.microsoft.com/office/drawing/2014/main" id="{0C422C24-1B0E-4715-85DF-A64292DC264A}"/>
              </a:ext>
            </a:extLst>
          </p:cNvPr>
          <p:cNvSpPr>
            <a:spLocks noGrp="1"/>
          </p:cNvSpPr>
          <p:nvPr>
            <p:ph type="dt" sz="half" idx="44"/>
          </p:nvPr>
        </p:nvSpPr>
        <p:spPr/>
        <p:txBody>
          <a:bodyPr/>
          <a:lstStyle/>
          <a:p>
            <a:endParaRPr lang="en-US" dirty="0"/>
          </a:p>
        </p:txBody>
      </p:sp>
      <p:sp>
        <p:nvSpPr>
          <p:cNvPr id="3" name="Footer Placeholder 2">
            <a:extLst>
              <a:ext uri="{FF2B5EF4-FFF2-40B4-BE49-F238E27FC236}">
                <a16:creationId xmlns:a16="http://schemas.microsoft.com/office/drawing/2014/main" id="{20432A0B-F4E8-4DEB-972E-82BBF312DE2C}"/>
              </a:ext>
            </a:extLst>
          </p:cNvPr>
          <p:cNvSpPr>
            <a:spLocks noGrp="1"/>
          </p:cNvSpPr>
          <p:nvPr>
            <p:ph type="ftr" sz="quarter" idx="45"/>
          </p:nvPr>
        </p:nvSpPr>
        <p:spPr/>
        <p:txBody>
          <a:bodyPr/>
          <a:lstStyle/>
          <a:p>
            <a:endParaRPr lang="en-US" dirty="0"/>
          </a:p>
        </p:txBody>
      </p:sp>
      <p:sp>
        <p:nvSpPr>
          <p:cNvPr id="5" name="Slide Number Placeholder 4">
            <a:extLst>
              <a:ext uri="{FF2B5EF4-FFF2-40B4-BE49-F238E27FC236}">
                <a16:creationId xmlns:a16="http://schemas.microsoft.com/office/drawing/2014/main" id="{42038153-ACD0-422F-849E-A26F3E4C8E09}"/>
              </a:ext>
            </a:extLst>
          </p:cNvPr>
          <p:cNvSpPr>
            <a:spLocks noGrp="1"/>
          </p:cNvSpPr>
          <p:nvPr>
            <p:ph type="sldNum" sz="quarter" idx="46"/>
          </p:nvPr>
        </p:nvSpPr>
        <p:spPr/>
        <p:txBody>
          <a:bodyPr/>
          <a:lstStyle/>
          <a:p>
            <a:fld id="{0FB90C2E-4A2E-4FB3-9E31-0E4408463F2B}" type="slidenum">
              <a:rPr lang="en-US" smtClean="0"/>
              <a:pPr/>
              <a:t>‹#›</a:t>
            </a:fld>
            <a:endParaRPr lang="en-US" dirty="0"/>
          </a:p>
        </p:txBody>
      </p:sp>
      <p:grpSp>
        <p:nvGrpSpPr>
          <p:cNvPr id="20" name="Group 19">
            <a:extLst>
              <a:ext uri="{FF2B5EF4-FFF2-40B4-BE49-F238E27FC236}">
                <a16:creationId xmlns:a16="http://schemas.microsoft.com/office/drawing/2014/main" id="{4479DBB2-1A26-4A9B-BEC6-306786F7A70E}"/>
              </a:ext>
            </a:extLst>
          </p:cNvPr>
          <p:cNvGrpSpPr/>
          <p:nvPr userDrawn="1"/>
        </p:nvGrpSpPr>
        <p:grpSpPr>
          <a:xfrm>
            <a:off x="10807241" y="6197707"/>
            <a:ext cx="876744" cy="422027"/>
            <a:chOff x="10807237" y="6204057"/>
            <a:chExt cx="876744" cy="422027"/>
          </a:xfrm>
        </p:grpSpPr>
        <p:sp>
          <p:nvSpPr>
            <p:cNvPr id="21" name="Freeform 5">
              <a:extLst>
                <a:ext uri="{FF2B5EF4-FFF2-40B4-BE49-F238E27FC236}">
                  <a16:creationId xmlns:a16="http://schemas.microsoft.com/office/drawing/2014/main" id="{1758EB7A-5303-49F8-BD68-7AB113E0DC7D}"/>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2" name="Freeform 6">
              <a:extLst>
                <a:ext uri="{FF2B5EF4-FFF2-40B4-BE49-F238E27FC236}">
                  <a16:creationId xmlns:a16="http://schemas.microsoft.com/office/drawing/2014/main" id="{8C14E4BB-19FE-4F5E-93C0-E461092EA47E}"/>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 name="Freeform 7">
              <a:extLst>
                <a:ext uri="{FF2B5EF4-FFF2-40B4-BE49-F238E27FC236}">
                  <a16:creationId xmlns:a16="http://schemas.microsoft.com/office/drawing/2014/main" id="{CECA5B92-2849-435E-8108-FAF491E854CE}"/>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 name="Freeform 8">
              <a:extLst>
                <a:ext uri="{FF2B5EF4-FFF2-40B4-BE49-F238E27FC236}">
                  <a16:creationId xmlns:a16="http://schemas.microsoft.com/office/drawing/2014/main" id="{90A44676-2D58-4CD5-AD77-5D15D312235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cxnSp>
        <p:nvCxnSpPr>
          <p:cNvPr id="29" name="Straight Connector 28">
            <a:extLst>
              <a:ext uri="{FF2B5EF4-FFF2-40B4-BE49-F238E27FC236}">
                <a16:creationId xmlns:a16="http://schemas.microsoft.com/office/drawing/2014/main" id="{5B438801-DD57-482B-9B62-AC2B4A476BAD}"/>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
        <p:nvSpPr>
          <p:cNvPr id="32" name="Title">
            <a:extLst>
              <a:ext uri="{FF2B5EF4-FFF2-40B4-BE49-F238E27FC236}">
                <a16:creationId xmlns:a16="http://schemas.microsoft.com/office/drawing/2014/main" id="{B299C081-2443-4A4D-8F7B-07355DE687C2}"/>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Tree>
    <p:custDataLst>
      <p:tags r:id="rId1"/>
    </p:custDataLst>
    <p:extLst>
      <p:ext uri="{BB962C8B-B14F-4D97-AF65-F5344CB8AC3E}">
        <p14:creationId xmlns:p14="http://schemas.microsoft.com/office/powerpoint/2010/main" val="139453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912" y="5399592"/>
            <a:ext cx="12190861" cy="432884"/>
          </a:xfrm>
        </p:spPr>
        <p:txBody>
          <a:bodyPr anchor="t"/>
          <a:lstStyle>
            <a:lvl1pPr marL="0" indent="0" algn="ctr">
              <a:buFontTx/>
              <a:buNone/>
              <a:defRPr sz="1600">
                <a:solidFill>
                  <a:schemeClr val="tx1"/>
                </a:solidFill>
                <a:latin typeface="+mn-lt"/>
              </a:defRPr>
            </a:lvl1pPr>
          </a:lstStyle>
          <a:p>
            <a:pPr lvl="0"/>
            <a:r>
              <a:rPr lang="en-US"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236" y="4954968"/>
            <a:ext cx="12192010" cy="525401"/>
          </a:xfrm>
          <a:prstGeom prst="rect">
            <a:avLst/>
          </a:prstGeom>
        </p:spPr>
        <p:txBody>
          <a:bodyPr anchor="t"/>
          <a:lstStyle>
            <a:lvl1pPr algn="ctr">
              <a:defRPr/>
            </a:lvl1pPr>
          </a:lstStyle>
          <a:p>
            <a:r>
              <a:rPr lang="en-IN" dirty="0"/>
              <a:t>Click to add main text</a:t>
            </a:r>
            <a:endParaRPr lang="en-US" dirty="0"/>
          </a:p>
        </p:txBody>
      </p:sp>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p>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p>
            <a:endParaRPr lang="en-US" dirty="0"/>
          </a:p>
        </p:txBody>
      </p:sp>
      <p:sp>
        <p:nvSpPr>
          <p:cNvPr id="10" name="Slide Number Placeholder 9">
            <a:extLst>
              <a:ext uri="{FF2B5EF4-FFF2-40B4-BE49-F238E27FC236}">
                <a16:creationId xmlns:a16="http://schemas.microsoft.com/office/drawing/2014/main" id="{989714D9-D80C-4B1E-A83C-3077B847A24E}"/>
              </a:ext>
            </a:extLst>
          </p:cNvPr>
          <p:cNvSpPr>
            <a:spLocks noGrp="1"/>
          </p:cNvSpPr>
          <p:nvPr>
            <p:ph type="sldNum" sz="quarter" idx="33"/>
          </p:nvPr>
        </p:nvSpPr>
        <p:spPr/>
        <p:txBody>
          <a:bodyPr/>
          <a:lstStyle/>
          <a:p>
            <a:fld id="{0FB90C2E-4A2E-4FB3-9E31-0E4408463F2B}" type="slidenum">
              <a:rPr lang="en-US" smtClean="0"/>
              <a:pPr/>
              <a:t>‹#›</a:t>
            </a:fld>
            <a:endParaRPr lang="en-US"/>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2700"/>
            <a:ext cx="2437200" cy="2437200"/>
          </a:xfrm>
        </p:spPr>
        <p:txBody>
          <a:bodyPr lIns="180000" tIns="180000" rIns="180000" bIns="180000"/>
          <a:lstStyle>
            <a:lvl1pPr algn="l">
              <a:defRPr sz="14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2700"/>
            <a:ext cx="2437200" cy="2437200"/>
          </a:xfrm>
        </p:spPr>
        <p:txBody>
          <a:bodyPr lIns="180000" tIns="180000" rIns="180000" bIns="180000"/>
          <a:lstStyle>
            <a:lvl1pPr>
              <a:defRPr sz="14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2700"/>
            <a:ext cx="2437200" cy="2437200"/>
          </a:xfrm>
        </p:spPr>
        <p:txBody>
          <a:bodyPr lIns="180000" tIns="180000" rIns="180000" bIns="180000"/>
          <a:lstStyle>
            <a:lvl1pPr>
              <a:defRPr sz="1400"/>
            </a:lvl1pPr>
          </a:lstStyle>
          <a:p>
            <a:pPr lvl="0"/>
            <a:r>
              <a:rPr lang="en-IN"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2700"/>
            <a:ext cx="2437200" cy="2437200"/>
          </a:xfrm>
        </p:spPr>
        <p:txBody>
          <a:bodyPr lIns="180000" tIns="180000" rIns="180000" bIns="180000"/>
          <a:lstStyle>
            <a:lvl1pPr>
              <a:defRPr sz="14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2700"/>
            <a:ext cx="2437200" cy="2437200"/>
          </a:xfrm>
        </p:spPr>
        <p:txBody>
          <a:bodyPr lIns="180000" tIns="180000" rIns="180000" bIns="180000"/>
          <a:lstStyle>
            <a:lvl1pPr>
              <a:defRPr sz="14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2428871"/>
            <a:ext cx="2437200" cy="2437200"/>
          </a:xfrm>
        </p:spPr>
        <p:txBody>
          <a:bodyPr lIns="180000" tIns="180000" rIns="180000" bIns="180000"/>
          <a:lstStyle>
            <a:lvl1pPr>
              <a:defRPr sz="1400"/>
            </a:lvl1pPr>
          </a:lstStyle>
          <a:p>
            <a:pPr lvl="0"/>
            <a:r>
              <a:rPr lang="en-IN" dirty="0"/>
              <a:t>Click to add text /picture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2428871"/>
            <a:ext cx="2437200" cy="2437200"/>
          </a:xfrm>
        </p:spPr>
        <p:txBody>
          <a:bodyPr lIns="180000" tIns="180000" rIns="180000" bIns="180000"/>
          <a:lstStyle>
            <a:lvl1pPr>
              <a:defRPr sz="14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2428871"/>
            <a:ext cx="2437200" cy="2437200"/>
          </a:xfrm>
        </p:spPr>
        <p:txBody>
          <a:bodyPr lIns="180000" tIns="180000" rIns="180000" bIns="180000"/>
          <a:lstStyle>
            <a:lvl1pPr>
              <a:defRPr sz="1400"/>
            </a:lvl1pPr>
          </a:lstStyle>
          <a:p>
            <a:pPr lvl="0"/>
            <a:r>
              <a:rPr lang="en-IN" dirty="0"/>
              <a:t>Click to add text /picture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2428871"/>
            <a:ext cx="2437200" cy="2437200"/>
          </a:xfrm>
        </p:spPr>
        <p:txBody>
          <a:bodyPr lIns="180000" tIns="180000" rIns="180000" bIns="180000"/>
          <a:lstStyle>
            <a:lvl1pPr>
              <a:defRPr sz="1400"/>
            </a:lvl1pPr>
          </a:lstStyle>
          <a:p>
            <a:pPr lvl="0"/>
            <a:r>
              <a:rPr lang="en-IN" dirty="0"/>
              <a:t>Click to add text /picture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2428871"/>
            <a:ext cx="2437200" cy="2437200"/>
          </a:xfrm>
        </p:spPr>
        <p:txBody>
          <a:bodyPr lIns="180000" tIns="180000" rIns="180000" bIns="180000"/>
          <a:lstStyle>
            <a:lvl1pPr>
              <a:defRPr sz="1400"/>
            </a:lvl1pPr>
          </a:lstStyle>
          <a:p>
            <a:pPr lvl="0"/>
            <a:r>
              <a:rPr lang="en-IN" dirty="0"/>
              <a:t>Click to add text /picture</a:t>
            </a:r>
          </a:p>
        </p:txBody>
      </p:sp>
    </p:spTree>
    <p:custDataLst>
      <p:tags r:id="rId1"/>
    </p:custDataLst>
    <p:extLst>
      <p:ext uri="{BB962C8B-B14F-4D97-AF65-F5344CB8AC3E}">
        <p14:creationId xmlns:p14="http://schemas.microsoft.com/office/powerpoint/2010/main" val="239677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Messag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815E25-1639-45D6-B5D5-9DE8CF9661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01" y="191"/>
            <a:ext cx="1219200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5127876" y="1700109"/>
            <a:ext cx="1933074" cy="930741"/>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23" name="Subtitle 2">
            <a:extLst>
              <a:ext uri="{FF2B5EF4-FFF2-40B4-BE49-F238E27FC236}">
                <a16:creationId xmlns:a16="http://schemas.microsoft.com/office/drawing/2014/main" id="{98A3BC37-0F27-43D4-A9B0-25D63B9F865C}"/>
              </a:ext>
            </a:extLst>
          </p:cNvPr>
          <p:cNvSpPr>
            <a:spLocks noGrp="1"/>
          </p:cNvSpPr>
          <p:nvPr>
            <p:ph type="subTitle" idx="1" hasCustomPrompt="1"/>
          </p:nvPr>
        </p:nvSpPr>
        <p:spPr>
          <a:xfrm>
            <a:off x="912576" y="3409349"/>
            <a:ext cx="10363675" cy="517065"/>
          </a:xfrm>
        </p:spPr>
        <p:txBody>
          <a:bodyPr>
            <a:noAutofit/>
          </a:bodyPr>
          <a:lstStyle>
            <a:lvl1pPr marL="0" indent="0" algn="ctr">
              <a:buNone/>
              <a:defRPr sz="2399">
                <a:solidFill>
                  <a:schemeClr val="bg1"/>
                </a:solidFill>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Click to add message</a:t>
            </a:r>
          </a:p>
        </p:txBody>
      </p:sp>
      <p:sp>
        <p:nvSpPr>
          <p:cNvPr id="5" name="Text Placeholder 4">
            <a:extLst>
              <a:ext uri="{FF2B5EF4-FFF2-40B4-BE49-F238E27FC236}">
                <a16:creationId xmlns:a16="http://schemas.microsoft.com/office/drawing/2014/main" id="{3F6673AB-1F2F-4FD8-8886-B83E66502447}"/>
              </a:ext>
            </a:extLst>
          </p:cNvPr>
          <p:cNvSpPr>
            <a:spLocks noGrp="1"/>
          </p:cNvSpPr>
          <p:nvPr>
            <p:ph type="body" sz="quarter" idx="10" hasCustomPrompt="1"/>
          </p:nvPr>
        </p:nvSpPr>
        <p:spPr>
          <a:xfrm>
            <a:off x="4482307" y="5999911"/>
            <a:ext cx="3224213" cy="289426"/>
          </a:xfrm>
        </p:spPr>
        <p:txBody>
          <a:bodyPr/>
          <a:lstStyle>
            <a:lvl1pPr marL="0" indent="0" algn="ctr">
              <a:buFontTx/>
              <a:buNone/>
              <a:defRPr sz="1200">
                <a:solidFill>
                  <a:schemeClr val="bg1"/>
                </a:solidFill>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223449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6893C-D5A1-40A9-A0A8-8095F1AD57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01" y="191"/>
            <a:ext cx="1219200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4753324" y="2773000"/>
            <a:ext cx="2685353" cy="1292950"/>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0" name="Text Placeholder 4">
            <a:extLst>
              <a:ext uri="{FF2B5EF4-FFF2-40B4-BE49-F238E27FC236}">
                <a16:creationId xmlns:a16="http://schemas.microsoft.com/office/drawing/2014/main" id="{C99C4C1F-7562-4D8D-8284-8EA5F723FAF9}"/>
              </a:ext>
            </a:extLst>
          </p:cNvPr>
          <p:cNvSpPr>
            <a:spLocks noGrp="1"/>
          </p:cNvSpPr>
          <p:nvPr>
            <p:ph type="body" sz="quarter" idx="10" hasCustomPrompt="1"/>
          </p:nvPr>
        </p:nvSpPr>
        <p:spPr>
          <a:xfrm>
            <a:off x="4482307" y="4818811"/>
            <a:ext cx="3224213" cy="289426"/>
          </a:xfrm>
        </p:spPr>
        <p:txBody>
          <a:bodyPr/>
          <a:lstStyle>
            <a:lvl1pPr marL="0" indent="0" algn="ctr">
              <a:buFontTx/>
              <a:buNone/>
              <a:defRPr sz="1200">
                <a:solidFill>
                  <a:schemeClr val="bg1"/>
                </a:solidFill>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26869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Title Slide Top Left – Blue">
    <p:spTree>
      <p:nvGrpSpPr>
        <p:cNvPr id="1" name=""/>
        <p:cNvGrpSpPr/>
        <p:nvPr/>
      </p:nvGrpSpPr>
      <p:grpSpPr>
        <a:xfrm>
          <a:off x="0" y="0"/>
          <a:ext cx="0" cy="0"/>
          <a:chOff x="0" y="0"/>
          <a:chExt cx="0" cy="0"/>
        </a:xfrm>
      </p:grpSpPr>
      <p:pic>
        <p:nvPicPr>
          <p:cNvPr id="7" name="Picture 3" descr="W:\1_Aktuellt\1_JOBB_Pågående\AC_AB_041\J-2106_C_Dec-13_PowerPoint_mall_MB\jpg\Blue box.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gray">
          <a:xfrm>
            <a:off x="537084" y="533892"/>
            <a:ext cx="5792866" cy="2773363"/>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11" name="Picture Placeholder 2"/>
          <p:cNvSpPr>
            <a:spLocks noGrp="1"/>
          </p:cNvSpPr>
          <p:nvPr>
            <p:ph type="pic" idx="10"/>
          </p:nvPr>
        </p:nvSpPr>
        <p:spPr>
          <a:xfrm>
            <a:off x="-9142" y="-9144"/>
            <a:ext cx="12210284" cy="6876287"/>
          </a:xfrm>
          <a:custGeom>
            <a:avLst/>
            <a:gdLst/>
            <a:ahLst/>
            <a:cxnLst/>
            <a:rect l="l" t="t" r="r" b="b"/>
            <a:pathLst>
              <a:path w="12213464" h="6876287">
                <a:moveTo>
                  <a:pt x="555245" y="552069"/>
                </a:moveTo>
                <a:lnTo>
                  <a:pt x="555245" y="3310403"/>
                </a:lnTo>
                <a:lnTo>
                  <a:pt x="6340097" y="3310403"/>
                </a:lnTo>
                <a:lnTo>
                  <a:pt x="6340097" y="552069"/>
                </a:lnTo>
                <a:close/>
                <a:moveTo>
                  <a:pt x="0" y="0"/>
                </a:moveTo>
                <a:lnTo>
                  <a:pt x="12213464" y="0"/>
                </a:lnTo>
                <a:lnTo>
                  <a:pt x="12213464" y="6876287"/>
                </a:lnTo>
                <a:lnTo>
                  <a:pt x="0" y="6876287"/>
                </a:lnTo>
                <a:close/>
              </a:path>
            </a:pathLst>
          </a:custGeom>
        </p:spPr>
        <p:txBody>
          <a:bodyPr wrap="none" tIns="3600000" rtlCol="0">
            <a:normAutofit/>
          </a:bodyPr>
          <a:lstStyle>
            <a:lvl1pPr marL="0" marR="0" indent="0" algn="ctr" defTabSz="914126" rtl="0" eaLnBrk="1" fontAlgn="base" latinLnBrk="0" hangingPunct="1">
              <a:lnSpc>
                <a:spcPct val="105000"/>
              </a:lnSpc>
              <a:spcBef>
                <a:spcPts val="1188"/>
              </a:spcBef>
              <a:spcAft>
                <a:spcPct val="0"/>
              </a:spcAft>
              <a:buClr>
                <a:schemeClr val="tx2"/>
              </a:buClr>
              <a:buSzTx/>
              <a:buFont typeface="Wingdings" pitchFamily="2" charset="2"/>
              <a:buNone/>
              <a:tabLst/>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0" marR="0" lvl="0" indent="0" algn="ctr" defTabSz="914126" rtl="0" eaLnBrk="1" fontAlgn="base" latinLnBrk="0" hangingPunct="1">
              <a:lnSpc>
                <a:spcPct val="105000"/>
              </a:lnSpc>
              <a:spcBef>
                <a:spcPts val="1188"/>
              </a:spcBef>
              <a:spcAft>
                <a:spcPct val="0"/>
              </a:spcAft>
              <a:buClr>
                <a:schemeClr val="tx2"/>
              </a:buClr>
              <a:buSzTx/>
              <a:buFont typeface="Wingdings" pitchFamily="2" charset="2"/>
              <a:buNone/>
              <a:tabLst/>
              <a:defRPr/>
            </a:pPr>
            <a:r>
              <a:rPr lang="en-US" noProof="0"/>
              <a:t>Click icon to add picture</a:t>
            </a:r>
            <a:endParaRPr lang="en-US" noProof="0" dirty="0"/>
          </a:p>
        </p:txBody>
      </p:sp>
      <p:sp>
        <p:nvSpPr>
          <p:cNvPr id="2" name="Title 1"/>
          <p:cNvSpPr>
            <a:spLocks noGrp="1"/>
          </p:cNvSpPr>
          <p:nvPr>
            <p:ph type="ctrTitle" hasCustomPrompt="1"/>
          </p:nvPr>
        </p:nvSpPr>
        <p:spPr bwMode="gray">
          <a:xfrm>
            <a:off x="833882" y="693712"/>
            <a:ext cx="5210254" cy="1397026"/>
          </a:xfrm>
        </p:spPr>
        <p:txBody>
          <a:bodyPr wrap="square" anchor="t" anchorCtr="0">
            <a:noAutofit/>
          </a:bodyPr>
          <a:lstStyle>
            <a:lvl1pPr>
              <a:defRPr cap="none">
                <a:solidFill>
                  <a:schemeClr val="bg1"/>
                </a:solidFill>
              </a:defRPr>
            </a:lvl1pPr>
          </a:lstStyle>
          <a:p>
            <a:r>
              <a:rPr lang="en-US" dirty="0"/>
              <a:t>Add title</a:t>
            </a:r>
          </a:p>
        </p:txBody>
      </p:sp>
      <p:sp>
        <p:nvSpPr>
          <p:cNvPr id="3" name="Subtitle 2"/>
          <p:cNvSpPr>
            <a:spLocks noGrp="1"/>
          </p:cNvSpPr>
          <p:nvPr>
            <p:ph type="subTitle" idx="1" hasCustomPrompt="1"/>
          </p:nvPr>
        </p:nvSpPr>
        <p:spPr bwMode="gray">
          <a:xfrm>
            <a:off x="833882" y="2198691"/>
            <a:ext cx="3825653" cy="868637"/>
          </a:xfrm>
        </p:spPr>
        <p:txBody>
          <a:bodyPr wrap="square" lIns="0" tIns="0" rIns="0" bIns="0" anchor="b" anchorCtr="0">
            <a:noAutofit/>
          </a:bodyPr>
          <a:lstStyle>
            <a:lvl1pPr marL="0" indent="0" algn="l">
              <a:lnSpc>
                <a:spcPct val="120000"/>
              </a:lnSpc>
              <a:spcBef>
                <a:spcPts val="800"/>
              </a:spcBef>
              <a:buNone/>
              <a:defRPr sz="1400" b="0" baseline="0">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Add subtitle, author name and date</a:t>
            </a:r>
          </a:p>
        </p:txBody>
      </p:sp>
    </p:spTree>
    <p:extLst>
      <p:ext uri="{BB962C8B-B14F-4D97-AF65-F5344CB8AC3E}">
        <p14:creationId xmlns:p14="http://schemas.microsoft.com/office/powerpoint/2010/main" val="247785373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4/22/2021</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itle orange">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C10B6FFB-81A4-4F76-950B-A77C06EB00BB}"/>
              </a:ext>
            </a:extLst>
          </p:cNvPr>
          <p:cNvSpPr>
            <a:spLocks noGrp="1"/>
          </p:cNvSpPr>
          <p:nvPr>
            <p:ph type="body" sz="quarter" idx="11" hasCustomPrompt="1"/>
          </p:nvPr>
        </p:nvSpPr>
        <p:spPr>
          <a:xfrm>
            <a:off x="727441" y="4993832"/>
            <a:ext cx="9025003" cy="649401"/>
          </a:xfrm>
          <a:prstGeom prst="rect">
            <a:avLst/>
          </a:prstGeom>
        </p:spPr>
        <p:txBody>
          <a:bodyPr anchor="b"/>
          <a:lstStyle>
            <a:lvl1pPr marL="0" indent="0">
              <a:buFontTx/>
              <a:buNone/>
              <a:defRPr sz="4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TITLE</a:t>
            </a:r>
          </a:p>
        </p:txBody>
      </p:sp>
      <p:sp>
        <p:nvSpPr>
          <p:cNvPr id="7" name="Textplatzhalter 3">
            <a:extLst>
              <a:ext uri="{FF2B5EF4-FFF2-40B4-BE49-F238E27FC236}">
                <a16:creationId xmlns:a16="http://schemas.microsoft.com/office/drawing/2014/main" id="{5CA8D8D2-1F1D-4B09-B417-A6714A30D47F}"/>
              </a:ext>
            </a:extLst>
          </p:cNvPr>
          <p:cNvSpPr>
            <a:spLocks noGrp="1"/>
          </p:cNvSpPr>
          <p:nvPr>
            <p:ph type="body" sz="quarter" idx="12" hasCustomPrompt="1"/>
          </p:nvPr>
        </p:nvSpPr>
        <p:spPr>
          <a:xfrm>
            <a:off x="718951" y="5615863"/>
            <a:ext cx="9025003" cy="478996"/>
          </a:xfrm>
          <a:prstGeom prst="rect">
            <a:avLst/>
          </a:prstGeom>
        </p:spPr>
        <p:txBody>
          <a:bodyPr/>
          <a:lstStyle>
            <a:lvl1pPr marL="0" indent="0">
              <a:buFontTx/>
              <a:buNone/>
              <a:defRPr sz="1867" b="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Name | Datum</a:t>
            </a:r>
          </a:p>
        </p:txBody>
      </p:sp>
    </p:spTree>
    <p:extLst>
      <p:ext uri="{BB962C8B-B14F-4D97-AF65-F5344CB8AC3E}">
        <p14:creationId xmlns:p14="http://schemas.microsoft.com/office/powerpoint/2010/main" val="1245990457"/>
      </p:ext>
    </p:extLst>
  </p:cSld>
  <p:clrMapOvr>
    <a:masterClrMapping/>
  </p:clrMapOvr>
  <p:extLst>
    <p:ext uri="{DCECCB84-F9BA-43D5-87BE-67443E8EF086}">
      <p15:sldGuideLst xmlns:p15="http://schemas.microsoft.com/office/powerpoint/2012/main">
        <p15:guide id="1" orient="horz" pos="2969">
          <p15:clr>
            <a:srgbClr val="FFFFFF"/>
          </p15:clr>
        </p15:guide>
        <p15:guide id="2" pos="2880">
          <p15:clr>
            <a:srgbClr val="FFFFFF"/>
          </p15:clr>
        </p15:guide>
        <p15:guide id="3" pos="407">
          <p15:clr>
            <a:srgbClr val="FFFFFF"/>
          </p15:clr>
        </p15:guide>
        <p15:guide id="4" pos="5485">
          <p15:clr>
            <a:srgbClr val="FFFFFF"/>
          </p15:clr>
        </p15:guide>
        <p15:guide id="5" orient="horz" pos="270">
          <p15:clr>
            <a:srgbClr val="FFFFFF"/>
          </p15:clr>
        </p15:guide>
        <p15:guide id="6" pos="2060">
          <p15:clr>
            <a:srgbClr val="FFFFFF"/>
          </p15:clr>
        </p15:guide>
        <p15:guide id="7" orient="horz" pos="2573">
          <p15:clr>
            <a:srgbClr val="FFFFFF"/>
          </p15:clr>
        </p15:guide>
        <p15:guide id="8" orient="horz" pos="2774">
          <p15:clr>
            <a:srgbClr val="FFFF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hite text + photo">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0BF7B68-7420-4CEE-A6D2-A48D54A92A05}"/>
              </a:ext>
            </a:extLst>
          </p:cNvPr>
          <p:cNvSpPr>
            <a:spLocks noGrp="1"/>
          </p:cNvSpPr>
          <p:nvPr>
            <p:ph type="body" sz="quarter" idx="10" hasCustomPrompt="1"/>
          </p:nvPr>
        </p:nvSpPr>
        <p:spPr>
          <a:xfrm>
            <a:off x="441651" y="716879"/>
            <a:ext cx="5558339"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dirty="0"/>
              <a:t>Subline</a:t>
            </a:r>
          </a:p>
        </p:txBody>
      </p:sp>
      <p:sp>
        <p:nvSpPr>
          <p:cNvPr id="7" name="Textplatzhalter 3">
            <a:extLst>
              <a:ext uri="{FF2B5EF4-FFF2-40B4-BE49-F238E27FC236}">
                <a16:creationId xmlns:a16="http://schemas.microsoft.com/office/drawing/2014/main" id="{E9267615-96CF-4532-ACBC-FBF74912D44C}"/>
              </a:ext>
            </a:extLst>
          </p:cNvPr>
          <p:cNvSpPr>
            <a:spLocks noGrp="1"/>
          </p:cNvSpPr>
          <p:nvPr>
            <p:ph type="body" sz="quarter" idx="12" hasCustomPrompt="1"/>
          </p:nvPr>
        </p:nvSpPr>
        <p:spPr>
          <a:xfrm>
            <a:off x="429210" y="207769"/>
            <a:ext cx="5570780"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dirty="0"/>
              <a:t>Headline</a:t>
            </a:r>
          </a:p>
        </p:txBody>
      </p:sp>
      <p:sp>
        <p:nvSpPr>
          <p:cNvPr id="3" name="Bildplatzhalter 2">
            <a:extLst>
              <a:ext uri="{FF2B5EF4-FFF2-40B4-BE49-F238E27FC236}">
                <a16:creationId xmlns:a16="http://schemas.microsoft.com/office/drawing/2014/main" id="{323D8010-3F43-4F56-A668-CB229AE62000}"/>
              </a:ext>
            </a:extLst>
          </p:cNvPr>
          <p:cNvSpPr>
            <a:spLocks noGrp="1"/>
          </p:cNvSpPr>
          <p:nvPr>
            <p:ph type="pic" sz="quarter" idx="13"/>
          </p:nvPr>
        </p:nvSpPr>
        <p:spPr>
          <a:xfrm>
            <a:off x="6100705" y="-1"/>
            <a:ext cx="6091296" cy="6276393"/>
          </a:xfrm>
          <a:prstGeom prst="rect">
            <a:avLst/>
          </a:prstGeom>
        </p:spPr>
        <p:txBody>
          <a:bodyPr anchor="ctr"/>
          <a:lstStyle>
            <a:lvl1pPr marL="0" indent="0" algn="ctr">
              <a:buFontTx/>
              <a:buNone/>
              <a:defRPr sz="1067">
                <a:latin typeface="Noto Sans" panose="020B0502040504020204" pitchFamily="34"/>
                <a:ea typeface="Noto Sans" panose="020B0502040504020204" pitchFamily="34"/>
                <a:cs typeface="Noto Sans" panose="020B0502040504020204" pitchFamily="34"/>
              </a:defRPr>
            </a:lvl1pPr>
          </a:lstStyle>
          <a:p>
            <a:endParaRPr lang="de-DE"/>
          </a:p>
        </p:txBody>
      </p:sp>
      <p:sp>
        <p:nvSpPr>
          <p:cNvPr id="8" name="Textplatzhalter 3">
            <a:extLst>
              <a:ext uri="{FF2B5EF4-FFF2-40B4-BE49-F238E27FC236}">
                <a16:creationId xmlns:a16="http://schemas.microsoft.com/office/drawing/2014/main" id="{5EB0D295-EA68-445A-AA96-C1D5BDDC9431}"/>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dirty="0"/>
              <a:t>Text</a:t>
            </a:r>
          </a:p>
          <a:p>
            <a:pPr lvl="1"/>
            <a:r>
              <a:rPr lang="de-DE" dirty="0"/>
              <a:t>Text</a:t>
            </a:r>
          </a:p>
          <a:p>
            <a:pPr lvl="2"/>
            <a:r>
              <a:rPr lang="de-DE" dirty="0"/>
              <a:t>Text</a:t>
            </a:r>
          </a:p>
          <a:p>
            <a:pPr lvl="3"/>
            <a:r>
              <a:rPr lang="de-DE" dirty="0"/>
              <a:t>Text</a:t>
            </a:r>
          </a:p>
          <a:p>
            <a:pPr lvl="4"/>
            <a:r>
              <a:rPr lang="de-DE" dirty="0"/>
              <a:t>Text</a:t>
            </a:r>
          </a:p>
          <a:p>
            <a:pPr lvl="5"/>
            <a:r>
              <a:rPr lang="de-DE" dirty="0"/>
              <a:t>Text</a:t>
            </a:r>
          </a:p>
          <a:p>
            <a:pPr lvl="6"/>
            <a:r>
              <a:rPr lang="de-DE" dirty="0"/>
              <a:t>Text</a:t>
            </a:r>
          </a:p>
          <a:p>
            <a:pPr lvl="7"/>
            <a:r>
              <a:rPr lang="de-DE" dirty="0"/>
              <a:t>Text</a:t>
            </a:r>
          </a:p>
          <a:p>
            <a:pPr lvl="4"/>
            <a:endParaRPr lang="de-DE" dirty="0"/>
          </a:p>
        </p:txBody>
      </p:sp>
      <p:pic>
        <p:nvPicPr>
          <p:cNvPr id="10" name="Grafik 12">
            <a:extLst>
              <a:ext uri="{FF2B5EF4-FFF2-40B4-BE49-F238E27FC236}">
                <a16:creationId xmlns:a16="http://schemas.microsoft.com/office/drawing/2014/main" id="{AB715293-6452-42DB-A872-B9921E5023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Tree>
    <p:extLst>
      <p:ext uri="{BB962C8B-B14F-4D97-AF65-F5344CB8AC3E}">
        <p14:creationId xmlns:p14="http://schemas.microsoft.com/office/powerpoint/2010/main" val="538687320"/>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guide id="3" orient="horz" pos="32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hite text">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1BE783E2-F975-40D8-81AA-DBDCD9192BDB}"/>
              </a:ext>
            </a:extLst>
          </p:cNvPr>
          <p:cNvSpPr>
            <a:spLocks noGrp="1"/>
          </p:cNvSpPr>
          <p:nvPr>
            <p:ph type="body" sz="quarter" idx="10" hasCustomPrompt="1"/>
          </p:nvPr>
        </p:nvSpPr>
        <p:spPr>
          <a:xfrm>
            <a:off x="441650" y="716879"/>
            <a:ext cx="11172500"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10" name="Textplatzhalter 3">
            <a:extLst>
              <a:ext uri="{FF2B5EF4-FFF2-40B4-BE49-F238E27FC236}">
                <a16:creationId xmlns:a16="http://schemas.microsoft.com/office/drawing/2014/main" id="{BE4BA888-9EE0-443D-87C3-5CC19D084E99}"/>
              </a:ext>
            </a:extLst>
          </p:cNvPr>
          <p:cNvSpPr>
            <a:spLocks noGrp="1"/>
          </p:cNvSpPr>
          <p:nvPr>
            <p:ph type="body" sz="quarter" idx="12" hasCustomPrompt="1"/>
          </p:nvPr>
        </p:nvSpPr>
        <p:spPr>
          <a:xfrm>
            <a:off x="429210" y="207769"/>
            <a:ext cx="11184941"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
        <p:nvSpPr>
          <p:cNvPr id="13" name="Textplatzhalter 3">
            <a:extLst>
              <a:ext uri="{FF2B5EF4-FFF2-40B4-BE49-F238E27FC236}">
                <a16:creationId xmlns:a16="http://schemas.microsoft.com/office/drawing/2014/main" id="{2347DD24-ED33-4860-8352-8765D3D977DC}"/>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a:t>Text</a:t>
            </a:r>
          </a:p>
          <a:p>
            <a:pPr lvl="1"/>
            <a:r>
              <a:rPr lang="de-DE"/>
              <a:t>Text</a:t>
            </a:r>
          </a:p>
          <a:p>
            <a:pPr lvl="2"/>
            <a:r>
              <a:rPr lang="de-DE"/>
              <a:t>Text</a:t>
            </a:r>
          </a:p>
          <a:p>
            <a:pPr lvl="3"/>
            <a:r>
              <a:rPr lang="de-DE"/>
              <a:t>Text</a:t>
            </a:r>
          </a:p>
          <a:p>
            <a:pPr lvl="4"/>
            <a:r>
              <a:rPr lang="de-DE"/>
              <a:t>Text</a:t>
            </a:r>
          </a:p>
          <a:p>
            <a:pPr lvl="5"/>
            <a:r>
              <a:rPr lang="de-DE"/>
              <a:t>Text</a:t>
            </a:r>
          </a:p>
          <a:p>
            <a:pPr lvl="6"/>
            <a:r>
              <a:rPr lang="de-DE"/>
              <a:t>Text</a:t>
            </a:r>
          </a:p>
          <a:p>
            <a:pPr lvl="7"/>
            <a:r>
              <a:rPr lang="de-DE"/>
              <a:t>Text</a:t>
            </a:r>
          </a:p>
          <a:p>
            <a:pPr lvl="4"/>
            <a:endParaRPr lang="de-DE"/>
          </a:p>
        </p:txBody>
      </p:sp>
      <p:pic>
        <p:nvPicPr>
          <p:cNvPr id="8" name="Grafik 12">
            <a:extLst>
              <a:ext uri="{FF2B5EF4-FFF2-40B4-BE49-F238E27FC236}">
                <a16:creationId xmlns:a16="http://schemas.microsoft.com/office/drawing/2014/main" id="{AB715293-6452-42DB-A872-B9921E5023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Tree>
    <p:extLst>
      <p:ext uri="{BB962C8B-B14F-4D97-AF65-F5344CB8AC3E}">
        <p14:creationId xmlns:p14="http://schemas.microsoft.com/office/powerpoint/2010/main" val="712523481"/>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7.xml"/><Relationship Id="rId7"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0.png"/><Relationship Id="rId5" Type="http://schemas.openxmlformats.org/officeDocument/2006/relationships/slideLayout" Target="../slideLayouts/slideLayout19.xml"/><Relationship Id="rId10"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41" Type="http://schemas.openxmlformats.org/officeDocument/2006/relationships/tags" Target="../tags/tag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theme" Target="../theme/theme6.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8" Type="http://schemas.openxmlformats.org/officeDocument/2006/relationships/slideLayout" Target="../slideLayouts/slideLayout28.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8" name="Picture 7">
            <a:extLst>
              <a:ext uri="{FF2B5EF4-FFF2-40B4-BE49-F238E27FC236}">
                <a16:creationId xmlns:a16="http://schemas.microsoft.com/office/drawing/2014/main" id="{35B1C17F-6AC9-4CF1-A0CE-A2FB72490B0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pic>
        <p:nvPicPr>
          <p:cNvPr id="5" name="Picture 4">
            <a:extLst>
              <a:ext uri="{FF2B5EF4-FFF2-40B4-BE49-F238E27FC236}">
                <a16:creationId xmlns:a16="http://schemas.microsoft.com/office/drawing/2014/main" id="{21BBD07C-9A1A-4E37-BB74-200F74C2398F}"/>
              </a:ext>
            </a:extLst>
          </p:cNvPr>
          <p:cNvPicPr>
            <a:picLocks noChangeAspect="1"/>
          </p:cNvPicPr>
          <p:nvPr userDrawn="1"/>
        </p:nvPicPr>
        <p:blipFill>
          <a:blip r:embed="rId10"/>
          <a:stretch>
            <a:fillRect/>
          </a:stretch>
        </p:blipFill>
        <p:spPr>
          <a:xfrm>
            <a:off x="9144000" y="5715000"/>
            <a:ext cx="2786113" cy="951058"/>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E1B82F2-3BF0-432D-A340-689E0118D430}"/>
              </a:ext>
            </a:extLst>
          </p:cNvPr>
          <p:cNvSpPr/>
          <p:nvPr userDrawn="1"/>
        </p:nvSpPr>
        <p:spPr>
          <a:xfrm>
            <a:off x="0" y="0"/>
            <a:ext cx="12192000" cy="6858000"/>
          </a:xfrm>
          <a:prstGeom prst="rect">
            <a:avLst/>
          </a:prstGeom>
          <a:solidFill>
            <a:srgbClr val="FF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4" name="Grafik 13">
            <a:extLst>
              <a:ext uri="{FF2B5EF4-FFF2-40B4-BE49-F238E27FC236}">
                <a16:creationId xmlns:a16="http://schemas.microsoft.com/office/drawing/2014/main" id="{A030B123-9398-4AC9-BAFA-C6D4CF8F3C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6619" y="508496"/>
            <a:ext cx="3679012" cy="1872761"/>
          </a:xfrm>
          <a:prstGeom prst="rect">
            <a:avLst/>
          </a:prstGeom>
        </p:spPr>
      </p:pic>
    </p:spTree>
    <p:extLst>
      <p:ext uri="{BB962C8B-B14F-4D97-AF65-F5344CB8AC3E}">
        <p14:creationId xmlns:p14="http://schemas.microsoft.com/office/powerpoint/2010/main" val="165048890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0">
          <p15:clr>
            <a:srgbClr val="FFFFFF"/>
          </p15:clr>
        </p15:guide>
        <p15:guide id="2" orient="horz" pos="2969">
          <p15:clr>
            <a:srgbClr val="FFFFFF"/>
          </p15:clr>
        </p15:guide>
        <p15:guide id="3" pos="407">
          <p15:clr>
            <a:srgbClr val="FFFFFF"/>
          </p15:clr>
        </p15:guide>
        <p15:guide id="4" pos="5485">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7FB3C5D-8FD2-4ACF-8411-56D62C45E856}"/>
              </a:ext>
            </a:extLst>
          </p:cNvPr>
          <p:cNvSpPr/>
          <p:nvPr userDrawn="1"/>
        </p:nvSpPr>
        <p:spPr>
          <a:xfrm>
            <a:off x="713" y="184024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Rechteck 4">
            <a:extLst>
              <a:ext uri="{FF2B5EF4-FFF2-40B4-BE49-F238E27FC236}">
                <a16:creationId xmlns:a16="http://schemas.microsoft.com/office/drawing/2014/main" id="{2066AD94-5928-4E84-AECC-E903FDC74976}"/>
              </a:ext>
            </a:extLst>
          </p:cNvPr>
          <p:cNvSpPr/>
          <p:nvPr userDrawn="1"/>
        </p:nvSpPr>
        <p:spPr>
          <a:xfrm>
            <a:off x="576651" y="1840244"/>
            <a:ext cx="288131"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 name="Rechteck 9">
            <a:extLst>
              <a:ext uri="{FF2B5EF4-FFF2-40B4-BE49-F238E27FC236}">
                <a16:creationId xmlns:a16="http://schemas.microsoft.com/office/drawing/2014/main" id="{7653E0C3-E0FB-4B95-890C-DEBF6DBE9C7F}"/>
              </a:ext>
            </a:extLst>
          </p:cNvPr>
          <p:cNvSpPr/>
          <p:nvPr userDrawn="1"/>
        </p:nvSpPr>
        <p:spPr>
          <a:xfrm>
            <a:off x="1572339" y="-1256"/>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1" name="Rechteck 10">
            <a:extLst>
              <a:ext uri="{FF2B5EF4-FFF2-40B4-BE49-F238E27FC236}">
                <a16:creationId xmlns:a16="http://schemas.microsoft.com/office/drawing/2014/main" id="{5E8B3AEF-694C-4C4D-94A6-93F9DE91426C}"/>
              </a:ext>
            </a:extLst>
          </p:cNvPr>
          <p:cNvSpPr/>
          <p:nvPr userDrawn="1"/>
        </p:nvSpPr>
        <p:spPr>
          <a:xfrm>
            <a:off x="11617325" y="2219721"/>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2" name="Rechteck 11">
            <a:extLst>
              <a:ext uri="{FF2B5EF4-FFF2-40B4-BE49-F238E27FC236}">
                <a16:creationId xmlns:a16="http://schemas.microsoft.com/office/drawing/2014/main" id="{9D28C21F-1FE4-4EAB-88BB-BE60A1B4B221}"/>
              </a:ext>
            </a:extLst>
          </p:cNvPr>
          <p:cNvSpPr/>
          <p:nvPr userDrawn="1"/>
        </p:nvSpPr>
        <p:spPr>
          <a:xfrm>
            <a:off x="9936427" y="628206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 name="Textplatzhalter 3">
            <a:extLst>
              <a:ext uri="{FF2B5EF4-FFF2-40B4-BE49-F238E27FC236}">
                <a16:creationId xmlns:a16="http://schemas.microsoft.com/office/drawing/2014/main" id="{2C64B1E3-9666-421B-BE70-E7DA84EBC98B}"/>
              </a:ext>
            </a:extLst>
          </p:cNvPr>
          <p:cNvSpPr txBox="1">
            <a:spLocks/>
          </p:cNvSpPr>
          <p:nvPr userDrawn="1"/>
        </p:nvSpPr>
        <p:spPr>
          <a:xfrm>
            <a:off x="460312" y="6443912"/>
            <a:ext cx="968416" cy="296032"/>
          </a:xfrm>
          <a:prstGeom prst="rect">
            <a:avLst/>
          </a:prstGeom>
        </p:spPr>
        <p:txBody>
          <a:bodyPr/>
          <a:lstStyle>
            <a:lvl1pPr marL="0" indent="0" algn="ctr" defTabSz="914400" rtl="0" eaLnBrk="1" latinLnBrk="0" hangingPunct="1">
              <a:spcBef>
                <a:spcPct val="20000"/>
              </a:spcBef>
              <a:buFontTx/>
              <a:buNone/>
              <a:defRPr sz="800" b="0" kern="1200">
                <a:solidFill>
                  <a:schemeClr val="tx1"/>
                </a:solidFill>
                <a:latin typeface="Noto Sans" panose="020B0502040504020204" pitchFamily="34"/>
                <a:ea typeface="Noto Sans" panose="020B0502040504020204" pitchFamily="34"/>
                <a:cs typeface="Noto Sans" panose="020B0502040504020204" pitchFamily="34"/>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fld id="{9E334C75-BFD3-457E-83A1-C940D960C4A8}" type="slidenum">
              <a:rPr lang="de-DE" sz="1067" spc="-27" baseline="0" smtClean="0"/>
              <a:pPr algn="l"/>
              <a:t>‹#›</a:t>
            </a:fld>
            <a:endParaRPr lang="de-DE" sz="1067" spc="-27" baseline="0"/>
          </a:p>
        </p:txBody>
      </p:sp>
    </p:spTree>
    <p:extLst>
      <p:ext uri="{BB962C8B-B14F-4D97-AF65-F5344CB8AC3E}">
        <p14:creationId xmlns:p14="http://schemas.microsoft.com/office/powerpoint/2010/main" val="404516360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73">
          <p15:clr>
            <a:srgbClr val="5ACBF0"/>
          </p15:clr>
        </p15:guide>
        <p15:guide id="4" orient="horz" pos="305">
          <p15:clr>
            <a:srgbClr val="F26B43"/>
          </p15:clr>
        </p15:guide>
        <p15:guide id="5" orient="horz" pos="2970">
          <p15:clr>
            <a:srgbClr val="F26B43"/>
          </p15:clr>
        </p15:guide>
        <p15:guide id="6" pos="5487">
          <p15:clr>
            <a:srgbClr val="F26B43"/>
          </p15:clr>
        </p15:guide>
        <p15:guide id="7" orient="horz" pos="547">
          <p15:clr>
            <a:srgbClr val="F26B43"/>
          </p15:clr>
        </p15:guide>
        <p15:guide id="8" orient="horz" pos="8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platzhalter 3">
            <a:extLst>
              <a:ext uri="{FF2B5EF4-FFF2-40B4-BE49-F238E27FC236}">
                <a16:creationId xmlns:a16="http://schemas.microsoft.com/office/drawing/2014/main" id="{5DDCD551-93E7-459F-B104-98AA9B7AB1EC}"/>
              </a:ext>
            </a:extLst>
          </p:cNvPr>
          <p:cNvSpPr txBox="1">
            <a:spLocks/>
          </p:cNvSpPr>
          <p:nvPr userDrawn="1"/>
        </p:nvSpPr>
        <p:spPr>
          <a:xfrm>
            <a:off x="454090" y="6443912"/>
            <a:ext cx="986780" cy="296032"/>
          </a:xfrm>
          <a:prstGeom prst="rect">
            <a:avLst/>
          </a:prstGeom>
        </p:spPr>
        <p:txBody>
          <a:bodyPr/>
          <a:lstStyle>
            <a:lvl1pPr marL="0" indent="0" algn="ctr" defTabSz="914400" rtl="0" eaLnBrk="1" latinLnBrk="0" hangingPunct="1">
              <a:spcBef>
                <a:spcPct val="20000"/>
              </a:spcBef>
              <a:buFontTx/>
              <a:buNone/>
              <a:defRPr sz="800" b="0" kern="1200">
                <a:solidFill>
                  <a:schemeClr val="tx1"/>
                </a:solidFill>
                <a:latin typeface="Noto Sans" panose="020B0502040504020204" pitchFamily="34"/>
                <a:ea typeface="Noto Sans" panose="020B0502040504020204" pitchFamily="34"/>
                <a:cs typeface="Noto Sans" panose="020B0502040504020204" pitchFamily="34"/>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fld id="{9E334C75-BFD3-457E-83A1-C940D960C4A8}" type="slidenum">
              <a:rPr lang="de-DE" sz="1067" smtClean="0">
                <a:solidFill>
                  <a:schemeClr val="bg1"/>
                </a:solidFill>
              </a:rPr>
              <a:pPr algn="l"/>
              <a:t>‹#›</a:t>
            </a:fld>
            <a:endParaRPr lang="de-DE" sz="1067">
              <a:solidFill>
                <a:schemeClr val="bg1"/>
              </a:solidFill>
            </a:endParaRPr>
          </a:p>
        </p:txBody>
      </p:sp>
      <p:pic>
        <p:nvPicPr>
          <p:cNvPr id="6" name="Grafik 5">
            <a:extLst>
              <a:ext uri="{FF2B5EF4-FFF2-40B4-BE49-F238E27FC236}">
                <a16:creationId xmlns:a16="http://schemas.microsoft.com/office/drawing/2014/main" id="{8FB862C0-E9DB-473A-9255-81D5684E89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383" y="6394449"/>
            <a:ext cx="660067" cy="336000"/>
          </a:xfrm>
          <a:prstGeom prst="rect">
            <a:avLst/>
          </a:prstGeom>
        </p:spPr>
      </p:pic>
      <p:sp>
        <p:nvSpPr>
          <p:cNvPr id="4" name="Textplatzhalter 3">
            <a:extLst>
              <a:ext uri="{FF2B5EF4-FFF2-40B4-BE49-F238E27FC236}">
                <a16:creationId xmlns:a16="http://schemas.microsoft.com/office/drawing/2014/main" id="{977C0CE9-FC74-45FC-9A3C-2A1E39303241}"/>
              </a:ext>
            </a:extLst>
          </p:cNvPr>
          <p:cNvSpPr txBox="1">
            <a:spLocks/>
          </p:cNvSpPr>
          <p:nvPr userDrawn="1"/>
        </p:nvSpPr>
        <p:spPr>
          <a:xfrm>
            <a:off x="460311" y="6443912"/>
            <a:ext cx="980559" cy="296032"/>
          </a:xfrm>
          <a:prstGeom prst="rect">
            <a:avLst/>
          </a:prstGeom>
        </p:spPr>
        <p:txBody>
          <a:bodyPr/>
          <a:lstStyle>
            <a:lvl1pPr marL="0" indent="0" algn="ctr" defTabSz="914400" rtl="0" eaLnBrk="1" latinLnBrk="0" hangingPunct="1">
              <a:spcBef>
                <a:spcPct val="20000"/>
              </a:spcBef>
              <a:buFontTx/>
              <a:buNone/>
              <a:defRPr sz="800" b="0" kern="1200">
                <a:solidFill>
                  <a:schemeClr val="tx1"/>
                </a:solidFill>
                <a:latin typeface="Noto Sans" panose="020B0502040504020204" pitchFamily="34"/>
                <a:ea typeface="Noto Sans" panose="020B0502040504020204" pitchFamily="34"/>
                <a:cs typeface="Noto Sans" panose="020B0502040504020204" pitchFamily="34"/>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fld id="{9E334C75-BFD3-457E-83A1-C940D960C4A8}" type="slidenum">
              <a:rPr lang="de-DE" sz="1067" spc="-27" baseline="0" smtClean="0">
                <a:solidFill>
                  <a:srgbClr val="FF5800"/>
                </a:solidFill>
              </a:rPr>
              <a:pPr algn="l"/>
              <a:t>‹#›</a:t>
            </a:fld>
            <a:endParaRPr lang="de-DE" sz="1067" spc="-27" baseline="0">
              <a:solidFill>
                <a:srgbClr val="FF5800"/>
              </a:solidFill>
            </a:endParaRPr>
          </a:p>
        </p:txBody>
      </p:sp>
    </p:spTree>
    <p:extLst>
      <p:ext uri="{BB962C8B-B14F-4D97-AF65-F5344CB8AC3E}">
        <p14:creationId xmlns:p14="http://schemas.microsoft.com/office/powerpoint/2010/main" val="3046879218"/>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3">
          <p15:clr>
            <a:srgbClr val="FDE53C"/>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t="3000" r="82000" b="83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8" name="Picture 7">
            <a:extLst>
              <a:ext uri="{FF2B5EF4-FFF2-40B4-BE49-F238E27FC236}">
                <a16:creationId xmlns:a16="http://schemas.microsoft.com/office/drawing/2014/main" id="{35B1C17F-6AC9-4CF1-A0CE-A2FB72490B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4069D391-1EEC-479C-876C-9EDA48062EA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81464" y="5953552"/>
            <a:ext cx="2231136" cy="761480"/>
          </a:xfrm>
          <a:prstGeom prst="rect">
            <a:avLst/>
          </a:prstGeom>
        </p:spPr>
      </p:pic>
    </p:spTree>
    <p:extLst>
      <p:ext uri="{BB962C8B-B14F-4D97-AF65-F5344CB8AC3E}">
        <p14:creationId xmlns:p14="http://schemas.microsoft.com/office/powerpoint/2010/main" val="347959389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7EE630F-04BB-4A57-B195-D59E72301B46}"/>
              </a:ext>
            </a:extLst>
          </p:cNvPr>
          <p:cNvSpPr>
            <a:spLocks noGrp="1"/>
          </p:cNvSpPr>
          <p:nvPr>
            <p:ph type="title"/>
          </p:nvPr>
        </p:nvSpPr>
        <p:spPr>
          <a:xfrm>
            <a:off x="517587" y="448391"/>
            <a:ext cx="11160000" cy="525401"/>
          </a:xfrm>
          <a:prstGeom prst="rect">
            <a:avLst/>
          </a:prstGeom>
        </p:spPr>
        <p:txBody>
          <a:bodyPr vert="horz" wrap="square" lIns="0" tIns="46800" rIns="0" bIns="46800" rtlCol="0" anchor="t" anchorCtr="0">
            <a:noAutofit/>
          </a:bodyPr>
          <a:lstStyle/>
          <a:p>
            <a:r>
              <a:rPr lang="en-US" dirty="0"/>
              <a:t>Click to add title</a:t>
            </a:r>
          </a:p>
        </p:txBody>
      </p:sp>
      <p:cxnSp>
        <p:nvCxnSpPr>
          <p:cNvPr id="11" name="Straight Connector 10">
            <a:extLst>
              <a:ext uri="{FF2B5EF4-FFF2-40B4-BE49-F238E27FC236}">
                <a16:creationId xmlns:a16="http://schemas.microsoft.com/office/drawing/2014/main" id="{E874860C-1F45-45E7-A678-6889C8C2E4B8}"/>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6690AF9-FAB3-4C53-A23E-A63663862ED5}"/>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4" name="Group 13">
            <a:extLst>
              <a:ext uri="{FF2B5EF4-FFF2-40B4-BE49-F238E27FC236}">
                <a16:creationId xmlns:a16="http://schemas.microsoft.com/office/drawing/2014/main" id="{19B7251A-6B10-49A8-94A4-C41556F43237}"/>
              </a:ext>
            </a:extLst>
          </p:cNvPr>
          <p:cNvGrpSpPr/>
          <p:nvPr userDrawn="1"/>
        </p:nvGrpSpPr>
        <p:grpSpPr>
          <a:xfrm>
            <a:off x="10807241" y="6197707"/>
            <a:ext cx="876744" cy="422027"/>
            <a:chOff x="10807237" y="6204057"/>
            <a:chExt cx="876744" cy="422027"/>
          </a:xfrm>
        </p:grpSpPr>
        <p:sp>
          <p:nvSpPr>
            <p:cNvPr id="15" name="Freeform 5">
              <a:extLst>
                <a:ext uri="{FF2B5EF4-FFF2-40B4-BE49-F238E27FC236}">
                  <a16:creationId xmlns:a16="http://schemas.microsoft.com/office/drawing/2014/main" id="{304BD6D6-F3BE-42CE-8566-A56FCF44BDA1}"/>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5CBED0A1-D541-45D4-89E6-8DD732FCE52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id="{5EC5B2A5-2E00-4F5C-A2A6-94C8F74C46C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8">
              <a:extLst>
                <a:ext uri="{FF2B5EF4-FFF2-40B4-BE49-F238E27FC236}">
                  <a16:creationId xmlns:a16="http://schemas.microsoft.com/office/drawing/2014/main" id="{24FB445C-99DC-4493-BA54-5D0CC05CBFA8}"/>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cxnSp>
        <p:nvCxnSpPr>
          <p:cNvPr id="19" name="Straight Connector 18">
            <a:extLst>
              <a:ext uri="{FF2B5EF4-FFF2-40B4-BE49-F238E27FC236}">
                <a16:creationId xmlns:a16="http://schemas.microsoft.com/office/drawing/2014/main" id="{283B5A78-AFA4-4CF4-8F87-D889ECC8654B}"/>
              </a:ext>
            </a:extLst>
          </p:cNvPr>
          <p:cNvCxnSpPr>
            <a:cxnSpLocks/>
          </p:cNvCxnSpPr>
          <p:nvPr userDrawn="1"/>
        </p:nvCxnSpPr>
        <p:spPr>
          <a:xfrm>
            <a:off x="517525" y="5955149"/>
            <a:ext cx="111601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CF761A4E-F867-4388-A88B-C77C4EE07839}"/>
              </a:ext>
            </a:extLst>
          </p:cNvPr>
          <p:cNvSpPr>
            <a:spLocks noGrp="1"/>
          </p:cNvSpPr>
          <p:nvPr>
            <p:ph type="body" idx="1"/>
          </p:nvPr>
        </p:nvSpPr>
        <p:spPr>
          <a:xfrm>
            <a:off x="517587" y="1514477"/>
            <a:ext cx="11160000" cy="4317912"/>
          </a:xfrm>
          <a:prstGeom prst="rect">
            <a:avLst/>
          </a:prstGeom>
        </p:spPr>
        <p:txBody>
          <a:bodyPr vert="horz" lIns="90000" tIns="45720" rIns="90000" bIns="468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ate Placeholder 3">
            <a:extLst>
              <a:ext uri="{FF2B5EF4-FFF2-40B4-BE49-F238E27FC236}">
                <a16:creationId xmlns:a16="http://schemas.microsoft.com/office/drawing/2014/main" id="{767AB9F6-4F77-4257-A1AC-72F9139568C0}"/>
              </a:ext>
            </a:extLst>
          </p:cNvPr>
          <p:cNvSpPr>
            <a:spLocks noGrp="1"/>
          </p:cNvSpPr>
          <p:nvPr>
            <p:ph type="dt" sz="half" idx="2"/>
          </p:nvPr>
        </p:nvSpPr>
        <p:spPr>
          <a:xfrm>
            <a:off x="1000826" y="6267283"/>
            <a:ext cx="6276273" cy="128016"/>
          </a:xfrm>
          <a:prstGeom prst="rect">
            <a:avLst/>
          </a:prstGeom>
        </p:spPr>
        <p:txBody>
          <a:bodyPr vert="horz" lIns="9144" tIns="45720" rIns="9144" bIns="144000" rtlCol="0" anchor="t"/>
          <a:lstStyle>
            <a:lvl1pPr algn="l">
              <a:defRPr sz="800">
                <a:solidFill>
                  <a:schemeClr val="tx1"/>
                </a:solidFill>
              </a:defRPr>
            </a:lvl1pPr>
          </a:lstStyle>
          <a:p>
            <a:endParaRPr lang="en-US" dirty="0"/>
          </a:p>
        </p:txBody>
      </p:sp>
      <p:sp>
        <p:nvSpPr>
          <p:cNvPr id="22" name="Footer Placeholder 4">
            <a:extLst>
              <a:ext uri="{FF2B5EF4-FFF2-40B4-BE49-F238E27FC236}">
                <a16:creationId xmlns:a16="http://schemas.microsoft.com/office/drawing/2014/main" id="{07177586-902C-41B9-B5D7-7BB36DE1A727}"/>
              </a:ext>
            </a:extLst>
          </p:cNvPr>
          <p:cNvSpPr>
            <a:spLocks noGrp="1"/>
          </p:cNvSpPr>
          <p:nvPr>
            <p:ph type="ftr" sz="quarter" idx="3"/>
          </p:nvPr>
        </p:nvSpPr>
        <p:spPr>
          <a:xfrm>
            <a:off x="1000826" y="6408570"/>
            <a:ext cx="6276273" cy="128016"/>
          </a:xfrm>
          <a:prstGeom prst="rect">
            <a:avLst/>
          </a:prstGeom>
        </p:spPr>
        <p:txBody>
          <a:bodyPr vert="horz" lIns="9144" tIns="45720" rIns="9144" bIns="144000" rtlCol="0" anchor="t"/>
          <a:lstStyle>
            <a:lvl1pPr algn="l">
              <a:defRPr sz="800">
                <a:solidFill>
                  <a:schemeClr val="tx1"/>
                </a:solidFill>
              </a:defRPr>
            </a:lvl1pPr>
          </a:lstStyle>
          <a:p>
            <a:endParaRPr lang="en-US" dirty="0"/>
          </a:p>
        </p:txBody>
      </p:sp>
      <p:sp>
        <p:nvSpPr>
          <p:cNvPr id="23" name="Slide Number Placeholder 5">
            <a:extLst>
              <a:ext uri="{FF2B5EF4-FFF2-40B4-BE49-F238E27FC236}">
                <a16:creationId xmlns:a16="http://schemas.microsoft.com/office/drawing/2014/main" id="{6D71AAD0-3506-48B2-9F3E-34B9F9B9687E}"/>
              </a:ext>
            </a:extLst>
          </p:cNvPr>
          <p:cNvSpPr>
            <a:spLocks noGrp="1"/>
          </p:cNvSpPr>
          <p:nvPr>
            <p:ph type="sldNum" sz="quarter" idx="4"/>
          </p:nvPr>
        </p:nvSpPr>
        <p:spPr>
          <a:xfrm>
            <a:off x="501692" y="6272292"/>
            <a:ext cx="336991" cy="274324"/>
          </a:xfrm>
          <a:prstGeom prst="rect">
            <a:avLst/>
          </a:prstGeom>
        </p:spPr>
        <p:txBody>
          <a:bodyPr vert="horz" lIns="0" tIns="0" rIns="0" bIns="0" rtlCol="0" anchor="ctr"/>
          <a:lstStyle>
            <a:lvl1pPr algn="ctr">
              <a:defRPr sz="900">
                <a:solidFill>
                  <a:schemeClr val="tx1"/>
                </a:solidFill>
              </a:defRPr>
            </a:lvl1pPr>
          </a:lstStyle>
          <a:p>
            <a:fld id="{0FB90C2E-4A2E-4FB3-9E31-0E4408463F2B}" type="slidenum">
              <a:rPr lang="en-US" smtClean="0"/>
              <a:pPr/>
              <a:t>‹#›</a:t>
            </a:fld>
            <a:endParaRPr lang="en-US" dirty="0"/>
          </a:p>
        </p:txBody>
      </p:sp>
    </p:spTree>
    <p:custDataLst>
      <p:tags r:id="rId41"/>
    </p:custDataLst>
    <p:extLst>
      <p:ext uri="{BB962C8B-B14F-4D97-AF65-F5344CB8AC3E}">
        <p14:creationId xmlns:p14="http://schemas.microsoft.com/office/powerpoint/2010/main" val="19187775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Lst>
  <p:hf hdr="0"/>
  <p:txStyles>
    <p:titleStyle>
      <a:lvl1pPr algn="l" defTabSz="914400" rtl="0" eaLnBrk="1" latinLnBrk="0" hangingPunct="1">
        <a:lnSpc>
          <a:spcPct val="90000"/>
        </a:lnSpc>
        <a:spcBef>
          <a:spcPct val="0"/>
        </a:spcBef>
        <a:buNone/>
        <a:defRPr sz="3000" kern="1200">
          <a:solidFill>
            <a:schemeClr val="tx2"/>
          </a:solidFill>
          <a:latin typeface="+mn-lt"/>
          <a:ea typeface="+mj-ea"/>
          <a:cs typeface="+mj-cs"/>
        </a:defRPr>
      </a:lvl1pPr>
    </p:titleStyle>
    <p:bodyStyle>
      <a:lvl1pPr marL="216000" indent="-216000" algn="l" defTabSz="914400" rtl="0" eaLnBrk="1" latinLnBrk="0" hangingPunct="1">
        <a:lnSpc>
          <a:spcPct val="105000"/>
        </a:lnSpc>
        <a:spcBef>
          <a:spcPts val="1000"/>
        </a:spcBef>
        <a:buClr>
          <a:schemeClr val="tx2"/>
        </a:buClr>
        <a:buFont typeface="Source Sans Pro" panose="020B0503030403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4">
          <p15:clr>
            <a:srgbClr val="F26B43"/>
          </p15:clr>
        </p15:guide>
        <p15:guide id="3" pos="325">
          <p15:clr>
            <a:srgbClr val="F26B43"/>
          </p15:clr>
        </p15:guide>
        <p15:guide id="4" pos="7355">
          <p15:clr>
            <a:srgbClr val="F26B43"/>
          </p15:clr>
        </p15:guide>
        <p15:guide id="9" orient="horz" pos="282">
          <p15:clr>
            <a:srgbClr val="F26B43"/>
          </p15:clr>
        </p15:guide>
        <p15:guide id="10" orient="horz" pos="954">
          <p15:clr>
            <a:srgbClr val="F26B43"/>
          </p15:clr>
        </p15:guide>
        <p15:guide id="11" orient="horz" pos="3674">
          <p15:clr>
            <a:srgbClr val="F26B43"/>
          </p15:clr>
        </p15:guide>
        <p15:guide id="12" orient="horz" pos="61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mailto:andys@growthsolutionsconsultants" TargetMode="External"/><Relationship Id="rId2" Type="http://schemas.openxmlformats.org/officeDocument/2006/relationships/hyperlink" Target="http://www.growthsolutionsconsultants.com/"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hyperlink" Target="mailto:andys@growthsolutionsconsultants.com"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fontScale="90000"/>
          </a:bodyPr>
          <a:lstStyle/>
          <a:p>
            <a:r>
              <a:rPr lang="en-US" sz="3600" b="1" dirty="0"/>
              <a:t>How to Correctly Apply &amp; Size Oil-Free Vacuum Pumps</a:t>
            </a:r>
          </a:p>
        </p:txBody>
      </p:sp>
      <p:sp>
        <p:nvSpPr>
          <p:cNvPr id="3" name="Title 1">
            <a:extLst>
              <a:ext uri="{FF2B5EF4-FFF2-40B4-BE49-F238E27FC236}">
                <a16:creationId xmlns:a16="http://schemas.microsoft.com/office/drawing/2014/main" id="{6F06D685-F426-4AC9-AC6B-6C919A701873}"/>
              </a:ext>
            </a:extLst>
          </p:cNvPr>
          <p:cNvSpPr txBox="1">
            <a:spLocks/>
          </p:cNvSpPr>
          <p:nvPr/>
        </p:nvSpPr>
        <p:spPr>
          <a:xfrm>
            <a:off x="1600200" y="2971800"/>
            <a:ext cx="8991600" cy="1400383"/>
          </a:xfrm>
          <a:prstGeom prst="rect">
            <a:avLst/>
          </a:prstGeom>
        </p:spPr>
        <p:txBody>
          <a:bodyPr vert="horz" anchor="b">
            <a:normAutofit fontScale="900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9525" lvl="0" algn="ctr" eaLnBrk="0" fontAlgn="base" hangingPunct="0">
              <a:spcAft>
                <a:spcPct val="0"/>
              </a:spcAft>
              <a:defRPr/>
            </a:pPr>
            <a:r>
              <a:rPr lang="en-US" sz="3100" b="0" spc="-15" dirty="0">
                <a:solidFill>
                  <a:prstClr val="black"/>
                </a:solidFill>
                <a:cs typeface="Calibri"/>
              </a:rPr>
              <a:t>Andy Smiltneek, Growth Solutions Consultants</a:t>
            </a:r>
          </a:p>
          <a:p>
            <a:pPr marL="9525" lvl="0" algn="ctr" eaLnBrk="0" fontAlgn="base" hangingPunct="0">
              <a:spcAft>
                <a:spcPct val="0"/>
              </a:spcAft>
              <a:defRPr/>
            </a:pPr>
            <a:r>
              <a:rPr lang="en-US" sz="3100" b="0" i="1" spc="-15" dirty="0">
                <a:solidFill>
                  <a:prstClr val="black"/>
                </a:solidFill>
                <a:cs typeface="Calibri"/>
              </a:rPr>
              <a:t>Keynote Speaker</a:t>
            </a:r>
            <a:endParaRPr lang="en-US" sz="3100" b="0" i="1" dirty="0">
              <a:solidFill>
                <a:prstClr val="black"/>
              </a:solidFill>
              <a:cs typeface="Calibri"/>
            </a:endParaRPr>
          </a:p>
          <a:p>
            <a:pPr algn="ctr"/>
            <a:br>
              <a:rPr lang="en-US" sz="2200" dirty="0">
                <a:solidFill>
                  <a:schemeClr val="accent5"/>
                </a:solidFill>
              </a:rPr>
            </a:br>
            <a:endParaRPr lang="en-US" sz="2200" dirty="0">
              <a:solidFill>
                <a:schemeClr val="accent5"/>
              </a:solidFill>
            </a:endParaRPr>
          </a:p>
        </p:txBody>
      </p:sp>
      <p:sp>
        <p:nvSpPr>
          <p:cNvPr id="4" name="Rectangle 3">
            <a:extLst>
              <a:ext uri="{FF2B5EF4-FFF2-40B4-BE49-F238E27FC236}">
                <a16:creationId xmlns:a16="http://schemas.microsoft.com/office/drawing/2014/main" id="{F51FAA15-0061-CF49-9746-85B3DFFE16F8}"/>
              </a:ext>
            </a:extLst>
          </p:cNvPr>
          <p:cNvSpPr/>
          <p:nvPr/>
        </p:nvSpPr>
        <p:spPr>
          <a:xfrm>
            <a:off x="3962400" y="4022834"/>
            <a:ext cx="4495800" cy="1400383"/>
          </a:xfrm>
          <a:prstGeom prst="rect">
            <a:avLst/>
          </a:prstGeom>
        </p:spPr>
        <p:txBody>
          <a:bodyPr wrap="square">
            <a:spAutoFit/>
          </a:bodyPr>
          <a:lstStyle/>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The recording and slides of this webinar will be made available to attendees via email later today.</a:t>
            </a:r>
          </a:p>
          <a:p>
            <a:pPr lvl="0" algn="ctr" eaLnBrk="0" fontAlgn="base" hangingPunct="0">
              <a:lnSpc>
                <a:spcPts val="1680"/>
              </a:lnSpc>
              <a:spcBef>
                <a:spcPct val="0"/>
              </a:spcBef>
              <a:spcAft>
                <a:spcPct val="0"/>
              </a:spcAft>
              <a:defRPr/>
            </a:pPr>
            <a:endParaRPr lang="en-US" altLang="en-US" sz="1600" kern="0" dirty="0">
              <a:solidFill>
                <a:prstClr val="black"/>
              </a:solidFill>
              <a:cs typeface="Calibri" panose="020F0502020204030204" pitchFamily="34" charset="0"/>
            </a:endParaRPr>
          </a:p>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PDH Certificates will be e-mailed to attendees within 2 days.</a:t>
            </a:r>
            <a:endParaRPr lang="en-US" altLang="en-US" sz="1600" b="1" kern="0" dirty="0">
              <a:solidFill>
                <a:prstClr val="black"/>
              </a:solidFill>
              <a:cs typeface="Calibri" panose="020F0502020204030204" pitchFamily="34" charset="0"/>
            </a:endParaRPr>
          </a:p>
        </p:txBody>
      </p:sp>
      <p:pic>
        <p:nvPicPr>
          <p:cNvPr id="8" name="Picture 7">
            <a:extLst>
              <a:ext uri="{FF2B5EF4-FFF2-40B4-BE49-F238E27FC236}">
                <a16:creationId xmlns:a16="http://schemas.microsoft.com/office/drawing/2014/main" id="{A854FAC9-3C17-49B9-951A-BB4036F6A061}"/>
              </a:ext>
            </a:extLst>
          </p:cNvPr>
          <p:cNvPicPr>
            <a:picLocks noChangeAspect="1"/>
          </p:cNvPicPr>
          <p:nvPr/>
        </p:nvPicPr>
        <p:blipFill>
          <a:blip r:embed="rId2"/>
          <a:stretch>
            <a:fillRect/>
          </a:stretch>
        </p:blipFill>
        <p:spPr>
          <a:xfrm>
            <a:off x="9814578" y="3572024"/>
            <a:ext cx="1371719" cy="432854"/>
          </a:xfrm>
          <a:prstGeom prst="rect">
            <a:avLst/>
          </a:prstGeom>
        </p:spPr>
      </p:pic>
      <p:pic>
        <p:nvPicPr>
          <p:cNvPr id="5" name="Picture 4">
            <a:extLst>
              <a:ext uri="{FF2B5EF4-FFF2-40B4-BE49-F238E27FC236}">
                <a16:creationId xmlns:a16="http://schemas.microsoft.com/office/drawing/2014/main" id="{4EA3F6D5-A8EC-4B83-BEB7-B5E123C8BD18}"/>
              </a:ext>
            </a:extLst>
          </p:cNvPr>
          <p:cNvPicPr>
            <a:picLocks noChangeAspect="1"/>
          </p:cNvPicPr>
          <p:nvPr/>
        </p:nvPicPr>
        <p:blipFill>
          <a:blip r:embed="rId3"/>
          <a:stretch>
            <a:fillRect/>
          </a:stretch>
        </p:blipFill>
        <p:spPr>
          <a:xfrm>
            <a:off x="9829800" y="3999125"/>
            <a:ext cx="1524000" cy="723900"/>
          </a:xfrm>
          <a:prstGeom prst="rect">
            <a:avLst/>
          </a:prstGeom>
        </p:spPr>
      </p:pic>
    </p:spTree>
    <p:extLst>
      <p:ext uri="{BB962C8B-B14F-4D97-AF65-F5344CB8AC3E}">
        <p14:creationId xmlns:p14="http://schemas.microsoft.com/office/powerpoint/2010/main" val="17251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983456"/>
            <a:ext cx="10515600" cy="1325563"/>
          </a:xfrm>
        </p:spPr>
        <p:txBody>
          <a:bodyPr>
            <a:normAutofit/>
          </a:bodyPr>
          <a:lstStyle/>
          <a:p>
            <a:r>
              <a:rPr lang="en-US" dirty="0"/>
              <a:t>Vacuum and Vacuum Pump Definition</a:t>
            </a:r>
          </a:p>
        </p:txBody>
      </p:sp>
      <p:sp>
        <p:nvSpPr>
          <p:cNvPr id="3" name="Content Placeholder 2"/>
          <p:cNvSpPr>
            <a:spLocks noGrp="1"/>
          </p:cNvSpPr>
          <p:nvPr>
            <p:ph idx="1"/>
          </p:nvPr>
        </p:nvSpPr>
        <p:spPr>
          <a:xfrm>
            <a:off x="1266825" y="2157016"/>
            <a:ext cx="9058276" cy="2748359"/>
          </a:xfrm>
        </p:spPr>
        <p:txBody>
          <a:bodyPr>
            <a:noAutofit/>
          </a:bodyPr>
          <a:lstStyle/>
          <a:p>
            <a:r>
              <a:rPr lang="en-US" dirty="0"/>
              <a:t>Any pressure lower than the local atmospheric pressure is called a vacuum.</a:t>
            </a:r>
          </a:p>
          <a:p>
            <a:r>
              <a:rPr lang="en-US" dirty="0"/>
              <a:t>A machine capable of evacuating some of the gas from an enclosure so the enclosure is at a lower pressure than local atmospheric is called a vacuum pump.</a:t>
            </a:r>
          </a:p>
          <a:p>
            <a:r>
              <a:rPr lang="en-US" dirty="0"/>
              <a:t>The vacuum pump takes gas at a low pressure and delivers it to a higher pressure</a:t>
            </a:r>
          </a:p>
          <a:p>
            <a:r>
              <a:rPr lang="en-US" dirty="0"/>
              <a:t>By definition, the vacuum pump is a compressor.</a:t>
            </a:r>
          </a:p>
        </p:txBody>
      </p:sp>
      <p:sp>
        <p:nvSpPr>
          <p:cNvPr id="4"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p>
        </p:txBody>
      </p:sp>
      <p:sp>
        <p:nvSpPr>
          <p:cNvPr id="5" name="Slide Number Placeholder 4">
            <a:extLst>
              <a:ext uri="{FF2B5EF4-FFF2-40B4-BE49-F238E27FC236}">
                <a16:creationId xmlns:a16="http://schemas.microsoft.com/office/drawing/2014/main" id="{E63AF167-6227-4307-B19B-B1ACFC2BDAF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797971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F098-949A-46E5-B4B7-5BDC15F0362F}"/>
              </a:ext>
            </a:extLst>
          </p:cNvPr>
          <p:cNvSpPr>
            <a:spLocks noGrp="1"/>
          </p:cNvSpPr>
          <p:nvPr>
            <p:ph type="title"/>
          </p:nvPr>
        </p:nvSpPr>
        <p:spPr>
          <a:xfrm>
            <a:off x="1123950" y="727075"/>
            <a:ext cx="10515600" cy="1325563"/>
          </a:xfrm>
        </p:spPr>
        <p:txBody>
          <a:bodyPr/>
          <a:lstStyle/>
          <a:p>
            <a:r>
              <a:rPr lang="en-US" dirty="0"/>
              <a:t>The Oil Free Vacuum Pump</a:t>
            </a:r>
          </a:p>
        </p:txBody>
      </p:sp>
      <p:sp>
        <p:nvSpPr>
          <p:cNvPr id="3" name="Content Placeholder 2">
            <a:extLst>
              <a:ext uri="{FF2B5EF4-FFF2-40B4-BE49-F238E27FC236}">
                <a16:creationId xmlns:a16="http://schemas.microsoft.com/office/drawing/2014/main" id="{DB87E7F3-8BB8-49E4-99C7-066DDD7C2A91}"/>
              </a:ext>
            </a:extLst>
          </p:cNvPr>
          <p:cNvSpPr>
            <a:spLocks noGrp="1"/>
          </p:cNvSpPr>
          <p:nvPr>
            <p:ph idx="1"/>
          </p:nvPr>
        </p:nvSpPr>
        <p:spPr>
          <a:xfrm>
            <a:off x="923925" y="2187574"/>
            <a:ext cx="10515600" cy="4351338"/>
          </a:xfrm>
        </p:spPr>
        <p:txBody>
          <a:bodyPr/>
          <a:lstStyle/>
          <a:p>
            <a:r>
              <a:rPr lang="en-US" dirty="0"/>
              <a:t>The Oil Free vacuum pump is a compressor that does not have oil on the sealing surfaces within the pump to prevent contamination of the gas being compressed.</a:t>
            </a:r>
          </a:p>
          <a:p>
            <a:r>
              <a:rPr lang="en-US" dirty="0"/>
              <a:t>Examples of oil free pumps include liquid ring, diaphragm, screw, vane and others. Most of these compressors are constant volume, although the fans and turbo blowers are constant pressure</a:t>
            </a:r>
          </a:p>
          <a:p>
            <a:r>
              <a:rPr lang="en-US" dirty="0"/>
              <a:t>Thermodynamically the constant volume compressors are all the same, but different than the constant pressure compressors which are all the same</a:t>
            </a:r>
          </a:p>
          <a:p>
            <a:endParaRPr lang="en-US" dirty="0"/>
          </a:p>
        </p:txBody>
      </p:sp>
      <p:sp>
        <p:nvSpPr>
          <p:cNvPr id="4" name="Footer Placeholder 3">
            <a:extLst>
              <a:ext uri="{FF2B5EF4-FFF2-40B4-BE49-F238E27FC236}">
                <a16:creationId xmlns:a16="http://schemas.microsoft.com/office/drawing/2014/main" id="{1ED4A0CD-0D5D-4159-A337-4B769F71C69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05C184D-3BA3-491B-BBED-41E67166AD3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962912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365125"/>
            <a:ext cx="8572500" cy="1325563"/>
          </a:xfrm>
        </p:spPr>
        <p:txBody>
          <a:bodyPr/>
          <a:lstStyle/>
          <a:p>
            <a:r>
              <a:rPr lang="en-US" dirty="0"/>
              <a:t>Thermodynamics of Compression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153401" y="1660717"/>
            <a:ext cx="1590675" cy="234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83595" y="1447800"/>
            <a:ext cx="5186363" cy="26161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Gentlemen,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This is the bible….I wrote it…… and I taught your fathers and I taught your grandfathers and you will do the same thing they did to get any kind of grade in this class</a:t>
            </a:r>
            <a:r>
              <a:rPr kumimoji="0" lang="en-US" sz="22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1" u="none" strike="noStrike" kern="1200" cap="none" spc="0" normalizeH="0" baseline="0" noProof="0" dirty="0">
                <a:ln>
                  <a:noFill/>
                </a:ln>
                <a:solidFill>
                  <a:srgbClr val="000000"/>
                </a:solidFill>
                <a:effectLst/>
                <a:uLnTx/>
                <a:uFillTx/>
                <a:latin typeface="Arial"/>
                <a:ea typeface="+mn-ea"/>
                <a:cs typeface="+mn-cs"/>
              </a:rPr>
              <a:t>Edward F. </a:t>
            </a:r>
            <a:r>
              <a:rPr kumimoji="0" lang="en-US" sz="1600" b="0" i="1" u="none" strike="noStrike" kern="1200" cap="none" spc="0" normalizeH="0" baseline="0" noProof="0" dirty="0" err="1">
                <a:ln>
                  <a:noFill/>
                </a:ln>
                <a:solidFill>
                  <a:srgbClr val="000000"/>
                </a:solidFill>
                <a:effectLst/>
                <a:uLnTx/>
                <a:uFillTx/>
                <a:latin typeface="Arial"/>
                <a:ea typeface="+mn-ea"/>
                <a:cs typeface="+mn-cs"/>
              </a:rPr>
              <a:t>Obert</a:t>
            </a:r>
            <a:endParaRPr kumimoji="0" lang="en-US" sz="1600" b="0" i="1"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741F66C9-824A-463C-9F1E-9876F352DF82}"/>
              </a:ext>
            </a:extLst>
          </p:cNvPr>
          <p:cNvGrpSpPr/>
          <p:nvPr/>
        </p:nvGrpSpPr>
        <p:grpSpPr>
          <a:xfrm>
            <a:off x="2362200" y="4267201"/>
            <a:ext cx="5448300" cy="461665"/>
            <a:chOff x="838200" y="4267200"/>
            <a:chExt cx="5448300" cy="461665"/>
          </a:xfrm>
        </p:grpSpPr>
        <p:sp>
          <p:nvSpPr>
            <p:cNvPr id="3" name="TextBox 2"/>
            <p:cNvSpPr txBox="1"/>
            <p:nvPr/>
          </p:nvSpPr>
          <p:spPr>
            <a:xfrm>
              <a:off x="1100137" y="4267200"/>
              <a:ext cx="518636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mn-ea"/>
                  <a:cs typeface="+mn-cs"/>
                </a:rPr>
                <a:t>W</a:t>
              </a:r>
              <a:r>
                <a:rPr kumimoji="0" lang="en-US" sz="2400" b="0" i="0" u="none" strike="noStrike" kern="1200" cap="none" spc="0" normalizeH="0" baseline="-25000" noProof="0" dirty="0" err="1">
                  <a:ln>
                    <a:noFill/>
                  </a:ln>
                  <a:solidFill>
                    <a:srgbClr val="000000"/>
                  </a:solidFill>
                  <a:effectLst/>
                  <a:uLnTx/>
                  <a:uFillTx/>
                  <a:latin typeface="Arial"/>
                  <a:ea typeface="+mn-ea"/>
                  <a:cs typeface="+mn-cs"/>
                </a:rPr>
                <a:t>rev</a:t>
              </a:r>
              <a:r>
                <a:rPr kumimoji="0" lang="en-US" sz="2400" b="0" i="0" u="none" strike="noStrike" kern="1200" cap="none" spc="0" normalizeH="0" baseline="-25000" noProof="0" dirty="0">
                  <a:ln>
                    <a:noFill/>
                  </a:ln>
                  <a:solidFill>
                    <a:srgbClr val="000000"/>
                  </a:solidFill>
                  <a:effectLst/>
                  <a:uLnTx/>
                  <a:uFillTx/>
                  <a:latin typeface="Arial"/>
                  <a:ea typeface="+mn-ea"/>
                  <a:cs typeface="+mn-cs"/>
                </a:rPr>
                <a:t> of isothermal </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r>
                <a:rPr kumimoji="0" lang="en-US" sz="2400" b="0" i="0" u="none" strike="noStrike" kern="1200" cap="none" spc="0" normalizeH="0" baseline="0" noProof="0" dirty="0" err="1">
                  <a:ln>
                    <a:noFill/>
                  </a:ln>
                  <a:solidFill>
                    <a:srgbClr val="000000"/>
                  </a:solidFill>
                  <a:effectLst/>
                  <a:uLnTx/>
                  <a:uFillTx/>
                  <a:latin typeface="Arial"/>
                  <a:ea typeface="+mn-ea"/>
                  <a:cs typeface="+mn-cs"/>
                </a:rPr>
                <a:t>mRT</a:t>
              </a:r>
              <a:r>
                <a:rPr kumimoji="0" lang="en-US" sz="2400" b="0" i="0" u="none" strike="noStrike" kern="1200" cap="none" spc="0" normalizeH="0" baseline="0" noProof="0" dirty="0">
                  <a:ln>
                    <a:noFill/>
                  </a:ln>
                  <a:solidFill>
                    <a:srgbClr val="000000"/>
                  </a:solidFill>
                  <a:effectLst/>
                  <a:uLnTx/>
                  <a:uFillTx/>
                  <a:latin typeface="Arial"/>
                  <a:ea typeface="+mn-ea"/>
                  <a:cs typeface="+mn-cs"/>
                </a:rPr>
                <a:t> ln(p</a:t>
              </a:r>
              <a:r>
                <a:rPr kumimoji="0" lang="en-US" sz="2400" b="0" i="0" u="none" strike="noStrike" kern="1200" cap="none" spc="0" normalizeH="0" baseline="-25000" noProof="0" dirty="0">
                  <a:ln>
                    <a:noFill/>
                  </a:ln>
                  <a:solidFill>
                    <a:srgbClr val="000000"/>
                  </a:solidFill>
                  <a:effectLst/>
                  <a:uLnTx/>
                  <a:uFillTx/>
                  <a:latin typeface="Arial"/>
                  <a:ea typeface="+mn-ea"/>
                  <a:cs typeface="+mn-cs"/>
                </a:rPr>
                <a:t>1</a:t>
              </a:r>
              <a:r>
                <a:rPr kumimoji="0" lang="en-US" sz="2400" b="0" i="0" u="none" strike="noStrike" kern="1200" cap="none" spc="0" normalizeH="0" baseline="0" noProof="0" dirty="0">
                  <a:ln>
                    <a:noFill/>
                  </a:ln>
                  <a:solidFill>
                    <a:srgbClr val="000000"/>
                  </a:solidFill>
                  <a:effectLst/>
                  <a:uLnTx/>
                  <a:uFillTx/>
                  <a:latin typeface="Arial"/>
                  <a:ea typeface="+mn-ea"/>
                  <a:cs typeface="+mn-cs"/>
                </a:rPr>
                <a:t>/p</a:t>
              </a:r>
              <a:r>
                <a:rPr kumimoji="0" lang="en-US" sz="2400" b="0" i="0" u="none" strike="noStrike" kern="1200" cap="none" spc="0" normalizeH="0" baseline="-25000" noProof="0" dirty="0">
                  <a:ln>
                    <a:noFill/>
                  </a:ln>
                  <a:solidFill>
                    <a:srgbClr val="000000"/>
                  </a:solidFill>
                  <a:effectLst/>
                  <a:uLnTx/>
                  <a:uFillTx/>
                  <a:latin typeface="Arial"/>
                  <a:ea typeface="+mn-ea"/>
                  <a:cs typeface="+mn-cs"/>
                </a:rPr>
                <a:t>2</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endParaRPr kumimoji="0" lang="en-US" sz="2400" b="0" i="0" u="none" strike="noStrike" kern="1200" cap="none" spc="0" normalizeH="0" baseline="-25000" noProof="0" dirty="0">
                <a:ln>
                  <a:noFill/>
                </a:ln>
                <a:solidFill>
                  <a:srgbClr val="000000"/>
                </a:solidFill>
                <a:effectLst/>
                <a:uLnTx/>
                <a:uFillTx/>
                <a:latin typeface="Arial"/>
                <a:ea typeface="+mn-ea"/>
                <a:cs typeface="+mn-cs"/>
              </a:endParaRPr>
            </a:p>
          </p:txBody>
        </p:sp>
        <p:sp>
          <p:nvSpPr>
            <p:cNvPr id="5" name="Isosceles Triangle 4"/>
            <p:cNvSpPr/>
            <p:nvPr/>
          </p:nvSpPr>
          <p:spPr bwMode="auto">
            <a:xfrm>
              <a:off x="838200" y="4419600"/>
              <a:ext cx="333375" cy="243332"/>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9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27F135EE-BFAA-4FB6-9595-5668FB65D47F}"/>
              </a:ext>
            </a:extLst>
          </p:cNvPr>
          <p:cNvGrpSpPr/>
          <p:nvPr/>
        </p:nvGrpSpPr>
        <p:grpSpPr>
          <a:xfrm>
            <a:off x="2229729" y="4953001"/>
            <a:ext cx="8223959" cy="461665"/>
            <a:chOff x="705728" y="4953000"/>
            <a:chExt cx="8223959" cy="461665"/>
          </a:xfrm>
        </p:grpSpPr>
        <p:sp>
          <p:nvSpPr>
            <p:cNvPr id="8" name="TextBox 7"/>
            <p:cNvSpPr txBox="1"/>
            <p:nvPr/>
          </p:nvSpPr>
          <p:spPr>
            <a:xfrm>
              <a:off x="1004887" y="4953000"/>
              <a:ext cx="79248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mn-ea"/>
                  <a:cs typeface="+mn-cs"/>
                </a:rPr>
                <a:t>W</a:t>
              </a:r>
              <a:r>
                <a:rPr kumimoji="0" lang="en-US" sz="2400" b="0" i="0" u="none" strike="noStrike" kern="1200" cap="none" spc="0" normalizeH="0" baseline="-25000" noProof="0" dirty="0" err="1">
                  <a:ln>
                    <a:noFill/>
                  </a:ln>
                  <a:solidFill>
                    <a:srgbClr val="000000"/>
                  </a:solidFill>
                  <a:effectLst/>
                  <a:uLnTx/>
                  <a:uFillTx/>
                  <a:latin typeface="Arial"/>
                  <a:ea typeface="+mn-ea"/>
                  <a:cs typeface="+mn-cs"/>
                </a:rPr>
                <a:t>rev</a:t>
              </a:r>
              <a:r>
                <a:rPr kumimoji="0" lang="en-US" sz="2400" b="0" i="0" u="none" strike="noStrike" kern="1200" cap="none" spc="0" normalizeH="0" baseline="-25000" noProof="0" dirty="0">
                  <a:ln>
                    <a:noFill/>
                  </a:ln>
                  <a:solidFill>
                    <a:srgbClr val="000000"/>
                  </a:solidFill>
                  <a:effectLst/>
                  <a:uLnTx/>
                  <a:uFillTx/>
                  <a:latin typeface="Arial"/>
                  <a:ea typeface="+mn-ea"/>
                  <a:cs typeface="+mn-cs"/>
                </a:rPr>
                <a:t> of </a:t>
              </a:r>
              <a:r>
                <a:rPr kumimoji="0" lang="en-US" sz="2400" b="0" i="0" u="none" strike="noStrike" kern="1200" cap="none" spc="0" normalizeH="0" baseline="-25000" noProof="0" dirty="0" err="1">
                  <a:ln>
                    <a:noFill/>
                  </a:ln>
                  <a:solidFill>
                    <a:srgbClr val="000000"/>
                  </a:solidFill>
                  <a:effectLst/>
                  <a:uLnTx/>
                  <a:uFillTx/>
                  <a:latin typeface="Arial"/>
                  <a:ea typeface="+mn-ea"/>
                  <a:cs typeface="+mn-cs"/>
                </a:rPr>
                <a:t>polytropic</a:t>
              </a:r>
              <a:r>
                <a:rPr kumimoji="0" lang="en-US" sz="2400" b="0" i="0" u="none" strike="noStrike" kern="1200" cap="none" spc="0" normalizeH="0" baseline="-2500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a:ln>
                    <a:noFill/>
                  </a:ln>
                  <a:solidFill>
                    <a:srgbClr val="000000"/>
                  </a:solidFill>
                  <a:effectLst/>
                  <a:uLnTx/>
                  <a:uFillTx/>
                  <a:latin typeface="Arial"/>
                  <a:ea typeface="+mn-ea"/>
                  <a:cs typeface="+mn-cs"/>
                </a:rPr>
                <a:t>=m[(nRT</a:t>
              </a:r>
              <a:r>
                <a:rPr kumimoji="0" lang="en-US" sz="2400" b="0" i="0" u="none" strike="noStrike" kern="1200" cap="none" spc="0" normalizeH="0" baseline="-25000" noProof="0" dirty="0">
                  <a:ln>
                    <a:noFill/>
                  </a:ln>
                  <a:solidFill>
                    <a:srgbClr val="000000"/>
                  </a:solidFill>
                  <a:effectLst/>
                  <a:uLnTx/>
                  <a:uFillTx/>
                  <a:latin typeface="Arial"/>
                  <a:ea typeface="+mn-ea"/>
                  <a:cs typeface="+mn-cs"/>
                </a:rPr>
                <a:t>1</a:t>
              </a:r>
              <a:r>
                <a:rPr kumimoji="0" lang="en-US" sz="2400" b="0" i="0" u="none" strike="noStrike" kern="1200" cap="none" spc="0" normalizeH="0" baseline="0" noProof="0" dirty="0">
                  <a:ln>
                    <a:noFill/>
                  </a:ln>
                  <a:solidFill>
                    <a:srgbClr val="000000"/>
                  </a:solidFill>
                  <a:effectLst/>
                  <a:uLnTx/>
                  <a:uFillTx/>
                  <a:latin typeface="Arial"/>
                  <a:ea typeface="+mn-ea"/>
                  <a:cs typeface="+mn-cs"/>
                </a:rPr>
                <a:t>/(1-n)]*[(p</a:t>
              </a:r>
              <a:r>
                <a:rPr kumimoji="0" lang="en-US" sz="2400" b="0" i="0" u="none" strike="noStrike" kern="1200" cap="none" spc="0" normalizeH="0" baseline="-25000" noProof="0" dirty="0">
                  <a:ln>
                    <a:noFill/>
                  </a:ln>
                  <a:solidFill>
                    <a:srgbClr val="000000"/>
                  </a:solidFill>
                  <a:effectLst/>
                  <a:uLnTx/>
                  <a:uFillTx/>
                  <a:latin typeface="Arial"/>
                  <a:ea typeface="+mn-ea"/>
                  <a:cs typeface="+mn-cs"/>
                </a:rPr>
                <a:t>2</a:t>
              </a:r>
              <a:r>
                <a:rPr kumimoji="0" lang="en-US" sz="2400" b="0" i="0" u="none" strike="noStrike" kern="1200" cap="none" spc="0" normalizeH="0" baseline="0" noProof="0" dirty="0">
                  <a:ln>
                    <a:noFill/>
                  </a:ln>
                  <a:solidFill>
                    <a:srgbClr val="000000"/>
                  </a:solidFill>
                  <a:effectLst/>
                  <a:uLnTx/>
                  <a:uFillTx/>
                  <a:latin typeface="Arial"/>
                  <a:ea typeface="+mn-ea"/>
                  <a:cs typeface="+mn-cs"/>
                </a:rPr>
                <a:t>/p</a:t>
              </a:r>
              <a:r>
                <a:rPr kumimoji="0" lang="en-US" sz="2400" b="0" i="0" u="none" strike="noStrike" kern="1200" cap="none" spc="0" normalizeH="0" baseline="-25000" noProof="0" dirty="0">
                  <a:ln>
                    <a:noFill/>
                  </a:ln>
                  <a:solidFill>
                    <a:srgbClr val="000000"/>
                  </a:solidFill>
                  <a:effectLst/>
                  <a:uLnTx/>
                  <a:uFillTx/>
                  <a:latin typeface="Arial"/>
                  <a:ea typeface="+mn-ea"/>
                  <a:cs typeface="+mn-cs"/>
                </a:rPr>
                <a:t>1</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r>
                <a:rPr kumimoji="0" lang="en-US" sz="2400" b="0" i="0" u="none" strike="noStrike" kern="1200" cap="none" spc="0" normalizeH="0" baseline="30000" noProof="0" dirty="0">
                  <a:ln>
                    <a:noFill/>
                  </a:ln>
                  <a:solidFill>
                    <a:srgbClr val="000000"/>
                  </a:solidFill>
                  <a:effectLst/>
                  <a:uLnTx/>
                  <a:uFillTx/>
                  <a:latin typeface="Arial"/>
                  <a:ea typeface="+mn-ea"/>
                  <a:cs typeface="+mn-cs"/>
                </a:rPr>
                <a:t>(n-1)/n</a:t>
              </a:r>
              <a:r>
                <a:rPr kumimoji="0" lang="en-US" sz="2400" b="0" i="0" u="none" strike="noStrike" kern="1200" cap="none" spc="0" normalizeH="0" baseline="0" noProof="0" dirty="0">
                  <a:ln>
                    <a:noFill/>
                  </a:ln>
                  <a:solidFill>
                    <a:srgbClr val="000000"/>
                  </a:solidFill>
                  <a:effectLst/>
                  <a:uLnTx/>
                  <a:uFillTx/>
                  <a:latin typeface="Arial"/>
                  <a:ea typeface="+mn-ea"/>
                  <a:cs typeface="+mn-cs"/>
                </a:rPr>
                <a:t>-1)]</a:t>
              </a:r>
            </a:p>
          </p:txBody>
        </p:sp>
        <p:sp>
          <p:nvSpPr>
            <p:cNvPr id="9" name="Isosceles Triangle 8"/>
            <p:cNvSpPr/>
            <p:nvPr/>
          </p:nvSpPr>
          <p:spPr bwMode="auto">
            <a:xfrm>
              <a:off x="705728" y="5090668"/>
              <a:ext cx="333375" cy="243332"/>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9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50683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F9EB-F42D-4D26-9134-40905FDFE3EF}"/>
              </a:ext>
            </a:extLst>
          </p:cNvPr>
          <p:cNvSpPr>
            <a:spLocks noGrp="1"/>
          </p:cNvSpPr>
          <p:nvPr>
            <p:ph type="title"/>
          </p:nvPr>
        </p:nvSpPr>
        <p:spPr>
          <a:xfrm>
            <a:off x="2609850" y="365125"/>
            <a:ext cx="8743950" cy="1325563"/>
          </a:xfrm>
        </p:spPr>
        <p:txBody>
          <a:bodyPr/>
          <a:lstStyle/>
          <a:p>
            <a:r>
              <a:rPr lang="en-US" dirty="0"/>
              <a:t>Equation</a:t>
            </a:r>
          </a:p>
        </p:txBody>
      </p:sp>
      <p:sp>
        <p:nvSpPr>
          <p:cNvPr id="3" name="Content Placeholder 2">
            <a:extLst>
              <a:ext uri="{FF2B5EF4-FFF2-40B4-BE49-F238E27FC236}">
                <a16:creationId xmlns:a16="http://schemas.microsoft.com/office/drawing/2014/main" id="{04312189-A5AA-45A5-91BC-778B99E321A0}"/>
              </a:ext>
            </a:extLst>
          </p:cNvPr>
          <p:cNvSpPr>
            <a:spLocks noGrp="1"/>
          </p:cNvSpPr>
          <p:nvPr>
            <p:ph idx="1"/>
          </p:nvPr>
        </p:nvSpPr>
        <p:spPr>
          <a:xfrm>
            <a:off x="892908" y="2193314"/>
            <a:ext cx="9478108" cy="3660409"/>
          </a:xfrm>
        </p:spPr>
        <p:txBody>
          <a:bodyPr/>
          <a:lstStyle/>
          <a:p>
            <a:r>
              <a:rPr lang="en-US" dirty="0"/>
              <a:t>The power consumed goes up with the mass</a:t>
            </a:r>
          </a:p>
          <a:p>
            <a:r>
              <a:rPr lang="en-US" dirty="0"/>
              <a:t>The power consumed goes up with the inlet temperature</a:t>
            </a:r>
          </a:p>
          <a:p>
            <a:r>
              <a:rPr lang="en-US" dirty="0"/>
              <a:t>The power consumed goes up as “n” increases</a:t>
            </a:r>
          </a:p>
          <a:p>
            <a:pPr lvl="1"/>
            <a:r>
              <a:rPr lang="en-US" dirty="0"/>
              <a:t>Typical n=1.1 for a liquid ring pump (close to isothermal)</a:t>
            </a:r>
          </a:p>
          <a:p>
            <a:pPr lvl="1"/>
            <a:r>
              <a:rPr lang="en-US" dirty="0"/>
              <a:t>Typical n= 2.3 for the best turbo blower</a:t>
            </a:r>
          </a:p>
          <a:p>
            <a:r>
              <a:rPr lang="en-US" dirty="0"/>
              <a:t>The power consumed to compress one pound of air from 5”HgA (25”Hg vacuum) to 30“HgA is the same as compressing for 15 psia to 90 psia (104.7 </a:t>
            </a:r>
            <a:r>
              <a:rPr lang="en-US" dirty="0" err="1"/>
              <a:t>psig</a:t>
            </a:r>
            <a:r>
              <a:rPr lang="en-US" dirty="0"/>
              <a:t>)</a:t>
            </a:r>
          </a:p>
        </p:txBody>
      </p:sp>
      <p:sp>
        <p:nvSpPr>
          <p:cNvPr id="4" name="Footer Placeholder 3">
            <a:extLst>
              <a:ext uri="{FF2B5EF4-FFF2-40B4-BE49-F238E27FC236}">
                <a16:creationId xmlns:a16="http://schemas.microsoft.com/office/drawing/2014/main" id="{7E6F18AF-2EDC-4F6F-9FD5-2B0BE502084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CFEDD98-2592-422A-9F89-F0DDAAF19C2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CD33BBA4-104C-416C-B218-F2BDA03D54A4}"/>
              </a:ext>
            </a:extLst>
          </p:cNvPr>
          <p:cNvPicPr>
            <a:picLocks noChangeAspect="1"/>
          </p:cNvPicPr>
          <p:nvPr/>
        </p:nvPicPr>
        <p:blipFill>
          <a:blip r:embed="rId2"/>
          <a:stretch>
            <a:fillRect/>
          </a:stretch>
        </p:blipFill>
        <p:spPr>
          <a:xfrm>
            <a:off x="3635894" y="1316463"/>
            <a:ext cx="5202737" cy="787157"/>
          </a:xfrm>
          <a:prstGeom prst="rect">
            <a:avLst/>
          </a:prstGeom>
        </p:spPr>
      </p:pic>
    </p:spTree>
    <p:extLst>
      <p:ext uri="{BB962C8B-B14F-4D97-AF65-F5344CB8AC3E}">
        <p14:creationId xmlns:p14="http://schemas.microsoft.com/office/powerpoint/2010/main" val="2877039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866C-6E6A-4820-A669-DC1A236FE2AA}"/>
              </a:ext>
            </a:extLst>
          </p:cNvPr>
          <p:cNvSpPr>
            <a:spLocks noGrp="1"/>
          </p:cNvSpPr>
          <p:nvPr>
            <p:ph type="title"/>
          </p:nvPr>
        </p:nvSpPr>
        <p:spPr>
          <a:xfrm>
            <a:off x="838200" y="681038"/>
            <a:ext cx="10515600" cy="1325563"/>
          </a:xfrm>
        </p:spPr>
        <p:txBody>
          <a:bodyPr/>
          <a:lstStyle/>
          <a:p>
            <a:r>
              <a:rPr lang="en-US" dirty="0"/>
              <a:t>The Pump Curve, what you should know</a:t>
            </a:r>
          </a:p>
        </p:txBody>
      </p:sp>
      <p:sp>
        <p:nvSpPr>
          <p:cNvPr id="3" name="Content Placeholder 2">
            <a:extLst>
              <a:ext uri="{FF2B5EF4-FFF2-40B4-BE49-F238E27FC236}">
                <a16:creationId xmlns:a16="http://schemas.microsoft.com/office/drawing/2014/main" id="{3ACA42F3-402A-430E-BE13-20FA8456F0DF}"/>
              </a:ext>
            </a:extLst>
          </p:cNvPr>
          <p:cNvSpPr>
            <a:spLocks noGrp="1"/>
          </p:cNvSpPr>
          <p:nvPr>
            <p:ph idx="1"/>
          </p:nvPr>
        </p:nvSpPr>
        <p:spPr>
          <a:xfrm>
            <a:off x="838200" y="2006601"/>
            <a:ext cx="10515600" cy="3719513"/>
          </a:xfrm>
        </p:spPr>
        <p:txBody>
          <a:bodyPr>
            <a:normAutofit/>
          </a:bodyPr>
          <a:lstStyle/>
          <a:p>
            <a:r>
              <a:rPr lang="en-US" dirty="0"/>
              <a:t>The pump curve supplied by the pump manufacturer is the performance of a representative pump at standard conditions</a:t>
            </a:r>
          </a:p>
          <a:p>
            <a:r>
              <a:rPr lang="en-US" dirty="0"/>
              <a:t>The standard conditions are usually 29.92 “Hg atmospheric pressure and 60° F with air at 50% relative humidity of the gas</a:t>
            </a:r>
          </a:p>
          <a:p>
            <a:r>
              <a:rPr lang="en-US" dirty="0"/>
              <a:t>The volumetric capacity of the pump and the power used versus the vacuum level is given</a:t>
            </a:r>
          </a:p>
          <a:p>
            <a:r>
              <a:rPr lang="en-US" dirty="0"/>
              <a:t>The volumetric capacity is at the inlet pressure</a:t>
            </a:r>
          </a:p>
          <a:p>
            <a:r>
              <a:rPr lang="en-US" dirty="0"/>
              <a:t>To size a pump your conditions must be known and the pump performance translated to those conditions </a:t>
            </a:r>
          </a:p>
        </p:txBody>
      </p:sp>
      <p:sp>
        <p:nvSpPr>
          <p:cNvPr id="4" name="Footer Placeholder 3">
            <a:extLst>
              <a:ext uri="{FF2B5EF4-FFF2-40B4-BE49-F238E27FC236}">
                <a16:creationId xmlns:a16="http://schemas.microsoft.com/office/drawing/2014/main" id="{8AD0CDF5-C583-483D-8D97-62C7645569C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BF592F9F-1833-4D3B-B8CA-1AC458645DA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46718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4BBF-E5F6-4951-B04A-2D4EC0C0EDB8}"/>
              </a:ext>
            </a:extLst>
          </p:cNvPr>
          <p:cNvSpPr>
            <a:spLocks noGrp="1"/>
          </p:cNvSpPr>
          <p:nvPr>
            <p:ph type="title"/>
          </p:nvPr>
        </p:nvSpPr>
        <p:spPr>
          <a:xfrm>
            <a:off x="2774462" y="224448"/>
            <a:ext cx="8579338" cy="1325563"/>
          </a:xfrm>
        </p:spPr>
        <p:txBody>
          <a:bodyPr/>
          <a:lstStyle/>
          <a:p>
            <a:r>
              <a:rPr lang="en-US"/>
              <a:t>Representative Pump Curve</a:t>
            </a:r>
            <a:endParaRPr lang="en-US" dirty="0"/>
          </a:p>
        </p:txBody>
      </p:sp>
      <p:sp>
        <p:nvSpPr>
          <p:cNvPr id="4" name="Footer Placeholder 3">
            <a:extLst>
              <a:ext uri="{FF2B5EF4-FFF2-40B4-BE49-F238E27FC236}">
                <a16:creationId xmlns:a16="http://schemas.microsoft.com/office/drawing/2014/main" id="{768DE1C9-BF7A-4BCA-A70D-20DE656BD61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73A6F5C6-F63D-4463-A263-4E8CA4BEAA4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9" name="Content Placeholder 8">
            <a:extLst>
              <a:ext uri="{FF2B5EF4-FFF2-40B4-BE49-F238E27FC236}">
                <a16:creationId xmlns:a16="http://schemas.microsoft.com/office/drawing/2014/main" id="{58E93900-76C6-4ECD-A3E6-5D98F5126102}"/>
              </a:ext>
            </a:extLst>
          </p:cNvPr>
          <p:cNvPicPr>
            <a:picLocks noGrp="1" noChangeAspect="1"/>
          </p:cNvPicPr>
          <p:nvPr>
            <p:ph idx="1"/>
          </p:nvPr>
        </p:nvPicPr>
        <p:blipFill>
          <a:blip r:embed="rId2"/>
          <a:stretch>
            <a:fillRect/>
          </a:stretch>
        </p:blipFill>
        <p:spPr>
          <a:xfrm>
            <a:off x="3048000" y="1567851"/>
            <a:ext cx="5991248" cy="4160448"/>
          </a:xfrm>
          <a:prstGeom prst="rect">
            <a:avLst/>
          </a:prstGeom>
        </p:spPr>
      </p:pic>
      <p:sp>
        <p:nvSpPr>
          <p:cNvPr id="11" name="TextBox 10">
            <a:extLst>
              <a:ext uri="{FF2B5EF4-FFF2-40B4-BE49-F238E27FC236}">
                <a16:creationId xmlns:a16="http://schemas.microsoft.com/office/drawing/2014/main" id="{1398E559-A5E9-45C9-BBF8-9407A92CAEAA}"/>
              </a:ext>
            </a:extLst>
          </p:cNvPr>
          <p:cNvSpPr txBox="1"/>
          <p:nvPr/>
        </p:nvSpPr>
        <p:spPr>
          <a:xfrm>
            <a:off x="285750" y="1962150"/>
            <a:ext cx="203835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277 RPM you have 9100 CFM at 15”Hg costing you 280 HP at the pump shaft</a:t>
            </a:r>
          </a:p>
        </p:txBody>
      </p:sp>
      <p:cxnSp>
        <p:nvCxnSpPr>
          <p:cNvPr id="14" name="Straight Arrow Connector 13">
            <a:extLst>
              <a:ext uri="{FF2B5EF4-FFF2-40B4-BE49-F238E27FC236}">
                <a16:creationId xmlns:a16="http://schemas.microsoft.com/office/drawing/2014/main" id="{6B54F3C1-A9E9-4B4D-B6E8-7BD167105A4C}"/>
              </a:ext>
            </a:extLst>
          </p:cNvPr>
          <p:cNvCxnSpPr>
            <a:cxnSpLocks/>
            <a:stCxn id="11" idx="3"/>
          </p:cNvCxnSpPr>
          <p:nvPr/>
        </p:nvCxnSpPr>
        <p:spPr>
          <a:xfrm>
            <a:off x="2324100" y="2700814"/>
            <a:ext cx="3019425" cy="509112"/>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5E6CEE-0DA0-4046-AE2B-458C045EACED}"/>
              </a:ext>
            </a:extLst>
          </p:cNvPr>
          <p:cNvCxnSpPr>
            <a:cxnSpLocks/>
            <a:stCxn id="11" idx="3"/>
          </p:cNvCxnSpPr>
          <p:nvPr/>
        </p:nvCxnSpPr>
        <p:spPr>
          <a:xfrm>
            <a:off x="2324100" y="2700814"/>
            <a:ext cx="3019425" cy="1947386"/>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17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A7A5-1E07-4E43-BFCC-0CFBCEAAC31A}"/>
              </a:ext>
            </a:extLst>
          </p:cNvPr>
          <p:cNvSpPr>
            <a:spLocks noGrp="1"/>
          </p:cNvSpPr>
          <p:nvPr>
            <p:ph type="title"/>
          </p:nvPr>
        </p:nvSpPr>
        <p:spPr>
          <a:xfrm>
            <a:off x="2704122" y="365125"/>
            <a:ext cx="8649677" cy="1325563"/>
          </a:xfrm>
        </p:spPr>
        <p:txBody>
          <a:bodyPr/>
          <a:lstStyle/>
          <a:p>
            <a:r>
              <a:rPr lang="en-US" dirty="0"/>
              <a:t>Controlling the vacuum level</a:t>
            </a:r>
          </a:p>
        </p:txBody>
      </p:sp>
      <p:sp>
        <p:nvSpPr>
          <p:cNvPr id="3" name="Content Placeholder 2">
            <a:extLst>
              <a:ext uri="{FF2B5EF4-FFF2-40B4-BE49-F238E27FC236}">
                <a16:creationId xmlns:a16="http://schemas.microsoft.com/office/drawing/2014/main" id="{8871FD63-186B-488E-9860-BCA6A9A43728}"/>
              </a:ext>
            </a:extLst>
          </p:cNvPr>
          <p:cNvSpPr>
            <a:spLocks noGrp="1"/>
          </p:cNvSpPr>
          <p:nvPr>
            <p:ph idx="1"/>
          </p:nvPr>
        </p:nvSpPr>
        <p:spPr/>
        <p:txBody>
          <a:bodyPr/>
          <a:lstStyle/>
          <a:p>
            <a:r>
              <a:rPr lang="en-US" dirty="0"/>
              <a:t>Since the pump is constant volume, it will evacuate a space until the leakage equals the pump capacity. </a:t>
            </a:r>
          </a:p>
          <a:p>
            <a:r>
              <a:rPr lang="en-US" dirty="0"/>
              <a:t>If this is too much vacuum, you can either open a valve and bleed in air, or you can slow the pump down.</a:t>
            </a:r>
          </a:p>
          <a:p>
            <a:r>
              <a:rPr lang="en-US" dirty="0"/>
              <a:t>The volume is proportional to the RPM.</a:t>
            </a:r>
          </a:p>
          <a:p>
            <a:r>
              <a:rPr lang="en-US" dirty="0"/>
              <a:t>The power is proportional to the RPM to some power. For liquid ring pumps it is the 1.7 power.</a:t>
            </a:r>
          </a:p>
          <a:p>
            <a:r>
              <a:rPr lang="en-US" dirty="0"/>
              <a:t>I am a fan of the variable speed drive for the vacuum pump to control vacuum, it saves a lot of energy and gives you flexibility in design.</a:t>
            </a:r>
          </a:p>
        </p:txBody>
      </p:sp>
      <p:sp>
        <p:nvSpPr>
          <p:cNvPr id="4" name="Footer Placeholder 3">
            <a:extLst>
              <a:ext uri="{FF2B5EF4-FFF2-40B4-BE49-F238E27FC236}">
                <a16:creationId xmlns:a16="http://schemas.microsoft.com/office/drawing/2014/main" id="{C831C59D-A4DD-472D-880E-9D508A7A42C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899DE9C-A741-4E04-B9FC-3C8998DDBC2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4145866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36D9-5D4D-4479-98D8-7CC890F43A64}"/>
              </a:ext>
            </a:extLst>
          </p:cNvPr>
          <p:cNvSpPr>
            <a:spLocks noGrp="1"/>
          </p:cNvSpPr>
          <p:nvPr>
            <p:ph type="title"/>
          </p:nvPr>
        </p:nvSpPr>
        <p:spPr>
          <a:xfrm>
            <a:off x="2665046" y="365125"/>
            <a:ext cx="8688754" cy="1325563"/>
          </a:xfrm>
        </p:spPr>
        <p:txBody>
          <a:bodyPr/>
          <a:lstStyle/>
          <a:p>
            <a:r>
              <a:rPr lang="en-US" dirty="0"/>
              <a:t>Translations</a:t>
            </a:r>
          </a:p>
        </p:txBody>
      </p:sp>
      <p:sp>
        <p:nvSpPr>
          <p:cNvPr id="3" name="Content Placeholder 2">
            <a:extLst>
              <a:ext uri="{FF2B5EF4-FFF2-40B4-BE49-F238E27FC236}">
                <a16:creationId xmlns:a16="http://schemas.microsoft.com/office/drawing/2014/main" id="{4708FECD-642A-4AED-9E3B-5434E213A4AF}"/>
              </a:ext>
            </a:extLst>
          </p:cNvPr>
          <p:cNvSpPr>
            <a:spLocks noGrp="1"/>
          </p:cNvSpPr>
          <p:nvPr>
            <p:ph idx="1"/>
          </p:nvPr>
        </p:nvSpPr>
        <p:spPr/>
        <p:txBody>
          <a:bodyPr/>
          <a:lstStyle/>
          <a:p>
            <a:r>
              <a:rPr lang="en-US" dirty="0"/>
              <a:t>Atmospheric Conditions (elevation)</a:t>
            </a:r>
          </a:p>
          <a:p>
            <a:r>
              <a:rPr lang="en-US" dirty="0"/>
              <a:t>Inlet Gas Temperature</a:t>
            </a:r>
          </a:p>
          <a:p>
            <a:r>
              <a:rPr lang="en-US" dirty="0"/>
              <a:t>Inlet Humidity</a:t>
            </a:r>
          </a:p>
          <a:p>
            <a:r>
              <a:rPr lang="en-US" dirty="0"/>
              <a:t>Gas Molecular weight</a:t>
            </a:r>
          </a:p>
          <a:p>
            <a:r>
              <a:rPr lang="en-US" dirty="0" err="1"/>
              <a:t>Condensables</a:t>
            </a:r>
            <a:endParaRPr lang="en-US" dirty="0"/>
          </a:p>
          <a:p>
            <a:r>
              <a:rPr lang="en-US" dirty="0"/>
              <a:t>Pressure at pump outlet</a:t>
            </a:r>
          </a:p>
          <a:p>
            <a:pPr marL="0" indent="0">
              <a:buNone/>
            </a:pPr>
            <a:endParaRPr lang="en-US" dirty="0"/>
          </a:p>
        </p:txBody>
      </p:sp>
      <p:sp>
        <p:nvSpPr>
          <p:cNvPr id="4" name="Footer Placeholder 3">
            <a:extLst>
              <a:ext uri="{FF2B5EF4-FFF2-40B4-BE49-F238E27FC236}">
                <a16:creationId xmlns:a16="http://schemas.microsoft.com/office/drawing/2014/main" id="{1DC33E5D-E40F-4791-A91E-1ABBB5610A6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46FAF62E-83C7-4167-A62B-779FAC4E54D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32785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5648-DDC0-46D0-8791-73753098ED8B}"/>
              </a:ext>
            </a:extLst>
          </p:cNvPr>
          <p:cNvSpPr>
            <a:spLocks noGrp="1"/>
          </p:cNvSpPr>
          <p:nvPr>
            <p:ph type="title"/>
          </p:nvPr>
        </p:nvSpPr>
        <p:spPr>
          <a:xfrm>
            <a:off x="3200400" y="365125"/>
            <a:ext cx="8153400" cy="1194777"/>
          </a:xfrm>
        </p:spPr>
        <p:txBody>
          <a:bodyPr/>
          <a:lstStyle/>
          <a:p>
            <a:r>
              <a:rPr lang="en-US" dirty="0"/>
              <a:t>Elevation Example</a:t>
            </a:r>
          </a:p>
        </p:txBody>
      </p:sp>
      <p:sp>
        <p:nvSpPr>
          <p:cNvPr id="3" name="Content Placeholder 2">
            <a:extLst>
              <a:ext uri="{FF2B5EF4-FFF2-40B4-BE49-F238E27FC236}">
                <a16:creationId xmlns:a16="http://schemas.microsoft.com/office/drawing/2014/main" id="{01EE5905-38DC-4A55-B194-62167AA5483F}"/>
              </a:ext>
            </a:extLst>
          </p:cNvPr>
          <p:cNvSpPr>
            <a:spLocks noGrp="1"/>
          </p:cNvSpPr>
          <p:nvPr>
            <p:ph idx="1"/>
          </p:nvPr>
        </p:nvSpPr>
        <p:spPr>
          <a:xfrm>
            <a:off x="744415" y="1559902"/>
            <a:ext cx="8407400" cy="4351338"/>
          </a:xfrm>
        </p:spPr>
        <p:txBody>
          <a:bodyPr>
            <a:normAutofit lnSpcReduction="10000"/>
          </a:bodyPr>
          <a:lstStyle/>
          <a:p>
            <a:r>
              <a:rPr lang="en-US" dirty="0"/>
              <a:t>Vacuum pump needed to handle 160 CFM air at 60°F and 14”Hg at 9000 feet above sea level?</a:t>
            </a:r>
          </a:p>
          <a:p>
            <a:r>
              <a:rPr lang="en-US" dirty="0"/>
              <a:t>The atmospheric pressure at 9000 ft is 21.4”HgA</a:t>
            </a:r>
          </a:p>
          <a:p>
            <a:r>
              <a:rPr lang="en-US" dirty="0"/>
              <a:t>The absolute pressure at 14”Hg is 21.4-14=7.4”HgA</a:t>
            </a:r>
          </a:p>
          <a:p>
            <a:r>
              <a:rPr lang="en-US" dirty="0"/>
              <a:t>The pressure ratio is 21.4/7.4=2.89</a:t>
            </a:r>
          </a:p>
          <a:p>
            <a:r>
              <a:rPr lang="en-US" dirty="0"/>
              <a:t>The reference vacuum at sea level is 29.92/2.89=10.34”HgA</a:t>
            </a:r>
          </a:p>
          <a:p>
            <a:r>
              <a:rPr lang="en-US" dirty="0"/>
              <a:t>10.34”HgA =29.92-10.34=19.57”Hg vacuum</a:t>
            </a:r>
          </a:p>
          <a:p>
            <a:r>
              <a:rPr lang="en-US" dirty="0"/>
              <a:t>The vacuum pump on the pump curve needed is 160CFM at 19.57 “ Hg</a:t>
            </a:r>
          </a:p>
          <a:p>
            <a:r>
              <a:rPr lang="en-US" dirty="0"/>
              <a:t>The power will be lower because the mass moved is less</a:t>
            </a:r>
          </a:p>
        </p:txBody>
      </p:sp>
      <p:sp>
        <p:nvSpPr>
          <p:cNvPr id="4" name="Footer Placeholder 3">
            <a:extLst>
              <a:ext uri="{FF2B5EF4-FFF2-40B4-BE49-F238E27FC236}">
                <a16:creationId xmlns:a16="http://schemas.microsoft.com/office/drawing/2014/main" id="{385E8A8F-5EE5-4918-822B-5AB483290E8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73BF9C0-C34B-4AC8-9D07-2F1E554F7F8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811652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60B9-832A-43D1-A0B8-CBFC20435229}"/>
              </a:ext>
            </a:extLst>
          </p:cNvPr>
          <p:cNvSpPr>
            <a:spLocks noGrp="1"/>
          </p:cNvSpPr>
          <p:nvPr>
            <p:ph type="title"/>
          </p:nvPr>
        </p:nvSpPr>
        <p:spPr>
          <a:xfrm>
            <a:off x="2594708" y="365125"/>
            <a:ext cx="8759092" cy="1325563"/>
          </a:xfrm>
        </p:spPr>
        <p:txBody>
          <a:bodyPr/>
          <a:lstStyle/>
          <a:p>
            <a:r>
              <a:rPr lang="en-US" dirty="0"/>
              <a:t>Evacuation Example</a:t>
            </a:r>
          </a:p>
        </p:txBody>
      </p:sp>
      <p:sp>
        <p:nvSpPr>
          <p:cNvPr id="3" name="Content Placeholder 2">
            <a:extLst>
              <a:ext uri="{FF2B5EF4-FFF2-40B4-BE49-F238E27FC236}">
                <a16:creationId xmlns:a16="http://schemas.microsoft.com/office/drawing/2014/main" id="{DA053659-33C9-4D37-A002-8247DF191211}"/>
              </a:ext>
            </a:extLst>
          </p:cNvPr>
          <p:cNvSpPr>
            <a:spLocks noGrp="1"/>
          </p:cNvSpPr>
          <p:nvPr>
            <p:ph idx="1"/>
          </p:nvPr>
        </p:nvSpPr>
        <p:spPr/>
        <p:txBody>
          <a:bodyPr>
            <a:normAutofit lnSpcReduction="10000"/>
          </a:bodyPr>
          <a:lstStyle/>
          <a:p>
            <a:r>
              <a:rPr lang="en-US" dirty="0"/>
              <a:t>Suppose you want to evacuate 20 million cubic feet of air at sea level 60°F and 50% relative humidity in one day to 24”Hg vacuum – someone actually wanted to evacuate a salt dome!</a:t>
            </a:r>
          </a:p>
          <a:p>
            <a:r>
              <a:rPr lang="en-US" dirty="0"/>
              <a:t>Consultants use factors to determine that you need to evacuate 32 million cubic feet, which over one day (1440 minutes) would be 22000 CFM</a:t>
            </a:r>
          </a:p>
          <a:p>
            <a:r>
              <a:rPr lang="en-US" dirty="0"/>
              <a:t>Unfortunately, the customer could not tell me the leakage rate and balked at the $500,000 approximate price for the 1000HP vacuum pump needed for this application</a:t>
            </a:r>
          </a:p>
          <a:p>
            <a:r>
              <a:rPr lang="en-US" dirty="0"/>
              <a:t>At 24”Hg, six 2” diameter holes will leak 22000 CFM, so you would need two vacuum pumps and $1,000,000</a:t>
            </a:r>
          </a:p>
        </p:txBody>
      </p:sp>
      <p:sp>
        <p:nvSpPr>
          <p:cNvPr id="4" name="Footer Placeholder 3">
            <a:extLst>
              <a:ext uri="{FF2B5EF4-FFF2-40B4-BE49-F238E27FC236}">
                <a16:creationId xmlns:a16="http://schemas.microsoft.com/office/drawing/2014/main" id="{2DD3F829-F009-4AEC-8C30-4F83790E707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5D4740D6-5247-4225-926E-E89F891D6D9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219946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13209"/>
            <a:ext cx="3144383" cy="416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4905163" y="1676400"/>
            <a:ext cx="4772237"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Blower &amp; Vacuum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pic>
        <p:nvPicPr>
          <p:cNvPr id="3" name="Picture 2">
            <a:extLst>
              <a:ext uri="{FF2B5EF4-FFF2-40B4-BE49-F238E27FC236}">
                <a16:creationId xmlns:a16="http://schemas.microsoft.com/office/drawing/2014/main" id="{85BAD996-DEDE-46ED-97F6-F6AA411CD1D8}"/>
              </a:ext>
            </a:extLst>
          </p:cNvPr>
          <p:cNvPicPr>
            <a:picLocks noChangeAspect="1"/>
          </p:cNvPicPr>
          <p:nvPr/>
        </p:nvPicPr>
        <p:blipFill>
          <a:blip r:embed="rId4"/>
          <a:stretch>
            <a:fillRect/>
          </a:stretch>
        </p:blipFill>
        <p:spPr>
          <a:xfrm>
            <a:off x="9814578" y="3572024"/>
            <a:ext cx="1371719" cy="432854"/>
          </a:xfrm>
          <a:prstGeom prst="rect">
            <a:avLst/>
          </a:prstGeom>
        </p:spPr>
      </p:pic>
      <p:pic>
        <p:nvPicPr>
          <p:cNvPr id="8" name="Picture 7">
            <a:extLst>
              <a:ext uri="{FF2B5EF4-FFF2-40B4-BE49-F238E27FC236}">
                <a16:creationId xmlns:a16="http://schemas.microsoft.com/office/drawing/2014/main" id="{707524D9-11F0-456F-B40B-57E1A4A0DBFD}"/>
              </a:ext>
            </a:extLst>
          </p:cNvPr>
          <p:cNvPicPr>
            <a:picLocks noChangeAspect="1"/>
          </p:cNvPicPr>
          <p:nvPr/>
        </p:nvPicPr>
        <p:blipFill>
          <a:blip r:embed="rId5"/>
          <a:stretch>
            <a:fillRect/>
          </a:stretch>
        </p:blipFill>
        <p:spPr>
          <a:xfrm>
            <a:off x="9829800" y="3999125"/>
            <a:ext cx="1524000" cy="723900"/>
          </a:xfrm>
          <a:prstGeom prst="rect">
            <a:avLst/>
          </a:prstGeom>
        </p:spPr>
      </p:pic>
    </p:spTree>
    <p:extLst>
      <p:ext uri="{BB962C8B-B14F-4D97-AF65-F5344CB8AC3E}">
        <p14:creationId xmlns:p14="http://schemas.microsoft.com/office/powerpoint/2010/main" val="356320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38" y="365125"/>
            <a:ext cx="8540262" cy="1325563"/>
          </a:xfrm>
        </p:spPr>
        <p:txBody>
          <a:bodyPr/>
          <a:lstStyle/>
          <a:p>
            <a:r>
              <a:rPr lang="en-US" dirty="0" err="1"/>
              <a:t>Condensables</a:t>
            </a:r>
            <a:endParaRPr lang="en-US" dirty="0"/>
          </a:p>
        </p:txBody>
      </p:sp>
      <p:sp>
        <p:nvSpPr>
          <p:cNvPr id="3" name="Content Placeholder 2"/>
          <p:cNvSpPr>
            <a:spLocks noGrp="1"/>
          </p:cNvSpPr>
          <p:nvPr>
            <p:ph idx="1"/>
          </p:nvPr>
        </p:nvSpPr>
        <p:spPr>
          <a:xfrm>
            <a:off x="1393093" y="1690689"/>
            <a:ext cx="8751277" cy="3686296"/>
          </a:xfrm>
        </p:spPr>
        <p:txBody>
          <a:bodyPr/>
          <a:lstStyle/>
          <a:p>
            <a:r>
              <a:rPr lang="en-US" dirty="0"/>
              <a:t>The evaporation of water is dependent upon the temperature of the water and the pressure of the gas mixture.</a:t>
            </a:r>
          </a:p>
          <a:p>
            <a:r>
              <a:rPr lang="en-US" dirty="0"/>
              <a:t>The water will exist in liquid and vapor phases with a paired relationship at saturation between the temperature and pressure</a:t>
            </a:r>
          </a:p>
          <a:p>
            <a:r>
              <a:rPr lang="en-US" dirty="0"/>
              <a:t>Any condensable will behave </a:t>
            </a:r>
            <a:r>
              <a:rPr lang="en-US" dirty="0" err="1"/>
              <a:t>similarily</a:t>
            </a:r>
            <a:endParaRPr lang="en-US" dirty="0"/>
          </a:p>
          <a:p>
            <a:endParaRPr lang="en-US" dirty="0"/>
          </a:p>
        </p:txBody>
      </p:sp>
    </p:spTree>
    <p:extLst>
      <p:ext uri="{BB962C8B-B14F-4D97-AF65-F5344CB8AC3E}">
        <p14:creationId xmlns:p14="http://schemas.microsoft.com/office/powerpoint/2010/main" val="1120648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7671" y="520839"/>
            <a:ext cx="6138729" cy="1325563"/>
          </a:xfrm>
        </p:spPr>
        <p:txBody>
          <a:bodyPr>
            <a:normAutofit/>
          </a:bodyPr>
          <a:lstStyle/>
          <a:p>
            <a:r>
              <a:rPr lang="en-US" dirty="0"/>
              <a:t>Condensation Factor – 100% Humidity</a:t>
            </a:r>
          </a:p>
        </p:txBody>
      </p:sp>
      <p:graphicFrame>
        <p:nvGraphicFramePr>
          <p:cNvPr id="9" name="Content Placeholder 8"/>
          <p:cNvGraphicFramePr>
            <a:graphicFrameLocks noGrp="1"/>
          </p:cNvGraphicFramePr>
          <p:nvPr>
            <p:ph idx="1"/>
          </p:nvPr>
        </p:nvGraphicFramePr>
        <p:xfrm>
          <a:off x="3234128" y="2177756"/>
          <a:ext cx="5563406" cy="3657600"/>
        </p:xfrm>
        <a:graphic>
          <a:graphicData uri="http://schemas.openxmlformats.org/drawingml/2006/table">
            <a:tbl>
              <a:tblPr firstRow="1" bandRow="1">
                <a:tableStyleId>{5C22544A-7EE6-4342-B048-85BDC9FD1C3A}</a:tableStyleId>
              </a:tblPr>
              <a:tblGrid>
                <a:gridCol w="863717">
                  <a:extLst>
                    <a:ext uri="{9D8B030D-6E8A-4147-A177-3AD203B41FA5}">
                      <a16:colId xmlns:a16="http://schemas.microsoft.com/office/drawing/2014/main" val="20000"/>
                    </a:ext>
                  </a:extLst>
                </a:gridCol>
                <a:gridCol w="1333178">
                  <a:extLst>
                    <a:ext uri="{9D8B030D-6E8A-4147-A177-3AD203B41FA5}">
                      <a16:colId xmlns:a16="http://schemas.microsoft.com/office/drawing/2014/main" val="20001"/>
                    </a:ext>
                  </a:extLst>
                </a:gridCol>
                <a:gridCol w="1110981">
                  <a:extLst>
                    <a:ext uri="{9D8B030D-6E8A-4147-A177-3AD203B41FA5}">
                      <a16:colId xmlns:a16="http://schemas.microsoft.com/office/drawing/2014/main" val="20002"/>
                    </a:ext>
                  </a:extLst>
                </a:gridCol>
                <a:gridCol w="1184687">
                  <a:extLst>
                    <a:ext uri="{9D8B030D-6E8A-4147-A177-3AD203B41FA5}">
                      <a16:colId xmlns:a16="http://schemas.microsoft.com/office/drawing/2014/main" val="20003"/>
                    </a:ext>
                  </a:extLst>
                </a:gridCol>
                <a:gridCol w="1070843">
                  <a:extLst>
                    <a:ext uri="{9D8B030D-6E8A-4147-A177-3AD203B41FA5}">
                      <a16:colId xmlns:a16="http://schemas.microsoft.com/office/drawing/2014/main" val="20004"/>
                    </a:ext>
                  </a:extLst>
                </a:gridCol>
              </a:tblGrid>
              <a:tr h="1165354">
                <a:tc>
                  <a:txBody>
                    <a:bodyPr/>
                    <a:lstStyle/>
                    <a:p>
                      <a:pPr algn="ctr"/>
                      <a:r>
                        <a:rPr lang="en-US" dirty="0"/>
                        <a:t>Temp (°F)</a:t>
                      </a:r>
                    </a:p>
                  </a:txBody>
                  <a:tcPr marL="118540" marR="118540"/>
                </a:tc>
                <a:tc>
                  <a:txBody>
                    <a:bodyPr/>
                    <a:lstStyle/>
                    <a:p>
                      <a:pPr algn="ctr"/>
                      <a:r>
                        <a:rPr lang="en-US" dirty="0"/>
                        <a:t>Saturation Pressure ("Hg)</a:t>
                      </a:r>
                    </a:p>
                  </a:txBody>
                  <a:tcPr marL="118540" marR="118540"/>
                </a:tc>
                <a:tc>
                  <a:txBody>
                    <a:bodyPr/>
                    <a:lstStyle/>
                    <a:p>
                      <a:pPr algn="ctr"/>
                      <a:r>
                        <a:rPr lang="en-US" dirty="0"/>
                        <a:t>Vacuum Level </a:t>
                      </a:r>
                    </a:p>
                    <a:p>
                      <a:pPr algn="ctr"/>
                      <a:r>
                        <a:rPr lang="en-US" dirty="0"/>
                        <a:t>("Hg)</a:t>
                      </a:r>
                    </a:p>
                  </a:txBody>
                  <a:tcPr marL="118540" marR="118540"/>
                </a:tc>
                <a:tc>
                  <a:txBody>
                    <a:bodyPr/>
                    <a:lstStyle/>
                    <a:p>
                      <a:pPr algn="ctr"/>
                      <a:r>
                        <a:rPr lang="en-US" dirty="0"/>
                        <a:t>Absolute Pressure ("Hg)</a:t>
                      </a:r>
                    </a:p>
                  </a:txBody>
                  <a:tcPr marL="118540" marR="118540"/>
                </a:tc>
                <a:tc>
                  <a:txBody>
                    <a:bodyPr/>
                    <a:lstStyle/>
                    <a:p>
                      <a:pPr algn="ctr"/>
                      <a:r>
                        <a:rPr lang="en-US" dirty="0"/>
                        <a:t>% Water Vapor of Gas Mixture</a:t>
                      </a:r>
                    </a:p>
                  </a:txBody>
                  <a:tcPr marL="118540" marR="118540"/>
                </a:tc>
                <a:extLst>
                  <a:ext uri="{0D108BD9-81ED-4DB2-BD59-A6C34878D82A}">
                    <a16:rowId xmlns:a16="http://schemas.microsoft.com/office/drawing/2014/main" val="10000"/>
                  </a:ext>
                </a:extLst>
              </a:tr>
              <a:tr h="358571">
                <a:tc>
                  <a:txBody>
                    <a:bodyPr/>
                    <a:lstStyle/>
                    <a:p>
                      <a:pPr algn="ctr"/>
                      <a:r>
                        <a:rPr lang="en-US" dirty="0"/>
                        <a:t>212</a:t>
                      </a:r>
                    </a:p>
                  </a:txBody>
                  <a:tcPr marL="118540" marR="118540">
                    <a:solidFill>
                      <a:schemeClr val="accent2">
                        <a:lumMod val="40000"/>
                        <a:lumOff val="60000"/>
                      </a:schemeClr>
                    </a:solidFill>
                  </a:tcPr>
                </a:tc>
                <a:tc>
                  <a:txBody>
                    <a:bodyPr/>
                    <a:lstStyle/>
                    <a:p>
                      <a:pPr algn="ctr"/>
                      <a:r>
                        <a:rPr lang="en-US" dirty="0"/>
                        <a:t>30</a:t>
                      </a:r>
                    </a:p>
                  </a:txBody>
                  <a:tcPr marL="118540" marR="118540">
                    <a:solidFill>
                      <a:schemeClr val="accent2">
                        <a:lumMod val="40000"/>
                        <a:lumOff val="60000"/>
                      </a:schemeClr>
                    </a:solidFill>
                  </a:tcPr>
                </a:tc>
                <a:tc>
                  <a:txBody>
                    <a:bodyPr/>
                    <a:lstStyle/>
                    <a:p>
                      <a:pPr algn="ctr"/>
                      <a:r>
                        <a:rPr lang="en-US" dirty="0"/>
                        <a:t>0</a:t>
                      </a:r>
                    </a:p>
                  </a:txBody>
                  <a:tcPr marL="118540" marR="118540">
                    <a:solidFill>
                      <a:schemeClr val="accent2">
                        <a:lumMod val="40000"/>
                        <a:lumOff val="60000"/>
                      </a:schemeClr>
                    </a:solidFill>
                  </a:tcPr>
                </a:tc>
                <a:tc>
                  <a:txBody>
                    <a:bodyPr/>
                    <a:lstStyle/>
                    <a:p>
                      <a:pPr algn="ctr"/>
                      <a:r>
                        <a:rPr lang="en-US" dirty="0"/>
                        <a:t>30</a:t>
                      </a:r>
                    </a:p>
                  </a:txBody>
                  <a:tcPr marL="118540" marR="118540">
                    <a:solidFill>
                      <a:schemeClr val="accent2">
                        <a:lumMod val="40000"/>
                        <a:lumOff val="60000"/>
                      </a:schemeClr>
                    </a:solidFill>
                  </a:tcPr>
                </a:tc>
                <a:tc>
                  <a:txBody>
                    <a:bodyPr/>
                    <a:lstStyle/>
                    <a:p>
                      <a:pPr algn="ctr"/>
                      <a:r>
                        <a:rPr lang="en-US" dirty="0"/>
                        <a:t>100%</a:t>
                      </a:r>
                    </a:p>
                  </a:txBody>
                  <a:tcPr marL="118540" marR="118540">
                    <a:solidFill>
                      <a:schemeClr val="accent2">
                        <a:lumMod val="40000"/>
                        <a:lumOff val="60000"/>
                      </a:schemeClr>
                    </a:solidFill>
                  </a:tcPr>
                </a:tc>
                <a:extLst>
                  <a:ext uri="{0D108BD9-81ED-4DB2-BD59-A6C34878D82A}">
                    <a16:rowId xmlns:a16="http://schemas.microsoft.com/office/drawing/2014/main" val="10001"/>
                  </a:ext>
                </a:extLst>
              </a:tr>
              <a:tr h="358571">
                <a:tc>
                  <a:txBody>
                    <a:bodyPr/>
                    <a:lstStyle/>
                    <a:p>
                      <a:pPr algn="ctr"/>
                      <a:r>
                        <a:rPr lang="en-US" dirty="0"/>
                        <a:t>140</a:t>
                      </a:r>
                    </a:p>
                  </a:txBody>
                  <a:tcPr marL="118540" marR="118540">
                    <a:solidFill>
                      <a:schemeClr val="accent2">
                        <a:lumMod val="40000"/>
                        <a:lumOff val="60000"/>
                      </a:schemeClr>
                    </a:solidFill>
                  </a:tcPr>
                </a:tc>
                <a:tc>
                  <a:txBody>
                    <a:bodyPr/>
                    <a:lstStyle/>
                    <a:p>
                      <a:pPr algn="ctr"/>
                      <a:r>
                        <a:rPr lang="en-US" dirty="0"/>
                        <a:t>5.88</a:t>
                      </a:r>
                    </a:p>
                  </a:txBody>
                  <a:tcPr marL="118540" marR="118540">
                    <a:solidFill>
                      <a:schemeClr val="accent2">
                        <a:lumMod val="40000"/>
                        <a:lumOff val="60000"/>
                      </a:schemeClr>
                    </a:solidFill>
                  </a:tcPr>
                </a:tc>
                <a:tc>
                  <a:txBody>
                    <a:bodyPr/>
                    <a:lstStyle/>
                    <a:p>
                      <a:pPr algn="ctr"/>
                      <a:r>
                        <a:rPr lang="en-US" dirty="0"/>
                        <a:t>24.1</a:t>
                      </a:r>
                    </a:p>
                  </a:txBody>
                  <a:tcPr marL="118540" marR="118540">
                    <a:solidFill>
                      <a:schemeClr val="accent2">
                        <a:lumMod val="40000"/>
                        <a:lumOff val="60000"/>
                      </a:schemeClr>
                    </a:solidFill>
                  </a:tcPr>
                </a:tc>
                <a:tc>
                  <a:txBody>
                    <a:bodyPr/>
                    <a:lstStyle/>
                    <a:p>
                      <a:pPr algn="ctr"/>
                      <a:r>
                        <a:rPr lang="en-US" dirty="0"/>
                        <a:t>5.9</a:t>
                      </a:r>
                    </a:p>
                  </a:txBody>
                  <a:tcPr marL="118540" marR="118540">
                    <a:solidFill>
                      <a:schemeClr val="accent2">
                        <a:lumMod val="40000"/>
                        <a:lumOff val="60000"/>
                      </a:schemeClr>
                    </a:solidFill>
                  </a:tcPr>
                </a:tc>
                <a:tc>
                  <a:txBody>
                    <a:bodyPr/>
                    <a:lstStyle/>
                    <a:p>
                      <a:pPr algn="ctr"/>
                      <a:r>
                        <a:rPr lang="en-US" dirty="0"/>
                        <a:t>99.66%</a:t>
                      </a:r>
                    </a:p>
                  </a:txBody>
                  <a:tcPr marL="118540" marR="118540">
                    <a:solidFill>
                      <a:schemeClr val="accent2">
                        <a:lumMod val="40000"/>
                        <a:lumOff val="60000"/>
                      </a:schemeClr>
                    </a:solidFill>
                  </a:tcPr>
                </a:tc>
                <a:extLst>
                  <a:ext uri="{0D108BD9-81ED-4DB2-BD59-A6C34878D82A}">
                    <a16:rowId xmlns:a16="http://schemas.microsoft.com/office/drawing/2014/main" val="10002"/>
                  </a:ext>
                </a:extLst>
              </a:tr>
              <a:tr h="358571">
                <a:tc>
                  <a:txBody>
                    <a:bodyPr/>
                    <a:lstStyle/>
                    <a:p>
                      <a:pPr algn="ctr"/>
                      <a:r>
                        <a:rPr lang="en-US" dirty="0"/>
                        <a:t>100</a:t>
                      </a:r>
                    </a:p>
                  </a:txBody>
                  <a:tcPr marL="118540" marR="118540">
                    <a:solidFill>
                      <a:schemeClr val="tx2">
                        <a:lumMod val="20000"/>
                        <a:lumOff val="80000"/>
                      </a:schemeClr>
                    </a:solidFill>
                  </a:tcPr>
                </a:tc>
                <a:tc>
                  <a:txBody>
                    <a:bodyPr/>
                    <a:lstStyle/>
                    <a:p>
                      <a:pPr algn="ctr"/>
                      <a:r>
                        <a:rPr lang="en-US" dirty="0"/>
                        <a:t>1.926</a:t>
                      </a:r>
                    </a:p>
                  </a:txBody>
                  <a:tcPr marL="118540" marR="118540">
                    <a:solidFill>
                      <a:schemeClr val="tx2">
                        <a:lumMod val="20000"/>
                        <a:lumOff val="80000"/>
                      </a:schemeClr>
                    </a:solidFill>
                  </a:tcPr>
                </a:tc>
                <a:tc>
                  <a:txBody>
                    <a:bodyPr/>
                    <a:lstStyle/>
                    <a:p>
                      <a:pPr algn="ctr"/>
                      <a:r>
                        <a:rPr lang="en-US" dirty="0"/>
                        <a:t>20</a:t>
                      </a:r>
                    </a:p>
                  </a:txBody>
                  <a:tcPr marL="118540" marR="118540">
                    <a:solidFill>
                      <a:schemeClr val="tx2">
                        <a:lumMod val="20000"/>
                        <a:lumOff val="80000"/>
                      </a:schemeClr>
                    </a:solidFill>
                  </a:tcPr>
                </a:tc>
                <a:tc>
                  <a:txBody>
                    <a:bodyPr/>
                    <a:lstStyle/>
                    <a:p>
                      <a:pPr algn="ctr"/>
                      <a:r>
                        <a:rPr lang="en-US" dirty="0"/>
                        <a:t>10</a:t>
                      </a:r>
                    </a:p>
                  </a:txBody>
                  <a:tcPr marL="118540" marR="118540">
                    <a:solidFill>
                      <a:schemeClr val="tx2">
                        <a:lumMod val="20000"/>
                        <a:lumOff val="80000"/>
                      </a:schemeClr>
                    </a:solidFill>
                  </a:tcPr>
                </a:tc>
                <a:tc>
                  <a:txBody>
                    <a:bodyPr/>
                    <a:lstStyle/>
                    <a:p>
                      <a:pPr algn="ctr"/>
                      <a:r>
                        <a:rPr lang="en-US" dirty="0"/>
                        <a:t>19.26%</a:t>
                      </a:r>
                    </a:p>
                  </a:txBody>
                  <a:tcPr marL="118540" marR="118540">
                    <a:solidFill>
                      <a:schemeClr val="tx2">
                        <a:lumMod val="20000"/>
                        <a:lumOff val="80000"/>
                      </a:schemeClr>
                    </a:solidFill>
                  </a:tcPr>
                </a:tc>
                <a:extLst>
                  <a:ext uri="{0D108BD9-81ED-4DB2-BD59-A6C34878D82A}">
                    <a16:rowId xmlns:a16="http://schemas.microsoft.com/office/drawing/2014/main" val="10003"/>
                  </a:ext>
                </a:extLst>
              </a:tr>
              <a:tr h="358571">
                <a:tc>
                  <a:txBody>
                    <a:bodyPr/>
                    <a:lstStyle/>
                    <a:p>
                      <a:pPr algn="ctr"/>
                      <a:r>
                        <a:rPr lang="en-US" dirty="0"/>
                        <a:t>60</a:t>
                      </a:r>
                    </a:p>
                  </a:txBody>
                  <a:tcPr marL="118540" marR="118540">
                    <a:solidFill>
                      <a:schemeClr val="tx2">
                        <a:lumMod val="60000"/>
                        <a:lumOff val="40000"/>
                      </a:schemeClr>
                    </a:solidFill>
                  </a:tcPr>
                </a:tc>
                <a:tc>
                  <a:txBody>
                    <a:bodyPr/>
                    <a:lstStyle/>
                    <a:p>
                      <a:pPr algn="ctr"/>
                      <a:r>
                        <a:rPr lang="en-US" dirty="0"/>
                        <a:t>.52</a:t>
                      </a:r>
                    </a:p>
                  </a:txBody>
                  <a:tcPr marL="118540" marR="118540">
                    <a:solidFill>
                      <a:schemeClr val="tx2">
                        <a:lumMod val="60000"/>
                        <a:lumOff val="40000"/>
                      </a:schemeClr>
                    </a:solidFill>
                  </a:tcPr>
                </a:tc>
                <a:tc>
                  <a:txBody>
                    <a:bodyPr/>
                    <a:lstStyle/>
                    <a:p>
                      <a:pPr algn="ctr"/>
                      <a:r>
                        <a:rPr lang="en-US" dirty="0"/>
                        <a:t>20</a:t>
                      </a:r>
                    </a:p>
                  </a:txBody>
                  <a:tcPr marL="118540" marR="118540">
                    <a:solidFill>
                      <a:schemeClr val="tx2">
                        <a:lumMod val="60000"/>
                        <a:lumOff val="40000"/>
                      </a:schemeClr>
                    </a:solidFill>
                  </a:tcPr>
                </a:tc>
                <a:tc>
                  <a:txBody>
                    <a:bodyPr/>
                    <a:lstStyle/>
                    <a:p>
                      <a:pPr algn="ctr"/>
                      <a:r>
                        <a:rPr lang="en-US" dirty="0"/>
                        <a:t>10</a:t>
                      </a:r>
                    </a:p>
                  </a:txBody>
                  <a:tcPr marL="118540" marR="118540">
                    <a:solidFill>
                      <a:schemeClr val="tx2">
                        <a:lumMod val="60000"/>
                        <a:lumOff val="40000"/>
                      </a:schemeClr>
                    </a:solidFill>
                  </a:tcPr>
                </a:tc>
                <a:tc>
                  <a:txBody>
                    <a:bodyPr/>
                    <a:lstStyle/>
                    <a:p>
                      <a:pPr algn="ctr"/>
                      <a:r>
                        <a:rPr lang="en-US" dirty="0"/>
                        <a:t>5.22%</a:t>
                      </a:r>
                    </a:p>
                  </a:txBody>
                  <a:tcPr marL="118540" marR="118540">
                    <a:solidFill>
                      <a:schemeClr val="tx2">
                        <a:lumMod val="60000"/>
                        <a:lumOff val="40000"/>
                      </a:schemeClr>
                    </a:solidFill>
                  </a:tcPr>
                </a:tc>
                <a:extLst>
                  <a:ext uri="{0D108BD9-81ED-4DB2-BD59-A6C34878D82A}">
                    <a16:rowId xmlns:a16="http://schemas.microsoft.com/office/drawing/2014/main" val="10004"/>
                  </a:ext>
                </a:extLst>
              </a:tr>
              <a:tr h="358571">
                <a:tc>
                  <a:txBody>
                    <a:bodyPr/>
                    <a:lstStyle/>
                    <a:p>
                      <a:pPr algn="ctr"/>
                      <a:r>
                        <a:rPr lang="en-US" dirty="0"/>
                        <a:t>90</a:t>
                      </a:r>
                    </a:p>
                  </a:txBody>
                  <a:tcPr marL="118540" marR="118540">
                    <a:solidFill>
                      <a:schemeClr val="tx2">
                        <a:lumMod val="20000"/>
                        <a:lumOff val="80000"/>
                      </a:schemeClr>
                    </a:solidFill>
                  </a:tcPr>
                </a:tc>
                <a:tc>
                  <a:txBody>
                    <a:bodyPr/>
                    <a:lstStyle/>
                    <a:p>
                      <a:pPr algn="ctr"/>
                      <a:r>
                        <a:rPr lang="en-US" dirty="0"/>
                        <a:t>1.417</a:t>
                      </a:r>
                    </a:p>
                  </a:txBody>
                  <a:tcPr marL="118540" marR="118540">
                    <a:solidFill>
                      <a:schemeClr val="tx2">
                        <a:lumMod val="20000"/>
                        <a:lumOff val="80000"/>
                      </a:schemeClr>
                    </a:solidFill>
                  </a:tcPr>
                </a:tc>
                <a:tc>
                  <a:txBody>
                    <a:bodyPr/>
                    <a:lstStyle/>
                    <a:p>
                      <a:pPr algn="ctr"/>
                      <a:r>
                        <a:rPr lang="en-US" dirty="0"/>
                        <a:t>20</a:t>
                      </a:r>
                    </a:p>
                  </a:txBody>
                  <a:tcPr marL="118540" marR="118540">
                    <a:solidFill>
                      <a:schemeClr val="tx2">
                        <a:lumMod val="20000"/>
                        <a:lumOff val="80000"/>
                      </a:schemeClr>
                    </a:solidFill>
                  </a:tcPr>
                </a:tc>
                <a:tc>
                  <a:txBody>
                    <a:bodyPr/>
                    <a:lstStyle/>
                    <a:p>
                      <a:pPr algn="ctr"/>
                      <a:r>
                        <a:rPr lang="en-US" dirty="0"/>
                        <a:t>10</a:t>
                      </a:r>
                    </a:p>
                  </a:txBody>
                  <a:tcPr marL="118540" marR="118540">
                    <a:solidFill>
                      <a:schemeClr val="tx2">
                        <a:lumMod val="20000"/>
                        <a:lumOff val="80000"/>
                      </a:schemeClr>
                    </a:solidFill>
                  </a:tcPr>
                </a:tc>
                <a:tc>
                  <a:txBody>
                    <a:bodyPr/>
                    <a:lstStyle/>
                    <a:p>
                      <a:pPr algn="ctr"/>
                      <a:r>
                        <a:rPr lang="en-US" dirty="0"/>
                        <a:t>14.17%</a:t>
                      </a:r>
                    </a:p>
                  </a:txBody>
                  <a:tcPr marL="118540" marR="118540">
                    <a:solidFill>
                      <a:schemeClr val="tx2">
                        <a:lumMod val="20000"/>
                        <a:lumOff val="80000"/>
                      </a:schemeClr>
                    </a:solidFill>
                  </a:tcPr>
                </a:tc>
                <a:extLst>
                  <a:ext uri="{0D108BD9-81ED-4DB2-BD59-A6C34878D82A}">
                    <a16:rowId xmlns:a16="http://schemas.microsoft.com/office/drawing/2014/main" val="10005"/>
                  </a:ext>
                </a:extLst>
              </a:tr>
              <a:tr h="358571">
                <a:tc>
                  <a:txBody>
                    <a:bodyPr/>
                    <a:lstStyle/>
                    <a:p>
                      <a:pPr algn="ctr"/>
                      <a:r>
                        <a:rPr lang="en-US" dirty="0"/>
                        <a:t>110</a:t>
                      </a:r>
                    </a:p>
                  </a:txBody>
                  <a:tcPr marL="118540" marR="118540">
                    <a:solidFill>
                      <a:schemeClr val="tx2">
                        <a:lumMod val="60000"/>
                        <a:lumOff val="40000"/>
                      </a:schemeClr>
                    </a:solidFill>
                  </a:tcPr>
                </a:tc>
                <a:tc>
                  <a:txBody>
                    <a:bodyPr/>
                    <a:lstStyle/>
                    <a:p>
                      <a:pPr algn="ctr"/>
                      <a:r>
                        <a:rPr lang="en-US" dirty="0"/>
                        <a:t>2.589</a:t>
                      </a:r>
                    </a:p>
                  </a:txBody>
                  <a:tcPr marL="118540" marR="118540">
                    <a:solidFill>
                      <a:schemeClr val="tx2">
                        <a:lumMod val="60000"/>
                        <a:lumOff val="40000"/>
                      </a:schemeClr>
                    </a:solidFill>
                  </a:tcPr>
                </a:tc>
                <a:tc>
                  <a:txBody>
                    <a:bodyPr/>
                    <a:lstStyle/>
                    <a:p>
                      <a:pPr algn="ctr"/>
                      <a:r>
                        <a:rPr lang="en-US" dirty="0"/>
                        <a:t>20</a:t>
                      </a:r>
                    </a:p>
                  </a:txBody>
                  <a:tcPr marL="118540" marR="118540">
                    <a:solidFill>
                      <a:schemeClr val="tx2">
                        <a:lumMod val="60000"/>
                        <a:lumOff val="40000"/>
                      </a:schemeClr>
                    </a:solidFill>
                  </a:tcPr>
                </a:tc>
                <a:tc>
                  <a:txBody>
                    <a:bodyPr/>
                    <a:lstStyle/>
                    <a:p>
                      <a:pPr algn="ctr"/>
                      <a:r>
                        <a:rPr lang="en-US" dirty="0"/>
                        <a:t>10</a:t>
                      </a:r>
                    </a:p>
                  </a:txBody>
                  <a:tcPr marL="118540" marR="118540">
                    <a:solidFill>
                      <a:schemeClr val="tx2">
                        <a:lumMod val="60000"/>
                        <a:lumOff val="40000"/>
                      </a:schemeClr>
                    </a:solidFill>
                  </a:tcPr>
                </a:tc>
                <a:tc>
                  <a:txBody>
                    <a:bodyPr/>
                    <a:lstStyle/>
                    <a:p>
                      <a:pPr algn="ctr"/>
                      <a:r>
                        <a:rPr lang="en-US" dirty="0"/>
                        <a:t>25.89%</a:t>
                      </a:r>
                    </a:p>
                  </a:txBody>
                  <a:tcPr marL="118540" marR="118540">
                    <a:solidFill>
                      <a:schemeClr val="tx2">
                        <a:lumMod val="60000"/>
                        <a:lumOff val="40000"/>
                      </a:schemeClr>
                    </a:solidFill>
                  </a:tcPr>
                </a:tc>
                <a:extLst>
                  <a:ext uri="{0D108BD9-81ED-4DB2-BD59-A6C34878D82A}">
                    <a16:rowId xmlns:a16="http://schemas.microsoft.com/office/drawing/2014/main" val="10006"/>
                  </a:ext>
                </a:extLst>
              </a:tr>
            </a:tbl>
          </a:graphicData>
        </a:graphic>
      </p:graphicFrame>
      <p:sp>
        <p:nvSpPr>
          <p:cNvPr id="10" name="Left Brace 9"/>
          <p:cNvSpPr/>
          <p:nvPr/>
        </p:nvSpPr>
        <p:spPr>
          <a:xfrm flipH="1">
            <a:off x="8797534" y="4036297"/>
            <a:ext cx="498866" cy="73890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Explosion 1 10"/>
          <p:cNvSpPr/>
          <p:nvPr/>
        </p:nvSpPr>
        <p:spPr>
          <a:xfrm>
            <a:off x="9215512" y="3860805"/>
            <a:ext cx="1376289" cy="1066800"/>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Gain 14%</a:t>
            </a:r>
          </a:p>
        </p:txBody>
      </p:sp>
      <p:sp>
        <p:nvSpPr>
          <p:cNvPr id="25" name="Explosion 1 24"/>
          <p:cNvSpPr/>
          <p:nvPr/>
        </p:nvSpPr>
        <p:spPr>
          <a:xfrm>
            <a:off x="9220200" y="4699005"/>
            <a:ext cx="1345809" cy="124459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Lose 11%</a:t>
            </a:r>
          </a:p>
        </p:txBody>
      </p:sp>
      <p:sp>
        <p:nvSpPr>
          <p:cNvPr id="28" name="TextBox 27"/>
          <p:cNvSpPr txBox="1"/>
          <p:nvPr/>
        </p:nvSpPr>
        <p:spPr>
          <a:xfrm>
            <a:off x="1625991" y="4114801"/>
            <a:ext cx="838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Air In</a:t>
            </a:r>
          </a:p>
        </p:txBody>
      </p:sp>
      <p:sp>
        <p:nvSpPr>
          <p:cNvPr id="29" name="TextBox 28"/>
          <p:cNvSpPr txBox="1"/>
          <p:nvPr/>
        </p:nvSpPr>
        <p:spPr>
          <a:xfrm>
            <a:off x="981087" y="4492823"/>
            <a:ext cx="2110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Air at Seal Water Temp</a:t>
            </a:r>
          </a:p>
        </p:txBody>
      </p:sp>
      <p:sp>
        <p:nvSpPr>
          <p:cNvPr id="30" name="TextBox 29"/>
          <p:cNvSpPr txBox="1"/>
          <p:nvPr/>
        </p:nvSpPr>
        <p:spPr>
          <a:xfrm>
            <a:off x="1625991" y="4876801"/>
            <a:ext cx="838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Air In</a:t>
            </a:r>
          </a:p>
        </p:txBody>
      </p:sp>
      <p:sp>
        <p:nvSpPr>
          <p:cNvPr id="13" name="Left Brace 12"/>
          <p:cNvSpPr/>
          <p:nvPr/>
        </p:nvSpPr>
        <p:spPr>
          <a:xfrm flipH="1">
            <a:off x="8797534" y="4788651"/>
            <a:ext cx="498866" cy="82475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Box 13"/>
          <p:cNvSpPr txBox="1"/>
          <p:nvPr/>
        </p:nvSpPr>
        <p:spPr>
          <a:xfrm>
            <a:off x="1040814" y="5186756"/>
            <a:ext cx="2008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Air at Seal Water Temp</a:t>
            </a:r>
          </a:p>
        </p:txBody>
      </p:sp>
    </p:spTree>
    <p:extLst>
      <p:ext uri="{BB962C8B-B14F-4D97-AF65-F5344CB8AC3E}">
        <p14:creationId xmlns:p14="http://schemas.microsoft.com/office/powerpoint/2010/main" val="2901836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404202"/>
            <a:ext cx="7696200" cy="1325563"/>
          </a:xfrm>
        </p:spPr>
        <p:txBody>
          <a:bodyPr/>
          <a:lstStyle/>
          <a:p>
            <a:r>
              <a:rPr lang="en-US" dirty="0"/>
              <a:t>Tissue Machine </a:t>
            </a:r>
            <a:r>
              <a:rPr lang="en-US" sz="2800" dirty="0"/>
              <a:t>(8) Pump System- 8000 HP!</a:t>
            </a:r>
          </a:p>
        </p:txBody>
      </p:sp>
      <p:pic>
        <p:nvPicPr>
          <p:cNvPr id="5122" name="Picture 2" descr="C:\Users\HerbH\Pictures\Somarakis Slideshow\photo FQT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48000" y="1905000"/>
            <a:ext cx="5181600" cy="3870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57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54D6-5311-4144-8AE9-D19F9C1EA22E}"/>
              </a:ext>
            </a:extLst>
          </p:cNvPr>
          <p:cNvSpPr>
            <a:spLocks noGrp="1"/>
          </p:cNvSpPr>
          <p:nvPr>
            <p:ph type="title"/>
          </p:nvPr>
        </p:nvSpPr>
        <p:spPr>
          <a:xfrm>
            <a:off x="3276600" y="36931"/>
            <a:ext cx="7749096" cy="1325563"/>
          </a:xfrm>
        </p:spPr>
        <p:txBody>
          <a:bodyPr/>
          <a:lstStyle/>
          <a:p>
            <a:r>
              <a:rPr lang="en-US" dirty="0"/>
              <a:t>Typical Analysis - Paper Machine</a:t>
            </a:r>
          </a:p>
        </p:txBody>
      </p:sp>
      <p:graphicFrame>
        <p:nvGraphicFramePr>
          <p:cNvPr id="4" name="Content Placeholder 3">
            <a:extLst>
              <a:ext uri="{FF2B5EF4-FFF2-40B4-BE49-F238E27FC236}">
                <a16:creationId xmlns:a16="http://schemas.microsoft.com/office/drawing/2014/main" id="{53854E1B-B052-4A20-BA8D-7F736869D71E}"/>
              </a:ext>
            </a:extLst>
          </p:cNvPr>
          <p:cNvGraphicFramePr>
            <a:graphicFrameLocks noGrp="1" noChangeAspect="1"/>
          </p:cNvGraphicFramePr>
          <p:nvPr>
            <p:ph idx="1"/>
            <p:extLst>
              <p:ext uri="{D42A27DB-BD31-4B8C-83A1-F6EECF244321}">
                <p14:modId xmlns:p14="http://schemas.microsoft.com/office/powerpoint/2010/main" val="3913646842"/>
              </p:ext>
            </p:extLst>
          </p:nvPr>
        </p:nvGraphicFramePr>
        <p:xfrm>
          <a:off x="304800" y="1295400"/>
          <a:ext cx="11582399" cy="4586400"/>
        </p:xfrm>
        <a:graphic>
          <a:graphicData uri="http://schemas.openxmlformats.org/drawingml/2006/table">
            <a:tbl>
              <a:tblPr>
                <a:tableStyleId>{5C22544A-7EE6-4342-B048-85BDC9FD1C3A}</a:tableStyleId>
              </a:tblPr>
              <a:tblGrid>
                <a:gridCol w="2936079">
                  <a:extLst>
                    <a:ext uri="{9D8B030D-6E8A-4147-A177-3AD203B41FA5}">
                      <a16:colId xmlns:a16="http://schemas.microsoft.com/office/drawing/2014/main" val="2536896207"/>
                    </a:ext>
                  </a:extLst>
                </a:gridCol>
                <a:gridCol w="949908">
                  <a:extLst>
                    <a:ext uri="{9D8B030D-6E8A-4147-A177-3AD203B41FA5}">
                      <a16:colId xmlns:a16="http://schemas.microsoft.com/office/drawing/2014/main" val="3690564878"/>
                    </a:ext>
                  </a:extLst>
                </a:gridCol>
                <a:gridCol w="949908">
                  <a:extLst>
                    <a:ext uri="{9D8B030D-6E8A-4147-A177-3AD203B41FA5}">
                      <a16:colId xmlns:a16="http://schemas.microsoft.com/office/drawing/2014/main" val="2753837666"/>
                    </a:ext>
                  </a:extLst>
                </a:gridCol>
                <a:gridCol w="949908">
                  <a:extLst>
                    <a:ext uri="{9D8B030D-6E8A-4147-A177-3AD203B41FA5}">
                      <a16:colId xmlns:a16="http://schemas.microsoft.com/office/drawing/2014/main" val="787521890"/>
                    </a:ext>
                  </a:extLst>
                </a:gridCol>
                <a:gridCol w="1003880">
                  <a:extLst>
                    <a:ext uri="{9D8B030D-6E8A-4147-A177-3AD203B41FA5}">
                      <a16:colId xmlns:a16="http://schemas.microsoft.com/office/drawing/2014/main" val="997326867"/>
                    </a:ext>
                  </a:extLst>
                </a:gridCol>
                <a:gridCol w="1036264">
                  <a:extLst>
                    <a:ext uri="{9D8B030D-6E8A-4147-A177-3AD203B41FA5}">
                      <a16:colId xmlns:a16="http://schemas.microsoft.com/office/drawing/2014/main" val="1904485220"/>
                    </a:ext>
                  </a:extLst>
                </a:gridCol>
                <a:gridCol w="1155000">
                  <a:extLst>
                    <a:ext uri="{9D8B030D-6E8A-4147-A177-3AD203B41FA5}">
                      <a16:colId xmlns:a16="http://schemas.microsoft.com/office/drawing/2014/main" val="886958123"/>
                    </a:ext>
                  </a:extLst>
                </a:gridCol>
                <a:gridCol w="971498">
                  <a:extLst>
                    <a:ext uri="{9D8B030D-6E8A-4147-A177-3AD203B41FA5}">
                      <a16:colId xmlns:a16="http://schemas.microsoft.com/office/drawing/2014/main" val="4183186950"/>
                    </a:ext>
                  </a:extLst>
                </a:gridCol>
                <a:gridCol w="1629954">
                  <a:extLst>
                    <a:ext uri="{9D8B030D-6E8A-4147-A177-3AD203B41FA5}">
                      <a16:colId xmlns:a16="http://schemas.microsoft.com/office/drawing/2014/main" val="960930012"/>
                    </a:ext>
                  </a:extLst>
                </a:gridCol>
              </a:tblGrid>
              <a:tr h="201027">
                <a:tc gridSpan="2">
                  <a:txBody>
                    <a:bodyPr/>
                    <a:lstStyle/>
                    <a:p>
                      <a:pPr algn="l" fontAlgn="b"/>
                      <a:r>
                        <a:rPr lang="en-US" sz="1400" u="none" strike="noStrike" dirty="0">
                          <a:effectLst/>
                        </a:rPr>
                        <a:t>Condensation Effect Calculator</a:t>
                      </a:r>
                      <a:endParaRPr lang="en-US" sz="1400" b="1" i="0" u="none" strike="noStrike" dirty="0">
                        <a:effectLst/>
                        <a:latin typeface="Arial MT"/>
                      </a:endParaRPr>
                    </a:p>
                  </a:txBody>
                  <a:tcPr marL="5880" marR="5880" marT="5880" marB="0" anchor="b"/>
                </a:tc>
                <a:tc hMerge="1">
                  <a:txBody>
                    <a:bodyPr/>
                    <a:lstStyle/>
                    <a:p>
                      <a:endParaRPr lang="en-US"/>
                    </a:p>
                  </a:txBody>
                  <a:tcPr/>
                </a:tc>
                <a:tc>
                  <a:txBody>
                    <a:bodyPr/>
                    <a:lstStyle/>
                    <a:p>
                      <a:pPr algn="l" fontAlgn="b"/>
                      <a:endParaRPr lang="en-US" sz="900" b="0" i="0" u="none" strike="noStrike" dirty="0">
                        <a:effectLst/>
                        <a:latin typeface="Arial MT"/>
                      </a:endParaRPr>
                    </a:p>
                  </a:txBody>
                  <a:tcPr marL="5880" marR="5880" marT="5880" marB="0" anchor="b"/>
                </a:tc>
                <a:tc>
                  <a:txBody>
                    <a:bodyPr/>
                    <a:lstStyle/>
                    <a:p>
                      <a:pPr algn="l" fontAlgn="b"/>
                      <a:endParaRPr lang="en-US" sz="900" b="0" i="0" u="none" strike="noStrike" dirty="0">
                        <a:effectLst/>
                        <a:latin typeface="Arial MT"/>
                      </a:endParaRPr>
                    </a:p>
                  </a:txBody>
                  <a:tcPr marL="5880" marR="5880" marT="5880" marB="0" anchor="b"/>
                </a:tc>
                <a:tc>
                  <a:txBody>
                    <a:bodyPr/>
                    <a:lstStyle/>
                    <a:p>
                      <a:pPr algn="l" fontAlgn="b"/>
                      <a:endParaRPr lang="en-US" sz="900" b="0" i="0" u="none" strike="noStrike" dirty="0">
                        <a:effectLst/>
                        <a:latin typeface="Arial MT"/>
                      </a:endParaRPr>
                    </a:p>
                  </a:txBody>
                  <a:tcPr marL="5880" marR="5880" marT="5880" marB="0" anchor="b"/>
                </a:tc>
                <a:tc>
                  <a:txBody>
                    <a:bodyPr/>
                    <a:lstStyle/>
                    <a:p>
                      <a:pPr algn="l" fontAlgn="b"/>
                      <a:endParaRPr lang="en-US" sz="900" b="0" i="0" u="none" strike="noStrike" dirty="0">
                        <a:effectLst/>
                        <a:latin typeface="Arial MT"/>
                      </a:endParaRPr>
                    </a:p>
                  </a:txBody>
                  <a:tcPr marL="5880" marR="5880" marT="5880" marB="0" anchor="b"/>
                </a:tc>
                <a:tc>
                  <a:txBody>
                    <a:bodyPr/>
                    <a:lstStyle/>
                    <a:p>
                      <a:pPr algn="l" fontAlgn="b"/>
                      <a:endParaRPr lang="en-US" sz="900" b="0" i="0" u="none" strike="noStrike" dirty="0">
                        <a:effectLst/>
                        <a:latin typeface="Arial MT"/>
                      </a:endParaRPr>
                    </a:p>
                  </a:txBody>
                  <a:tcPr marL="5880" marR="5880" marT="5880" marB="0" anchor="b"/>
                </a:tc>
                <a:tc>
                  <a:txBody>
                    <a:bodyPr/>
                    <a:lstStyle/>
                    <a:p>
                      <a:pPr algn="l" fontAlgn="b"/>
                      <a:endParaRPr lang="en-US" sz="900" b="0" i="0" u="none" strike="noStrike" dirty="0">
                        <a:effectLst/>
                        <a:latin typeface="Arial MT"/>
                      </a:endParaRPr>
                    </a:p>
                  </a:txBody>
                  <a:tcPr marL="5880" marR="5880" marT="5880" marB="0" anchor="b"/>
                </a:tc>
                <a:tc>
                  <a:txBody>
                    <a:bodyPr/>
                    <a:lstStyle/>
                    <a:p>
                      <a:pPr algn="l" fontAlgn="b"/>
                      <a:endParaRPr lang="en-US" sz="900" b="0" i="0" u="none" strike="noStrike" dirty="0">
                        <a:effectLst/>
                        <a:latin typeface="Arial MT"/>
                      </a:endParaRPr>
                    </a:p>
                  </a:txBody>
                  <a:tcPr marL="5880" marR="5880" marT="5880" marB="0" anchor="b"/>
                </a:tc>
                <a:extLst>
                  <a:ext uri="{0D108BD9-81ED-4DB2-BD59-A6C34878D82A}">
                    <a16:rowId xmlns:a16="http://schemas.microsoft.com/office/drawing/2014/main" val="4184217902"/>
                  </a:ext>
                </a:extLst>
              </a:tr>
              <a:tr h="787935">
                <a:tc>
                  <a:txBody>
                    <a:bodyPr/>
                    <a:lstStyle/>
                    <a:p>
                      <a:pPr algn="ctr" fontAlgn="ctr"/>
                      <a:endParaRPr lang="en-US" sz="900" b="0" i="0" u="none" strike="noStrike" dirty="0">
                        <a:effectLst/>
                        <a:latin typeface="Arial MT"/>
                      </a:endParaRPr>
                    </a:p>
                  </a:txBody>
                  <a:tcPr marL="5880" marR="5880" marT="5880" marB="0" anchor="ctr"/>
                </a:tc>
                <a:tc>
                  <a:txBody>
                    <a:bodyPr/>
                    <a:lstStyle/>
                    <a:p>
                      <a:pPr algn="ctr" fontAlgn="ctr"/>
                      <a:r>
                        <a:rPr lang="en-US" sz="1400" u="none" strike="noStrike" dirty="0">
                          <a:effectLst/>
                        </a:rPr>
                        <a:t>Header</a:t>
                      </a:r>
                      <a:endParaRPr lang="en-US" sz="1400" b="1" i="0" u="none" strike="noStrike" dirty="0">
                        <a:effectLst/>
                        <a:latin typeface="Arial MT"/>
                      </a:endParaRPr>
                    </a:p>
                  </a:txBody>
                  <a:tcPr marL="5880" marR="5880" marT="5880" marB="0" anchor="ctr"/>
                </a:tc>
                <a:tc>
                  <a:txBody>
                    <a:bodyPr/>
                    <a:lstStyle/>
                    <a:p>
                      <a:pPr algn="ctr" fontAlgn="ctr"/>
                      <a:r>
                        <a:rPr lang="en-US" sz="1400" u="none" strike="noStrike" dirty="0">
                          <a:effectLst/>
                        </a:rPr>
                        <a:t>Header Vacuum</a:t>
                      </a:r>
                      <a:endParaRPr lang="en-US" sz="1400" b="1" i="0" u="none" strike="noStrike" dirty="0">
                        <a:effectLst/>
                        <a:latin typeface="Arial MT"/>
                      </a:endParaRPr>
                    </a:p>
                  </a:txBody>
                  <a:tcPr marL="5880" marR="5880" marT="5880" marB="0" anchor="ctr"/>
                </a:tc>
                <a:tc>
                  <a:txBody>
                    <a:bodyPr/>
                    <a:lstStyle/>
                    <a:p>
                      <a:pPr algn="ctr" fontAlgn="ctr"/>
                      <a:r>
                        <a:rPr lang="en-US" sz="1400" u="none" strike="noStrike" dirty="0">
                          <a:effectLst/>
                        </a:rPr>
                        <a:t>Vacuum Needed at Application ("Hg)</a:t>
                      </a:r>
                      <a:endParaRPr lang="en-US" sz="1400" b="1" i="0" u="none" strike="noStrike" dirty="0">
                        <a:effectLst/>
                        <a:latin typeface="Arial MT"/>
                      </a:endParaRPr>
                    </a:p>
                  </a:txBody>
                  <a:tcPr marL="5880" marR="5880" marT="5880" marB="0" anchor="ctr"/>
                </a:tc>
                <a:tc>
                  <a:txBody>
                    <a:bodyPr/>
                    <a:lstStyle/>
                    <a:p>
                      <a:pPr algn="ctr" fontAlgn="ctr"/>
                      <a:r>
                        <a:rPr lang="en-US" sz="1400" u="none" strike="noStrike" dirty="0">
                          <a:effectLst/>
                        </a:rPr>
                        <a:t>Volume Needed at Application (CFM)</a:t>
                      </a:r>
                      <a:endParaRPr lang="en-US" sz="1400" b="1" i="0" u="none" strike="noStrike" dirty="0">
                        <a:effectLst/>
                        <a:latin typeface="Arial MT"/>
                      </a:endParaRPr>
                    </a:p>
                  </a:txBody>
                  <a:tcPr marL="5880" marR="5880" marT="5880" marB="0" anchor="ctr"/>
                </a:tc>
                <a:tc>
                  <a:txBody>
                    <a:bodyPr/>
                    <a:lstStyle/>
                    <a:p>
                      <a:pPr algn="ctr" fontAlgn="ctr"/>
                      <a:r>
                        <a:rPr lang="en-US" sz="1400" u="none" strike="noStrike" dirty="0">
                          <a:effectLst/>
                        </a:rPr>
                        <a:t>Vacuum loss through piping</a:t>
                      </a:r>
                      <a:endParaRPr lang="en-US" sz="1400" b="1" i="0" u="none" strike="noStrike" dirty="0">
                        <a:effectLst/>
                        <a:latin typeface="Arial MT"/>
                      </a:endParaRPr>
                    </a:p>
                  </a:txBody>
                  <a:tcPr marL="5880" marR="5880" marT="5880" marB="0" anchor="ctr"/>
                </a:tc>
                <a:tc>
                  <a:txBody>
                    <a:bodyPr/>
                    <a:lstStyle/>
                    <a:p>
                      <a:pPr algn="ctr" fontAlgn="ctr"/>
                      <a:r>
                        <a:rPr lang="en-US" sz="1400" u="none" strike="noStrike" dirty="0">
                          <a:effectLst/>
                        </a:rPr>
                        <a:t>Inlet Vacuum</a:t>
                      </a:r>
                      <a:endParaRPr lang="en-US" sz="1400" b="1" i="0" u="none" strike="noStrike" dirty="0">
                        <a:effectLst/>
                        <a:latin typeface="Arial MT"/>
                      </a:endParaRPr>
                    </a:p>
                  </a:txBody>
                  <a:tcPr marL="5880" marR="5880" marT="5880" marB="0" anchor="ctr"/>
                </a:tc>
                <a:tc>
                  <a:txBody>
                    <a:bodyPr/>
                    <a:lstStyle/>
                    <a:p>
                      <a:pPr algn="ctr" fontAlgn="ctr"/>
                      <a:r>
                        <a:rPr lang="en-US" sz="1400" u="none" strike="noStrike" dirty="0">
                          <a:effectLst/>
                        </a:rPr>
                        <a:t>Condensing Multiplier</a:t>
                      </a:r>
                      <a:endParaRPr lang="en-US" sz="1400" b="1" i="0" u="none" strike="noStrike" dirty="0">
                        <a:effectLst/>
                        <a:latin typeface="Arial MT"/>
                      </a:endParaRPr>
                    </a:p>
                  </a:txBody>
                  <a:tcPr marL="5880" marR="5880" marT="5880" marB="0" anchor="ctr"/>
                </a:tc>
                <a:tc>
                  <a:txBody>
                    <a:bodyPr/>
                    <a:lstStyle/>
                    <a:p>
                      <a:pPr algn="ctr" fontAlgn="ctr"/>
                      <a:r>
                        <a:rPr lang="en-US" sz="1400" u="none" strike="noStrike" dirty="0">
                          <a:effectLst/>
                        </a:rPr>
                        <a:t>Volume Needed by Vacuum Pump</a:t>
                      </a:r>
                      <a:endParaRPr lang="en-US" sz="1400" b="1" i="0" u="none" strike="noStrike" dirty="0">
                        <a:effectLst/>
                        <a:latin typeface="Arial MT"/>
                      </a:endParaRPr>
                    </a:p>
                  </a:txBody>
                  <a:tcPr marL="5880" marR="5880" marT="5880" marB="0" anchor="ctr"/>
                </a:tc>
                <a:extLst>
                  <a:ext uri="{0D108BD9-81ED-4DB2-BD59-A6C34878D82A}">
                    <a16:rowId xmlns:a16="http://schemas.microsoft.com/office/drawing/2014/main" val="2971950244"/>
                  </a:ext>
                </a:extLst>
              </a:tr>
              <a:tr h="201027">
                <a:tc>
                  <a:txBody>
                    <a:bodyPr/>
                    <a:lstStyle/>
                    <a:p>
                      <a:pPr algn="l" fontAlgn="b"/>
                      <a:r>
                        <a:rPr lang="en-US" sz="1400" u="none" strike="noStrike" dirty="0">
                          <a:effectLst/>
                        </a:rPr>
                        <a:t>1st medium vacuum box</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668</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3446773106"/>
                  </a:ext>
                </a:extLst>
              </a:tr>
              <a:tr h="201027">
                <a:tc>
                  <a:txBody>
                    <a:bodyPr/>
                    <a:lstStyle/>
                    <a:p>
                      <a:pPr algn="l" fontAlgn="b"/>
                      <a:r>
                        <a:rPr lang="en-US" sz="1400" u="none" strike="noStrike" dirty="0">
                          <a:effectLst/>
                        </a:rPr>
                        <a:t>2nd medium vacuum box</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4.5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637</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2243129800"/>
                  </a:ext>
                </a:extLst>
              </a:tr>
              <a:tr h="201027">
                <a:tc>
                  <a:txBody>
                    <a:bodyPr/>
                    <a:lstStyle/>
                    <a:p>
                      <a:pPr algn="l" fontAlgn="b"/>
                      <a:r>
                        <a:rPr lang="en-US" sz="1400" u="none" strike="noStrike" dirty="0">
                          <a:effectLst/>
                        </a:rPr>
                        <a:t>Twin Vac 1</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5.7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606</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2492160118"/>
                  </a:ext>
                </a:extLst>
              </a:tr>
              <a:tr h="201027">
                <a:tc>
                  <a:txBody>
                    <a:bodyPr/>
                    <a:lstStyle/>
                    <a:p>
                      <a:pPr algn="l" fontAlgn="b"/>
                      <a:r>
                        <a:rPr lang="en-US" sz="1400" u="none" strike="noStrike" dirty="0">
                          <a:effectLst/>
                        </a:rPr>
                        <a:t>Twin Vac 2</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5.3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615</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1534886186"/>
                  </a:ext>
                </a:extLst>
              </a:tr>
              <a:tr h="201027">
                <a:tc>
                  <a:txBody>
                    <a:bodyPr/>
                    <a:lstStyle/>
                    <a:p>
                      <a:pPr algn="l" fontAlgn="b"/>
                      <a:r>
                        <a:rPr lang="en-US" sz="1400" u="none" strike="noStrike" dirty="0">
                          <a:effectLst/>
                        </a:rPr>
                        <a:t>2nd hi vac -1</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8.1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546</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931287363"/>
                  </a:ext>
                </a:extLst>
              </a:tr>
              <a:tr h="201027">
                <a:tc>
                  <a:txBody>
                    <a:bodyPr/>
                    <a:lstStyle/>
                    <a:p>
                      <a:pPr algn="l" fontAlgn="b"/>
                      <a:r>
                        <a:rPr lang="en-US" sz="1400" u="none" strike="noStrike" dirty="0">
                          <a:effectLst/>
                        </a:rPr>
                        <a:t>2nd hi vac 2</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9.5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511</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3829056214"/>
                  </a:ext>
                </a:extLst>
              </a:tr>
              <a:tr h="201027">
                <a:tc>
                  <a:txBody>
                    <a:bodyPr/>
                    <a:lstStyle/>
                    <a:p>
                      <a:pPr algn="l" fontAlgn="b"/>
                      <a:r>
                        <a:rPr lang="en-US" sz="1400" u="none" strike="noStrike" dirty="0">
                          <a:effectLst/>
                        </a:rPr>
                        <a:t>third hi vac1</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11.0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473</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4126860909"/>
                  </a:ext>
                </a:extLst>
              </a:tr>
              <a:tr h="201027">
                <a:tc>
                  <a:txBody>
                    <a:bodyPr/>
                    <a:lstStyle/>
                    <a:p>
                      <a:pPr algn="l" fontAlgn="b"/>
                      <a:r>
                        <a:rPr lang="en-US" sz="1400" u="none" strike="noStrike" dirty="0">
                          <a:effectLst/>
                        </a:rPr>
                        <a:t>third hi vac 2</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12.0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346.5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439</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2342303868"/>
                  </a:ext>
                </a:extLst>
              </a:tr>
              <a:tr h="201027">
                <a:tc>
                  <a:txBody>
                    <a:bodyPr/>
                    <a:lstStyle/>
                    <a:p>
                      <a:pPr algn="l" fontAlgn="b"/>
                      <a:r>
                        <a:rPr lang="en-US" sz="1400" u="none" strike="noStrike" dirty="0">
                          <a:effectLst/>
                        </a:rPr>
                        <a:t>third hi vac 3</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14.70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13.6</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288.75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14.90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331</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4155313012"/>
                  </a:ext>
                </a:extLst>
              </a:tr>
              <a:tr h="201027">
                <a:tc>
                  <a:txBody>
                    <a:bodyPr/>
                    <a:lstStyle/>
                    <a:p>
                      <a:pPr algn="l" fontAlgn="b"/>
                      <a:r>
                        <a:rPr lang="en-US" sz="1400" u="none" strike="noStrike" dirty="0">
                          <a:effectLst/>
                        </a:rPr>
                        <a:t>pickup roll low</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18.00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6.5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495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18.20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0.97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993</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4083397001"/>
                  </a:ext>
                </a:extLst>
              </a:tr>
              <a:tr h="201027">
                <a:tc>
                  <a:txBody>
                    <a:bodyPr/>
                    <a:lstStyle/>
                    <a:p>
                      <a:pPr algn="l" fontAlgn="b"/>
                      <a:r>
                        <a:rPr lang="en-US" sz="1400" u="none" strike="noStrike" dirty="0">
                          <a:effectLst/>
                        </a:rPr>
                        <a:t>pickup roll high</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18.00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15.1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3850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18.20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5012</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808857782"/>
                  </a:ext>
                </a:extLst>
              </a:tr>
              <a:tr h="201027">
                <a:tc>
                  <a:txBody>
                    <a:bodyPr/>
                    <a:lstStyle/>
                    <a:p>
                      <a:pPr algn="l" fontAlgn="b"/>
                      <a:r>
                        <a:rPr lang="en-US" sz="1400" u="none" strike="noStrike" dirty="0">
                          <a:effectLst/>
                        </a:rPr>
                        <a:t>Couch</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18.40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17.7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8415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18.60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1.01</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9421</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261163990"/>
                  </a:ext>
                </a:extLst>
              </a:tr>
              <a:tr h="201027">
                <a:tc>
                  <a:txBody>
                    <a:bodyPr/>
                    <a:lstStyle/>
                    <a:p>
                      <a:pPr algn="l" fontAlgn="b"/>
                      <a:r>
                        <a:rPr lang="en-US" sz="1400" u="none" strike="noStrike" dirty="0">
                          <a:effectLst/>
                        </a:rPr>
                        <a:t>Upper uhle #1</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4</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12.59</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12.3</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1980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12.79</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0.98</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1973</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2574667050"/>
                  </a:ext>
                </a:extLst>
              </a:tr>
              <a:tr h="201027">
                <a:tc>
                  <a:txBody>
                    <a:bodyPr/>
                    <a:lstStyle/>
                    <a:p>
                      <a:pPr algn="l" fontAlgn="b"/>
                      <a:r>
                        <a:rPr lang="en-US" sz="1400" u="none" strike="noStrike" dirty="0">
                          <a:effectLst/>
                        </a:rPr>
                        <a:t>Upper Uhle #2</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10.30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8.8</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1980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10.50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0.87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1887</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3504981515"/>
                  </a:ext>
                </a:extLst>
              </a:tr>
              <a:tr h="201027">
                <a:tc>
                  <a:txBody>
                    <a:bodyPr/>
                    <a:lstStyle/>
                    <a:p>
                      <a:pPr algn="l" fontAlgn="b"/>
                      <a:r>
                        <a:rPr lang="en-US" sz="1400" u="none" strike="noStrike" dirty="0">
                          <a:effectLst/>
                        </a:rPr>
                        <a:t>Lower Uhle #1</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6</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17.60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14.5</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1980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0.2</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17.80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0.87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2249</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875042227"/>
                  </a:ext>
                </a:extLst>
              </a:tr>
              <a:tr h="201027">
                <a:tc>
                  <a:txBody>
                    <a:bodyPr/>
                    <a:lstStyle/>
                    <a:p>
                      <a:pPr algn="l" fontAlgn="b"/>
                      <a:r>
                        <a:rPr lang="en-US" sz="1400" u="none" strike="noStrike" dirty="0">
                          <a:effectLst/>
                        </a:rPr>
                        <a:t>Lower Uhle #2</a:t>
                      </a:r>
                      <a:endParaRPr lang="en-US" sz="1400" b="0" i="0" u="none" strike="noStrike" dirty="0">
                        <a:solidFill>
                          <a:srgbClr val="000000"/>
                        </a:solidFill>
                        <a:effectLst/>
                        <a:latin typeface="Calibri" panose="020F0502020204030204" pitchFamily="34" charset="0"/>
                      </a:endParaRPr>
                    </a:p>
                  </a:txBody>
                  <a:tcPr marL="5880" marR="5880" marT="5880" marB="0" anchor="b"/>
                </a:tc>
                <a:tc>
                  <a:txBody>
                    <a:bodyPr/>
                    <a:lstStyle/>
                    <a:p>
                      <a:pPr algn="l" fontAlgn="b"/>
                      <a:r>
                        <a:rPr lang="en-US" sz="1400" u="none" strike="noStrike" dirty="0">
                          <a:effectLst/>
                        </a:rPr>
                        <a:t>Header 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19.00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18.7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1980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19.00</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0.87</a:t>
                      </a:r>
                      <a:endParaRPr lang="en-US" sz="1400" b="1" i="0" u="none" strike="noStrike" dirty="0">
                        <a:solidFill>
                          <a:srgbClr val="FFFFFF"/>
                        </a:solidFill>
                        <a:effectLst/>
                        <a:latin typeface="Arial MT"/>
                      </a:endParaRPr>
                    </a:p>
                  </a:txBody>
                  <a:tcPr marL="5880" marR="5880" marT="5880" marB="0" anchor="b"/>
                </a:tc>
                <a:tc>
                  <a:txBody>
                    <a:bodyPr/>
                    <a:lstStyle/>
                    <a:p>
                      <a:pPr algn="r" fontAlgn="b"/>
                      <a:r>
                        <a:rPr lang="en-US" sz="1400" u="none" strike="noStrike" dirty="0">
                          <a:effectLst/>
                        </a:rPr>
                        <a:t>1728</a:t>
                      </a:r>
                      <a:endParaRPr lang="en-US" sz="1400" b="1" i="0" u="none" strike="noStrike" dirty="0">
                        <a:solidFill>
                          <a:srgbClr val="FFFFFF"/>
                        </a:solidFill>
                        <a:effectLst/>
                        <a:latin typeface="Arial MT"/>
                      </a:endParaRPr>
                    </a:p>
                  </a:txBody>
                  <a:tcPr marL="5880" marR="5880" marT="5880" marB="0" anchor="b"/>
                </a:tc>
                <a:extLst>
                  <a:ext uri="{0D108BD9-81ED-4DB2-BD59-A6C34878D82A}">
                    <a16:rowId xmlns:a16="http://schemas.microsoft.com/office/drawing/2014/main" val="1086141709"/>
                  </a:ext>
                </a:extLst>
              </a:tr>
            </a:tbl>
          </a:graphicData>
        </a:graphic>
      </p:graphicFrame>
      <p:sp>
        <p:nvSpPr>
          <p:cNvPr id="3" name="Slide Number Placeholder 2">
            <a:extLst>
              <a:ext uri="{FF2B5EF4-FFF2-40B4-BE49-F238E27FC236}">
                <a16:creationId xmlns:a16="http://schemas.microsoft.com/office/drawing/2014/main" id="{2AF79545-5F9D-4EAD-866F-9AF16A7D1B8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35FE9210-0D02-43C4-8020-472D71AA1EE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308634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13798-097A-44D5-8C9A-BFE841187079}"/>
              </a:ext>
            </a:extLst>
          </p:cNvPr>
          <p:cNvSpPr>
            <a:spLocks noGrp="1"/>
          </p:cNvSpPr>
          <p:nvPr>
            <p:ph type="title"/>
          </p:nvPr>
        </p:nvSpPr>
        <p:spPr>
          <a:xfrm>
            <a:off x="3317369" y="284424"/>
            <a:ext cx="5832232" cy="1089475"/>
          </a:xfrm>
        </p:spPr>
        <p:txBody>
          <a:bodyPr/>
          <a:lstStyle/>
          <a:p>
            <a:r>
              <a:rPr lang="en-US" dirty="0"/>
              <a:t>Possible Scenarios</a:t>
            </a:r>
          </a:p>
        </p:txBody>
      </p:sp>
      <p:pic>
        <p:nvPicPr>
          <p:cNvPr id="6" name="Content Placeholder 5">
            <a:extLst>
              <a:ext uri="{FF2B5EF4-FFF2-40B4-BE49-F238E27FC236}">
                <a16:creationId xmlns:a16="http://schemas.microsoft.com/office/drawing/2014/main" id="{404DC17C-E987-440F-842E-377E6DC990C1}"/>
              </a:ext>
            </a:extLst>
          </p:cNvPr>
          <p:cNvPicPr>
            <a:picLocks noGrp="1" noChangeAspect="1"/>
          </p:cNvPicPr>
          <p:nvPr>
            <p:ph idx="1"/>
          </p:nvPr>
        </p:nvPicPr>
        <p:blipFill>
          <a:blip r:embed="rId2"/>
          <a:stretch>
            <a:fillRect/>
          </a:stretch>
        </p:blipFill>
        <p:spPr>
          <a:xfrm>
            <a:off x="2882122" y="1241201"/>
            <a:ext cx="6702726" cy="4375598"/>
          </a:xfrm>
          <a:prstGeom prst="rect">
            <a:avLst/>
          </a:prstGeom>
        </p:spPr>
      </p:pic>
      <p:sp>
        <p:nvSpPr>
          <p:cNvPr id="4" name="Footer Placeholder 3">
            <a:extLst>
              <a:ext uri="{FF2B5EF4-FFF2-40B4-BE49-F238E27FC236}">
                <a16:creationId xmlns:a16="http://schemas.microsoft.com/office/drawing/2014/main" id="{58D485BF-8339-49E4-A046-97E802D81B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950086A7-0456-48B4-AB20-6CD2841C1EF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89624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C758-3E7F-4AFB-9EEB-74E30B3CE2C6}"/>
              </a:ext>
            </a:extLst>
          </p:cNvPr>
          <p:cNvSpPr>
            <a:spLocks noGrp="1"/>
          </p:cNvSpPr>
          <p:nvPr>
            <p:ph type="title"/>
          </p:nvPr>
        </p:nvSpPr>
        <p:spPr>
          <a:xfrm>
            <a:off x="4331633" y="365125"/>
            <a:ext cx="3010461" cy="1325563"/>
          </a:xfrm>
        </p:spPr>
        <p:txBody>
          <a:bodyPr/>
          <a:lstStyle/>
          <a:p>
            <a:r>
              <a:rPr lang="en-US" dirty="0"/>
              <a:t>Orifice Plate</a:t>
            </a:r>
          </a:p>
        </p:txBody>
      </p:sp>
      <p:pic>
        <p:nvPicPr>
          <p:cNvPr id="5" name="Content Placeholder 4" descr="A picture containing indoor, wooden, table, sitting&#10;&#10;Description automatically generated">
            <a:extLst>
              <a:ext uri="{FF2B5EF4-FFF2-40B4-BE49-F238E27FC236}">
                <a16:creationId xmlns:a16="http://schemas.microsoft.com/office/drawing/2014/main" id="{EF55A3C5-C85F-41B3-9CAD-97218386BB4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623807" y="2243593"/>
            <a:ext cx="4537540" cy="3403154"/>
          </a:xfrm>
        </p:spPr>
      </p:pic>
      <p:sp>
        <p:nvSpPr>
          <p:cNvPr id="3" name="Slide Number Placeholder 2">
            <a:extLst>
              <a:ext uri="{FF2B5EF4-FFF2-40B4-BE49-F238E27FC236}">
                <a16:creationId xmlns:a16="http://schemas.microsoft.com/office/drawing/2014/main" id="{41833BB8-1C3C-4E1F-A71C-9FA36FEBB7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ECABB025-198D-4D30-838C-DC5C0437FE6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799799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118F-3E49-4D7F-9BB9-502C7F437E9E}"/>
              </a:ext>
            </a:extLst>
          </p:cNvPr>
          <p:cNvSpPr>
            <a:spLocks noGrp="1"/>
          </p:cNvSpPr>
          <p:nvPr>
            <p:ph type="title"/>
          </p:nvPr>
        </p:nvSpPr>
        <p:spPr>
          <a:xfrm>
            <a:off x="3704348" y="13353"/>
            <a:ext cx="8458200" cy="1325563"/>
          </a:xfrm>
        </p:spPr>
        <p:txBody>
          <a:bodyPr/>
          <a:lstStyle/>
          <a:p>
            <a:r>
              <a:rPr lang="en-US" dirty="0"/>
              <a:t>Field Test Report Example</a:t>
            </a:r>
          </a:p>
        </p:txBody>
      </p:sp>
      <p:graphicFrame>
        <p:nvGraphicFramePr>
          <p:cNvPr id="4" name="Content Placeholder 3">
            <a:extLst>
              <a:ext uri="{FF2B5EF4-FFF2-40B4-BE49-F238E27FC236}">
                <a16:creationId xmlns:a16="http://schemas.microsoft.com/office/drawing/2014/main" id="{2B9D5016-ED4A-4EAD-B76F-2E744626F2BD}"/>
              </a:ext>
            </a:extLst>
          </p:cNvPr>
          <p:cNvGraphicFramePr>
            <a:graphicFrameLocks noGrp="1"/>
          </p:cNvGraphicFramePr>
          <p:nvPr>
            <p:ph idx="1"/>
            <p:extLst>
              <p:ext uri="{D42A27DB-BD31-4B8C-83A1-F6EECF244321}">
                <p14:modId xmlns:p14="http://schemas.microsoft.com/office/powerpoint/2010/main" val="3084011578"/>
              </p:ext>
            </p:extLst>
          </p:nvPr>
        </p:nvGraphicFramePr>
        <p:xfrm>
          <a:off x="419100" y="1318894"/>
          <a:ext cx="11353800" cy="4202995"/>
        </p:xfrm>
        <a:graphic>
          <a:graphicData uri="http://schemas.openxmlformats.org/drawingml/2006/table">
            <a:tbl>
              <a:tblPr>
                <a:tableStyleId>{5C22544A-7EE6-4342-B048-85BDC9FD1C3A}</a:tableStyleId>
              </a:tblPr>
              <a:tblGrid>
                <a:gridCol w="652028">
                  <a:extLst>
                    <a:ext uri="{9D8B030D-6E8A-4147-A177-3AD203B41FA5}">
                      <a16:colId xmlns:a16="http://schemas.microsoft.com/office/drawing/2014/main" val="953117226"/>
                    </a:ext>
                  </a:extLst>
                </a:gridCol>
                <a:gridCol w="510282">
                  <a:extLst>
                    <a:ext uri="{9D8B030D-6E8A-4147-A177-3AD203B41FA5}">
                      <a16:colId xmlns:a16="http://schemas.microsoft.com/office/drawing/2014/main" val="2206291045"/>
                    </a:ext>
                  </a:extLst>
                </a:gridCol>
                <a:gridCol w="793774">
                  <a:extLst>
                    <a:ext uri="{9D8B030D-6E8A-4147-A177-3AD203B41FA5}">
                      <a16:colId xmlns:a16="http://schemas.microsoft.com/office/drawing/2014/main" val="2533169491"/>
                    </a:ext>
                  </a:extLst>
                </a:gridCol>
                <a:gridCol w="793774">
                  <a:extLst>
                    <a:ext uri="{9D8B030D-6E8A-4147-A177-3AD203B41FA5}">
                      <a16:colId xmlns:a16="http://schemas.microsoft.com/office/drawing/2014/main" val="2304921913"/>
                    </a:ext>
                  </a:extLst>
                </a:gridCol>
                <a:gridCol w="666203">
                  <a:extLst>
                    <a:ext uri="{9D8B030D-6E8A-4147-A177-3AD203B41FA5}">
                      <a16:colId xmlns:a16="http://schemas.microsoft.com/office/drawing/2014/main" val="1902169391"/>
                    </a:ext>
                  </a:extLst>
                </a:gridCol>
                <a:gridCol w="637854">
                  <a:extLst>
                    <a:ext uri="{9D8B030D-6E8A-4147-A177-3AD203B41FA5}">
                      <a16:colId xmlns:a16="http://schemas.microsoft.com/office/drawing/2014/main" val="3281952740"/>
                    </a:ext>
                  </a:extLst>
                </a:gridCol>
                <a:gridCol w="694552">
                  <a:extLst>
                    <a:ext uri="{9D8B030D-6E8A-4147-A177-3AD203B41FA5}">
                      <a16:colId xmlns:a16="http://schemas.microsoft.com/office/drawing/2014/main" val="67625875"/>
                    </a:ext>
                  </a:extLst>
                </a:gridCol>
                <a:gridCol w="949694">
                  <a:extLst>
                    <a:ext uri="{9D8B030D-6E8A-4147-A177-3AD203B41FA5}">
                      <a16:colId xmlns:a16="http://schemas.microsoft.com/office/drawing/2014/main" val="1744513"/>
                    </a:ext>
                  </a:extLst>
                </a:gridCol>
                <a:gridCol w="949694">
                  <a:extLst>
                    <a:ext uri="{9D8B030D-6E8A-4147-A177-3AD203B41FA5}">
                      <a16:colId xmlns:a16="http://schemas.microsoft.com/office/drawing/2014/main" val="2040739200"/>
                    </a:ext>
                  </a:extLst>
                </a:gridCol>
                <a:gridCol w="1006392">
                  <a:extLst>
                    <a:ext uri="{9D8B030D-6E8A-4147-A177-3AD203B41FA5}">
                      <a16:colId xmlns:a16="http://schemas.microsoft.com/office/drawing/2014/main" val="3267922200"/>
                    </a:ext>
                  </a:extLst>
                </a:gridCol>
                <a:gridCol w="963868">
                  <a:extLst>
                    <a:ext uri="{9D8B030D-6E8A-4147-A177-3AD203B41FA5}">
                      <a16:colId xmlns:a16="http://schemas.microsoft.com/office/drawing/2014/main" val="566734466"/>
                    </a:ext>
                  </a:extLst>
                </a:gridCol>
                <a:gridCol w="949694">
                  <a:extLst>
                    <a:ext uri="{9D8B030D-6E8A-4147-A177-3AD203B41FA5}">
                      <a16:colId xmlns:a16="http://schemas.microsoft.com/office/drawing/2014/main" val="2836202510"/>
                    </a:ext>
                  </a:extLst>
                </a:gridCol>
                <a:gridCol w="949694">
                  <a:extLst>
                    <a:ext uri="{9D8B030D-6E8A-4147-A177-3AD203B41FA5}">
                      <a16:colId xmlns:a16="http://schemas.microsoft.com/office/drawing/2014/main" val="3698891665"/>
                    </a:ext>
                  </a:extLst>
                </a:gridCol>
                <a:gridCol w="836297">
                  <a:extLst>
                    <a:ext uri="{9D8B030D-6E8A-4147-A177-3AD203B41FA5}">
                      <a16:colId xmlns:a16="http://schemas.microsoft.com/office/drawing/2014/main" val="1027667980"/>
                    </a:ext>
                  </a:extLst>
                </a:gridCol>
              </a:tblGrid>
              <a:tr h="231824">
                <a:tc gridSpan="14">
                  <a:txBody>
                    <a:bodyPr/>
                    <a:lstStyle/>
                    <a:p>
                      <a:pPr algn="l" fontAlgn="b"/>
                      <a:r>
                        <a:rPr lang="en-US" sz="1600" u="none" strike="noStrike" dirty="0">
                          <a:effectLst/>
                        </a:rPr>
                        <a:t>Liquid Ring Vacuum Pump Field Test</a:t>
                      </a:r>
                      <a:endParaRPr lang="en-US" sz="1000" b="0" i="0" u="none" strike="noStrike" dirty="0">
                        <a:solidFill>
                          <a:srgbClr val="000000"/>
                        </a:solidFill>
                        <a:effectLst/>
                        <a:latin typeface="Calibri" panose="020F050202020403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293675"/>
                  </a:ext>
                </a:extLst>
              </a:tr>
              <a:tr h="159379">
                <a:tc gridSpan="3">
                  <a:txBody>
                    <a:bodyPr/>
                    <a:lstStyle/>
                    <a:p>
                      <a:pPr algn="ctr" fontAlgn="b"/>
                      <a:r>
                        <a:rPr lang="en-US" sz="1100" u="none" strike="noStrike" dirty="0">
                          <a:effectLst/>
                        </a:rPr>
                        <a:t>Tested By:</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4">
                  <a:txBody>
                    <a:bodyPr/>
                    <a:lstStyle/>
                    <a:p>
                      <a:pPr algn="l" fontAlgn="b"/>
                      <a:r>
                        <a:rPr lang="en-US" sz="1100" u="none" strike="noStrike" dirty="0">
                          <a:effectLst/>
                        </a:rPr>
                        <a:t>Andy Smiltneek</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12991306"/>
                  </a:ext>
                </a:extLst>
              </a:tr>
              <a:tr h="159379">
                <a:tc gridSpan="3">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4">
                  <a:txBody>
                    <a:bodyPr/>
                    <a:lstStyle/>
                    <a:p>
                      <a:pPr algn="l" fontAlgn="b"/>
                      <a:r>
                        <a:rPr lang="en-US" sz="1100" u="none" strike="noStrike" dirty="0">
                          <a:effectLst/>
                        </a:rPr>
                        <a:t>Thursday, March 7, 2019</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32537182"/>
                  </a:ext>
                </a:extLst>
              </a:tr>
              <a:tr h="159379">
                <a:tc gridSpan="3">
                  <a:txBody>
                    <a:bodyPr/>
                    <a:lstStyle/>
                    <a:p>
                      <a:pPr algn="ctr" fontAlgn="b"/>
                      <a:r>
                        <a:rPr lang="en-US" sz="1100" u="none" strike="noStrike" dirty="0">
                          <a:effectLst/>
                        </a:rPr>
                        <a:t>Witnessed:</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4">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99020685"/>
                  </a:ext>
                </a:extLst>
              </a:tr>
              <a:tr h="159379">
                <a:tc gridSpan="3">
                  <a:txBody>
                    <a:bodyPr/>
                    <a:lstStyle/>
                    <a:p>
                      <a:pPr algn="ctr" fontAlgn="b"/>
                      <a:r>
                        <a:rPr lang="en-US" sz="1100" u="none" strike="noStrike" dirty="0">
                          <a:effectLst/>
                        </a:rPr>
                        <a:t>Certified:</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4">
                  <a:txBody>
                    <a:bodyPr/>
                    <a:lstStyle/>
                    <a:p>
                      <a:pPr algn="l" fontAlgn="b"/>
                      <a:r>
                        <a:rPr lang="en-US" sz="1100" u="none" strike="noStrike" dirty="0">
                          <a:effectLst/>
                        </a:rPr>
                        <a:t>Andy Smiltneek</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99220131"/>
                  </a:ext>
                </a:extLst>
              </a:tr>
              <a:tr h="159379">
                <a:tc gridSpan="3">
                  <a:txBody>
                    <a:bodyPr/>
                    <a:lstStyle/>
                    <a:p>
                      <a:pPr algn="ctr" fontAlgn="b"/>
                      <a:r>
                        <a:rPr lang="en-US" sz="1100" u="none" strike="noStrike" dirty="0">
                          <a:effectLst/>
                        </a:rPr>
                        <a:t>Customer :</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4">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55209818"/>
                  </a:ext>
                </a:extLst>
              </a:tr>
              <a:tr h="245197">
                <a:tc gridSpan="3">
                  <a:txBody>
                    <a:bodyPr/>
                    <a:lstStyle/>
                    <a:p>
                      <a:pPr algn="ctr" fontAlgn="b"/>
                      <a:r>
                        <a:rPr lang="en-US" sz="1100" u="none" strike="noStrike" dirty="0">
                          <a:effectLst/>
                        </a:rPr>
                        <a:t>Customer Location:</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4">
                  <a:txBody>
                    <a:bodyPr/>
                    <a:lstStyle/>
                    <a:p>
                      <a:pPr algn="l" fontAlgn="b"/>
                      <a:r>
                        <a:rPr lang="en-US" sz="1100" u="none" strike="noStrike" dirty="0">
                          <a:effectLst/>
                        </a:rPr>
                        <a:t>Nekoosa</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gridSpan="4">
                  <a:txBody>
                    <a:bodyPr/>
                    <a:lstStyle/>
                    <a:p>
                      <a:pPr algn="l" fontAlgn="b"/>
                      <a:r>
                        <a:rPr lang="en-US" sz="1000" u="none" strike="noStrike" dirty="0">
                          <a:effectLst/>
                        </a:rPr>
                        <a:t>Dedicated to making you better than you think possible</a:t>
                      </a:r>
                      <a:endParaRPr lang="en-US" sz="1000" b="0" i="1"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690432"/>
                  </a:ext>
                </a:extLst>
              </a:tr>
              <a:tr h="269718">
                <a:tc gridSpan="3">
                  <a:txBody>
                    <a:bodyPr/>
                    <a:lstStyle/>
                    <a:p>
                      <a:pPr algn="ctr" fontAlgn="b"/>
                      <a:r>
                        <a:rPr lang="en-US" sz="1100" u="none" strike="noStrike" dirty="0">
                          <a:effectLst/>
                        </a:rPr>
                        <a:t>Pump Number:</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0" marR="0" marT="0" marB="0" anchor="b"/>
                </a:tc>
                <a:tc gridSpan="3">
                  <a:txBody>
                    <a:bodyPr/>
                    <a:lstStyle/>
                    <a:p>
                      <a:pPr algn="ctr" fontAlgn="b"/>
                      <a:r>
                        <a:rPr lang="en-US" sz="1100" u="none" strike="noStrike" dirty="0">
                          <a:effectLst/>
                        </a:rPr>
                        <a:t>Pump Manufacturer/Model:</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ctr" fontAlgn="b"/>
                      <a:r>
                        <a:rPr lang="en-US" sz="1100" u="none" strike="noStrike" dirty="0">
                          <a:effectLst/>
                        </a:rPr>
                        <a:t>Nash L4408A</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gridSpan="3">
                  <a:txBody>
                    <a:bodyPr/>
                    <a:lstStyle/>
                    <a:p>
                      <a:pPr algn="l" fontAlgn="b"/>
                      <a:r>
                        <a:rPr lang="en-US" sz="1000" u="sng" strike="noStrike" dirty="0">
                          <a:effectLst/>
                          <a:hlinkClick r:id="rId2"/>
                        </a:rPr>
                        <a:t>www.growthsolutionsconsultants.com</a:t>
                      </a:r>
                      <a:endParaRPr lang="en-US" sz="1000" b="0" i="0" u="sng" strike="noStrike" dirty="0">
                        <a:solidFill>
                          <a:srgbClr val="0000FF"/>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89879878"/>
                  </a:ext>
                </a:extLst>
              </a:tr>
              <a:tr h="159379">
                <a:tc gridSpan="3">
                  <a:txBody>
                    <a:bodyPr/>
                    <a:lstStyle/>
                    <a:p>
                      <a:pPr algn="ctr" fontAlgn="b"/>
                      <a:r>
                        <a:rPr lang="en-US" sz="1100" u="none" strike="noStrike" dirty="0">
                          <a:effectLst/>
                        </a:rPr>
                        <a:t>Barometric Pressure</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r" fontAlgn="b"/>
                      <a:r>
                        <a:rPr lang="en-US" sz="1100" u="none" strike="noStrike" dirty="0">
                          <a:effectLst/>
                        </a:rPr>
                        <a:t>30.45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gridSpan="3">
                  <a:txBody>
                    <a:bodyPr/>
                    <a:lstStyle/>
                    <a:p>
                      <a:pPr algn="l" fontAlgn="b"/>
                      <a:r>
                        <a:rPr lang="en-US" sz="1000" u="sng" strike="noStrike" dirty="0">
                          <a:effectLst/>
                          <a:hlinkClick r:id="rId3"/>
                        </a:rPr>
                        <a:t>andys@growthsolutionsconsultants</a:t>
                      </a:r>
                      <a:endParaRPr lang="en-US" sz="1000" b="0" i="0" u="sng" strike="noStrike" dirty="0">
                        <a:solidFill>
                          <a:srgbClr val="0000FF"/>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14423965"/>
                  </a:ext>
                </a:extLst>
              </a:tr>
              <a:tr h="159379">
                <a:tc gridSpan="3">
                  <a:txBody>
                    <a:bodyPr/>
                    <a:lstStyle/>
                    <a:p>
                      <a:pPr algn="ctr" fontAlgn="b"/>
                      <a:r>
                        <a:rPr lang="en-US" sz="1100" u="none" strike="noStrike" dirty="0">
                          <a:effectLst/>
                        </a:rPr>
                        <a:t>Air Temperature</a:t>
                      </a:r>
                      <a:endParaRPr lang="en-US" sz="11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r" fontAlgn="b"/>
                      <a:r>
                        <a:rPr lang="en-US" sz="1100" u="none" strike="noStrike" dirty="0">
                          <a:effectLst/>
                        </a:rPr>
                        <a:t>72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920 470 9432</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56053744"/>
                  </a:ext>
                </a:extLst>
              </a:tr>
              <a:tr h="753426">
                <a:tc>
                  <a:txBody>
                    <a:bodyPr/>
                    <a:lstStyle/>
                    <a:p>
                      <a:pPr algn="ctr" fontAlgn="ctr"/>
                      <a:r>
                        <a:rPr lang="en-US" sz="1300" u="none" strike="noStrike" dirty="0">
                          <a:effectLst/>
                        </a:rPr>
                        <a:t>Test Point</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RPM</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Idle End Vacuum ("Hg)</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Drive End Vacuum ("Hg)</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Orifice Size</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Holes Open</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Seal Water Temp</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Corrected Idle End Vacuum ("Hg)</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Corrected Drive End Vacuum ("Hg)</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Corrected Idle End Capacity (CFM)</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Corrected Drive End Capacity (CFM)</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Total Corrected Capacity (CFM)</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Average Corrected Vacuum ("Hg)</a:t>
                      </a:r>
                      <a:endParaRPr lang="en-US" sz="13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300" u="none" strike="noStrike" dirty="0">
                          <a:effectLst/>
                        </a:rPr>
                        <a:t>New Pump Capacity (CFM)</a:t>
                      </a:r>
                      <a:endParaRPr lang="en-US" sz="13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713233387"/>
                  </a:ext>
                </a:extLst>
              </a:tr>
              <a:tr h="159379">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9.9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9.9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9.7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9.7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1927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1878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3804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9.7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4200</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07110420"/>
                  </a:ext>
                </a:extLst>
              </a:tr>
              <a:tr h="159379">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2018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1960</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3978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4100</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9401504"/>
                  </a:ext>
                </a:extLst>
              </a:tr>
              <a:tr h="159379">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14.8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14.8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14.5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14.5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1897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1897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3793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14.5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4000</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929787"/>
                  </a:ext>
                </a:extLst>
              </a:tr>
              <a:tr h="159379">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17.5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17.5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17.2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17.2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1754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1754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3508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17.2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3750</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63996061"/>
                  </a:ext>
                </a:extLst>
              </a:tr>
              <a:tr h="159379">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20.4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20.4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20.0</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20.0</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1557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1557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3113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20.0</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3400</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02797903"/>
                  </a:ext>
                </a:extLst>
              </a:tr>
              <a:tr h="159379">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22.4</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22.0</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22.0</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976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976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1952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22.0</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2400</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19346118"/>
                  </a:ext>
                </a:extLst>
              </a:tr>
              <a:tr h="159379">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246</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42</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523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523</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1047</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22.5</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99289623"/>
                  </a:ext>
                </a:extLst>
              </a:tr>
              <a:tr h="144890">
                <a:tc>
                  <a:txBody>
                    <a:bodyPr/>
                    <a:lstStyle/>
                    <a:p>
                      <a:pPr algn="l" fontAlgn="b"/>
                      <a:r>
                        <a:rPr lang="en-US" sz="1000" u="none" strike="noStrike" dirty="0">
                          <a:effectLst/>
                        </a:rPr>
                        <a:t>Note:</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44756002"/>
                  </a:ext>
                </a:extLst>
              </a:tr>
              <a:tr h="144890">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46002449"/>
                  </a:ext>
                </a:extLst>
              </a:tr>
            </a:tbl>
          </a:graphicData>
        </a:graphic>
      </p:graphicFrame>
      <p:sp>
        <p:nvSpPr>
          <p:cNvPr id="6" name="TextBox 1">
            <a:extLst>
              <a:ext uri="{FF2B5EF4-FFF2-40B4-BE49-F238E27FC236}">
                <a16:creationId xmlns:a16="http://schemas.microsoft.com/office/drawing/2014/main" id="{00000000-0008-0000-0000-000002000000}"/>
              </a:ext>
            </a:extLst>
          </p:cNvPr>
          <p:cNvSpPr txBox="1"/>
          <p:nvPr/>
        </p:nvSpPr>
        <p:spPr>
          <a:xfrm>
            <a:off x="1625736" y="5334000"/>
            <a:ext cx="10182225" cy="4667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This pump was tested aby isolating the manifold from the system and placing an orifice plate on the end of the manifold. This is thus a test of both sides of the pump and the result assumes that the sides contribute equally to the result. This approach was used as removing the manifolds from the top of the pump would take too much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1AC6327E-D083-4A6C-B29B-664B77BEB6F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BF10A9BF-4E80-4DE8-A90F-0C9158FB5CE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820458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2FA2-D4DD-4463-BF59-FDBEAF77C44C}"/>
              </a:ext>
            </a:extLst>
          </p:cNvPr>
          <p:cNvSpPr>
            <a:spLocks noGrp="1"/>
          </p:cNvSpPr>
          <p:nvPr>
            <p:ph type="title"/>
          </p:nvPr>
        </p:nvSpPr>
        <p:spPr>
          <a:xfrm>
            <a:off x="2752724" y="365125"/>
            <a:ext cx="8601075" cy="1325563"/>
          </a:xfrm>
        </p:spPr>
        <p:txBody>
          <a:bodyPr/>
          <a:lstStyle/>
          <a:p>
            <a:r>
              <a:rPr lang="en-US" dirty="0"/>
              <a:t>Field Test Report Example</a:t>
            </a:r>
          </a:p>
        </p:txBody>
      </p:sp>
      <p:graphicFrame>
        <p:nvGraphicFramePr>
          <p:cNvPr id="4" name="Content Placeholder 3">
            <a:extLst>
              <a:ext uri="{FF2B5EF4-FFF2-40B4-BE49-F238E27FC236}">
                <a16:creationId xmlns:a16="http://schemas.microsoft.com/office/drawing/2014/main" id="{00000000-0008-0000-0000-000008000000}"/>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7329E9E1-82DE-41B7-A0F1-F1E43877EDC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E5EF7A5-DAF0-43CB-98DA-5F972CE027C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88493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168" y="365125"/>
            <a:ext cx="8016631" cy="1325563"/>
          </a:xfrm>
        </p:spPr>
        <p:txBody>
          <a:bodyPr/>
          <a:lstStyle/>
          <a:p>
            <a:r>
              <a:rPr lang="en-US" dirty="0"/>
              <a:t>Piping Guidelines</a:t>
            </a:r>
          </a:p>
        </p:txBody>
      </p:sp>
      <p:sp>
        <p:nvSpPr>
          <p:cNvPr id="3" name="Content Placeholder 2"/>
          <p:cNvSpPr>
            <a:spLocks noGrp="1"/>
          </p:cNvSpPr>
          <p:nvPr>
            <p:ph idx="1"/>
          </p:nvPr>
        </p:nvSpPr>
        <p:spPr/>
        <p:txBody>
          <a:bodyPr>
            <a:normAutofit/>
          </a:bodyPr>
          <a:lstStyle/>
          <a:p>
            <a:r>
              <a:rPr lang="en-US" dirty="0"/>
              <a:t>Air velocity of 3000 fpm with entrained water </a:t>
            </a:r>
          </a:p>
          <a:p>
            <a:r>
              <a:rPr lang="en-US" dirty="0"/>
              <a:t>Air velocity of 6000 fpm with dry gas.</a:t>
            </a:r>
          </a:p>
          <a:p>
            <a:r>
              <a:rPr lang="en-US" dirty="0"/>
              <a:t>Friction loss is practically independent of pressure.</a:t>
            </a:r>
          </a:p>
          <a:p>
            <a:r>
              <a:rPr lang="en-US" dirty="0"/>
              <a:t>You may need additional equipment before and after the pump depending upon the process. In the paper industry an inlet water separator is used and a discharge separator to remove water from the exhaust stream is also used.</a:t>
            </a:r>
          </a:p>
        </p:txBody>
      </p:sp>
    </p:spTree>
    <p:extLst>
      <p:ext uri="{BB962C8B-B14F-4D97-AF65-F5344CB8AC3E}">
        <p14:creationId xmlns:p14="http://schemas.microsoft.com/office/powerpoint/2010/main" val="3416476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AAADC3-0C57-4C0D-865C-3240D05747FF}"/>
              </a:ext>
            </a:extLst>
          </p:cNvPr>
          <p:cNvPicPr>
            <a:picLocks noChangeAspect="1"/>
          </p:cNvPicPr>
          <p:nvPr/>
        </p:nvPicPr>
        <p:blipFill>
          <a:blip r:embed="rId2"/>
          <a:stretch>
            <a:fillRect/>
          </a:stretch>
        </p:blipFill>
        <p:spPr>
          <a:xfrm>
            <a:off x="6477000" y="230402"/>
            <a:ext cx="5508835" cy="5522297"/>
          </a:xfrm>
          <a:prstGeom prst="rect">
            <a:avLst/>
          </a:prstGeom>
        </p:spPr>
      </p:pic>
      <p:sp>
        <p:nvSpPr>
          <p:cNvPr id="2" name="Title 1">
            <a:extLst>
              <a:ext uri="{FF2B5EF4-FFF2-40B4-BE49-F238E27FC236}">
                <a16:creationId xmlns:a16="http://schemas.microsoft.com/office/drawing/2014/main" id="{E2EF6A17-C45B-469E-AD75-21F5464D2826}"/>
              </a:ext>
            </a:extLst>
          </p:cNvPr>
          <p:cNvSpPr>
            <a:spLocks noGrp="1"/>
          </p:cNvSpPr>
          <p:nvPr>
            <p:ph type="title"/>
          </p:nvPr>
        </p:nvSpPr>
        <p:spPr>
          <a:xfrm>
            <a:off x="1207951" y="335036"/>
            <a:ext cx="5508835" cy="1101077"/>
          </a:xfrm>
        </p:spPr>
        <p:txBody>
          <a:bodyPr>
            <a:normAutofit/>
          </a:bodyPr>
          <a:lstStyle/>
          <a:p>
            <a:pPr algn="ctr"/>
            <a:r>
              <a:rPr lang="en-US" dirty="0"/>
              <a:t>What’s Up With Andromeda?</a:t>
            </a:r>
          </a:p>
        </p:txBody>
      </p:sp>
      <p:sp>
        <p:nvSpPr>
          <p:cNvPr id="3" name="Content Placeholder 2">
            <a:extLst>
              <a:ext uri="{FF2B5EF4-FFF2-40B4-BE49-F238E27FC236}">
                <a16:creationId xmlns:a16="http://schemas.microsoft.com/office/drawing/2014/main" id="{3F9A3372-67B6-418F-B1AB-0EE0915A40DB}"/>
              </a:ext>
            </a:extLst>
          </p:cNvPr>
          <p:cNvSpPr>
            <a:spLocks noGrp="1"/>
          </p:cNvSpPr>
          <p:nvPr>
            <p:ph idx="1"/>
          </p:nvPr>
        </p:nvSpPr>
        <p:spPr>
          <a:xfrm>
            <a:off x="452763" y="1917071"/>
            <a:ext cx="5752730" cy="3231977"/>
          </a:xfrm>
        </p:spPr>
        <p:txBody>
          <a:bodyPr>
            <a:normAutofit fontScale="92500"/>
          </a:bodyPr>
          <a:lstStyle/>
          <a:p>
            <a:r>
              <a:rPr lang="en-US" dirty="0"/>
              <a:t>If you measure, you can predict</a:t>
            </a:r>
          </a:p>
          <a:p>
            <a:r>
              <a:rPr lang="en-US" dirty="0"/>
              <a:t>If you predict, you can test your prediction</a:t>
            </a:r>
          </a:p>
          <a:p>
            <a:r>
              <a:rPr lang="en-US" dirty="0"/>
              <a:t>If you fall back to basic scientific principles, you can understand</a:t>
            </a:r>
          </a:p>
          <a:p>
            <a:r>
              <a:rPr lang="en-US" dirty="0"/>
              <a:t>If you understand, you can improve</a:t>
            </a:r>
          </a:p>
          <a:p>
            <a:r>
              <a:rPr lang="en-US" dirty="0"/>
              <a:t>It is convenient to have someone doing the measuring who has seen the problem before</a:t>
            </a:r>
          </a:p>
        </p:txBody>
      </p:sp>
      <p:sp>
        <p:nvSpPr>
          <p:cNvPr id="4" name="Footer Placeholder 3">
            <a:extLst>
              <a:ext uri="{FF2B5EF4-FFF2-40B4-BE49-F238E27FC236}">
                <a16:creationId xmlns:a16="http://schemas.microsoft.com/office/drawing/2014/main" id="{8BD1783B-72D7-4C7D-83A3-EB2FC78120F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2B29BF41-9E0B-4046-9950-DFE878D2B28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99111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43100" y="76200"/>
            <a:ext cx="8305800" cy="563562"/>
          </a:xfrm>
        </p:spPr>
        <p:txBody>
          <a:bodyPr/>
          <a:lstStyle/>
          <a:p>
            <a:pPr algn="ctr"/>
            <a:r>
              <a:rPr lang="en-US" dirty="0"/>
              <a:t>Handouts</a:t>
            </a:r>
          </a:p>
        </p:txBody>
      </p:sp>
      <p:pic>
        <p:nvPicPr>
          <p:cNvPr id="2" name="Picture 1">
            <a:extLst>
              <a:ext uri="{FF2B5EF4-FFF2-40B4-BE49-F238E27FC236}">
                <a16:creationId xmlns:a16="http://schemas.microsoft.com/office/drawing/2014/main" id="{5FE6B689-981F-4732-95A2-B2A096D82AA7}"/>
              </a:ext>
            </a:extLst>
          </p:cNvPr>
          <p:cNvPicPr>
            <a:picLocks noChangeAspect="1"/>
          </p:cNvPicPr>
          <p:nvPr/>
        </p:nvPicPr>
        <p:blipFill>
          <a:blip r:embed="rId3"/>
          <a:stretch>
            <a:fillRect/>
          </a:stretch>
        </p:blipFill>
        <p:spPr>
          <a:xfrm>
            <a:off x="304800" y="2057400"/>
            <a:ext cx="2221885" cy="2865438"/>
          </a:xfrm>
          <a:prstGeom prst="rect">
            <a:avLst/>
          </a:prstGeom>
          <a:ln>
            <a:solidFill>
              <a:schemeClr val="accent1"/>
            </a:solidFill>
          </a:ln>
        </p:spPr>
      </p:pic>
      <p:pic>
        <p:nvPicPr>
          <p:cNvPr id="6" name="Picture 5">
            <a:extLst>
              <a:ext uri="{FF2B5EF4-FFF2-40B4-BE49-F238E27FC236}">
                <a16:creationId xmlns:a16="http://schemas.microsoft.com/office/drawing/2014/main" id="{D6FA6B37-9A87-46D4-A639-8EF892F1A740}"/>
              </a:ext>
            </a:extLst>
          </p:cNvPr>
          <p:cNvPicPr>
            <a:picLocks noChangeAspect="1"/>
          </p:cNvPicPr>
          <p:nvPr/>
        </p:nvPicPr>
        <p:blipFill>
          <a:blip r:embed="rId4"/>
          <a:stretch>
            <a:fillRect/>
          </a:stretch>
        </p:blipFill>
        <p:spPr>
          <a:xfrm>
            <a:off x="7239571" y="2054165"/>
            <a:ext cx="2221885" cy="2864848"/>
          </a:xfrm>
          <a:prstGeom prst="rect">
            <a:avLst/>
          </a:prstGeom>
          <a:ln>
            <a:solidFill>
              <a:schemeClr val="accent1"/>
            </a:solidFill>
          </a:ln>
        </p:spPr>
      </p:pic>
      <p:pic>
        <p:nvPicPr>
          <p:cNvPr id="8" name="Picture 7">
            <a:extLst>
              <a:ext uri="{FF2B5EF4-FFF2-40B4-BE49-F238E27FC236}">
                <a16:creationId xmlns:a16="http://schemas.microsoft.com/office/drawing/2014/main" id="{9DE982C0-AB51-477B-B008-32D36B32D3BC}"/>
              </a:ext>
            </a:extLst>
          </p:cNvPr>
          <p:cNvPicPr>
            <a:picLocks noChangeAspect="1"/>
          </p:cNvPicPr>
          <p:nvPr/>
        </p:nvPicPr>
        <p:blipFill>
          <a:blip r:embed="rId5"/>
          <a:stretch>
            <a:fillRect/>
          </a:stretch>
        </p:blipFill>
        <p:spPr>
          <a:xfrm>
            <a:off x="2742043" y="2057400"/>
            <a:ext cx="2040539" cy="2865438"/>
          </a:xfrm>
          <a:prstGeom prst="rect">
            <a:avLst/>
          </a:prstGeom>
        </p:spPr>
      </p:pic>
      <p:pic>
        <p:nvPicPr>
          <p:cNvPr id="10" name="Picture 9">
            <a:extLst>
              <a:ext uri="{FF2B5EF4-FFF2-40B4-BE49-F238E27FC236}">
                <a16:creationId xmlns:a16="http://schemas.microsoft.com/office/drawing/2014/main" id="{0398C7CC-FB1F-4FB1-8BE2-937856AF665D}"/>
              </a:ext>
            </a:extLst>
          </p:cNvPr>
          <p:cNvPicPr>
            <a:picLocks noChangeAspect="1"/>
          </p:cNvPicPr>
          <p:nvPr/>
        </p:nvPicPr>
        <p:blipFill>
          <a:blip r:embed="rId6"/>
          <a:stretch>
            <a:fillRect/>
          </a:stretch>
        </p:blipFill>
        <p:spPr>
          <a:xfrm>
            <a:off x="4997940" y="2081793"/>
            <a:ext cx="2026273" cy="2865437"/>
          </a:xfrm>
          <a:prstGeom prst="rect">
            <a:avLst/>
          </a:prstGeom>
        </p:spPr>
      </p:pic>
      <p:pic>
        <p:nvPicPr>
          <p:cNvPr id="12" name="Picture 11">
            <a:extLst>
              <a:ext uri="{FF2B5EF4-FFF2-40B4-BE49-F238E27FC236}">
                <a16:creationId xmlns:a16="http://schemas.microsoft.com/office/drawing/2014/main" id="{C1BE1216-F482-4E5A-AE50-BA5A30573E0A}"/>
              </a:ext>
            </a:extLst>
          </p:cNvPr>
          <p:cNvPicPr>
            <a:picLocks noChangeAspect="1"/>
          </p:cNvPicPr>
          <p:nvPr/>
        </p:nvPicPr>
        <p:blipFill>
          <a:blip r:embed="rId7"/>
          <a:stretch>
            <a:fillRect/>
          </a:stretch>
        </p:blipFill>
        <p:spPr>
          <a:xfrm>
            <a:off x="9730488" y="2039205"/>
            <a:ext cx="2040539" cy="2908025"/>
          </a:xfrm>
          <a:prstGeom prst="rect">
            <a:avLst/>
          </a:prstGeom>
        </p:spPr>
      </p:pic>
    </p:spTree>
    <p:extLst>
      <p:ext uri="{BB962C8B-B14F-4D97-AF65-F5344CB8AC3E}">
        <p14:creationId xmlns:p14="http://schemas.microsoft.com/office/powerpoint/2010/main" val="770645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0850" y="365125"/>
            <a:ext cx="8362950" cy="1325563"/>
          </a:xfrm>
        </p:spPr>
        <p:txBody>
          <a:bodyPr/>
          <a:lstStyle/>
          <a:p>
            <a:r>
              <a:rPr lang="en-US" dirty="0"/>
              <a:t>Questions and Critique</a:t>
            </a:r>
          </a:p>
        </p:txBody>
      </p:sp>
      <p:sp>
        <p:nvSpPr>
          <p:cNvPr id="3" name="Content Placeholder 2"/>
          <p:cNvSpPr>
            <a:spLocks noGrp="1"/>
          </p:cNvSpPr>
          <p:nvPr>
            <p:ph idx="1"/>
          </p:nvPr>
        </p:nvSpPr>
        <p:spPr/>
        <p:txBody>
          <a:bodyPr/>
          <a:lstStyle/>
          <a:p>
            <a:r>
              <a:rPr lang="en-US" sz="2400" dirty="0"/>
              <a:t>And Thanks for your time</a:t>
            </a:r>
          </a:p>
          <a:p>
            <a:r>
              <a:rPr lang="en-US" sz="2400" dirty="0"/>
              <a:t>For more information, follow my blog at the growthsolutionsconsultants.com website, much of this information is explained in more depth</a:t>
            </a:r>
          </a:p>
          <a:p>
            <a:r>
              <a:rPr lang="en-US" sz="2400" dirty="0"/>
              <a:t>Contact me at:</a:t>
            </a:r>
          </a:p>
          <a:p>
            <a:r>
              <a:rPr lang="en-US" sz="2400" dirty="0">
                <a:hlinkClick r:id="rId2"/>
              </a:rPr>
              <a:t>andys@growthsolutionsconsultants.com</a:t>
            </a:r>
            <a:endParaRPr lang="en-US" sz="2400" dirty="0"/>
          </a:p>
          <a:p>
            <a:r>
              <a:rPr lang="en-US" sz="2400" dirty="0"/>
              <a:t>920 470 9432</a:t>
            </a:r>
          </a:p>
          <a:p>
            <a:pPr marL="0" indent="0">
              <a:buNone/>
            </a:pPr>
            <a:endParaRPr lang="en-US" sz="2000" dirty="0"/>
          </a:p>
        </p:txBody>
      </p:sp>
      <p:sp>
        <p:nvSpPr>
          <p:cNvPr id="4" name="Slide Number Placeholder 3">
            <a:extLst>
              <a:ext uri="{FF2B5EF4-FFF2-40B4-BE49-F238E27FC236}">
                <a16:creationId xmlns:a16="http://schemas.microsoft.com/office/drawing/2014/main" id="{4A07116C-4843-4271-A0C0-D1F81B91316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D9CE6DC6-4CDD-4DAA-AFD9-A0155BD8403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7063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2249504"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1886301" y="1497160"/>
            <a:ext cx="3320897" cy="2451100"/>
          </a:xfrm>
          <a:prstGeom prst="rect">
            <a:avLst/>
          </a:prstGeom>
          <a:solidFill>
            <a:srgbClr val="D1F6FF"/>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17" name="TextBox 19">
            <a:extLst>
              <a:ext uri="{FF2B5EF4-FFF2-40B4-BE49-F238E27FC236}">
                <a16:creationId xmlns:a16="http://schemas.microsoft.com/office/drawing/2014/main" id="{DCBADF54-9916-468C-AC5A-C577D0088ABD}"/>
              </a:ext>
            </a:extLst>
          </p:cNvPr>
          <p:cNvSpPr txBox="1">
            <a:spLocks noChangeArrowheads="1"/>
          </p:cNvSpPr>
          <p:nvPr/>
        </p:nvSpPr>
        <p:spPr bwMode="auto">
          <a:xfrm>
            <a:off x="5602526" y="1469111"/>
            <a:ext cx="3853899"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dirty="0">
                <a:solidFill>
                  <a:prstClr val="black"/>
                </a:solidFill>
                <a:latin typeface="Arial"/>
              </a:rPr>
              <a:t>Products &amp; Applications Manager, Atlas Copco Vacuum</a:t>
            </a: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r>
              <a:rPr lang="en-US" altLang="en-US" dirty="0">
                <a:solidFill>
                  <a:prstClr val="black"/>
                </a:solidFill>
                <a:latin typeface="Arial"/>
              </a:rPr>
              <a:t>Mechanical engineer specialized in materials and fluid mechanics</a:t>
            </a: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r>
              <a:rPr lang="en-US" altLang="en-US" dirty="0">
                <a:solidFill>
                  <a:prstClr val="black"/>
                </a:solidFill>
                <a:latin typeface="Arial"/>
              </a:rPr>
              <a:t>18 years of vacuum experience with roles in applications, engineering, design, sales, operation and project management</a:t>
            </a: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r>
              <a:rPr lang="en-US" altLang="en-US" dirty="0">
                <a:solidFill>
                  <a:prstClr val="black"/>
                </a:solidFill>
                <a:latin typeface="Arial"/>
              </a:rPr>
              <a:t>Rough, medium, HV and UHV experience </a:t>
            </a: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endParaRPr lang="en-US" altLang="en-US" dirty="0">
              <a:solidFill>
                <a:prstClr val="black"/>
              </a:solidFill>
              <a:latin typeface="Arial"/>
            </a:endParaRPr>
          </a:p>
          <a:p>
            <a:pPr lvl="0">
              <a:defRPr/>
            </a:pPr>
            <a:endParaRPr lang="en-US" altLang="en-US" sz="1400" dirty="0">
              <a:solidFill>
                <a:prstClr val="black"/>
              </a:solidFill>
              <a:latin typeface="+mj-lt"/>
            </a:endParaRPr>
          </a:p>
        </p:txBody>
      </p:sp>
      <p:pic>
        <p:nvPicPr>
          <p:cNvPr id="3" name="Picture 2">
            <a:extLst>
              <a:ext uri="{FF2B5EF4-FFF2-40B4-BE49-F238E27FC236}">
                <a16:creationId xmlns:a16="http://schemas.microsoft.com/office/drawing/2014/main" id="{C1E4082F-6CF4-43D9-91BB-44476A039E85}"/>
              </a:ext>
            </a:extLst>
          </p:cNvPr>
          <p:cNvPicPr>
            <a:picLocks noChangeAspect="1"/>
          </p:cNvPicPr>
          <p:nvPr/>
        </p:nvPicPr>
        <p:blipFill>
          <a:blip r:embed="rId2"/>
          <a:stretch>
            <a:fillRect/>
          </a:stretch>
        </p:blipFill>
        <p:spPr>
          <a:xfrm>
            <a:off x="9814578" y="3572024"/>
            <a:ext cx="1371719" cy="432854"/>
          </a:xfrm>
          <a:prstGeom prst="rect">
            <a:avLst/>
          </a:prstGeom>
        </p:spPr>
      </p:pic>
      <p:pic>
        <p:nvPicPr>
          <p:cNvPr id="15" name="Picture 14">
            <a:extLst>
              <a:ext uri="{FF2B5EF4-FFF2-40B4-BE49-F238E27FC236}">
                <a16:creationId xmlns:a16="http://schemas.microsoft.com/office/drawing/2014/main" id="{3710A81C-E625-4A16-B002-DD35CB8E5F53}"/>
              </a:ext>
            </a:extLst>
          </p:cNvPr>
          <p:cNvPicPr>
            <a:picLocks noChangeAspect="1"/>
          </p:cNvPicPr>
          <p:nvPr/>
        </p:nvPicPr>
        <p:blipFill>
          <a:blip r:embed="rId3"/>
          <a:stretch>
            <a:fillRect/>
          </a:stretch>
        </p:blipFill>
        <p:spPr>
          <a:xfrm>
            <a:off x="9829800" y="3999125"/>
            <a:ext cx="1524000" cy="723900"/>
          </a:xfrm>
          <a:prstGeom prst="rect">
            <a:avLst/>
          </a:prstGeom>
        </p:spPr>
      </p:pic>
      <p:pic>
        <p:nvPicPr>
          <p:cNvPr id="1028" name="Picture 4">
            <a:extLst>
              <a:ext uri="{FF2B5EF4-FFF2-40B4-BE49-F238E27FC236}">
                <a16:creationId xmlns:a16="http://schemas.microsoft.com/office/drawing/2014/main" id="{24E9780A-AD25-47BF-8F27-453C53E5A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598233"/>
            <a:ext cx="1495253" cy="207976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2368B35B-EBD3-4C59-9741-C9FEF1EB1932}"/>
              </a:ext>
            </a:extLst>
          </p:cNvPr>
          <p:cNvGrpSpPr/>
          <p:nvPr/>
        </p:nvGrpSpPr>
        <p:grpSpPr>
          <a:xfrm>
            <a:off x="1905000" y="3405350"/>
            <a:ext cx="3334388" cy="891835"/>
            <a:chOff x="1249394" y="1743909"/>
            <a:chExt cx="3093276" cy="807118"/>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a:solidFill>
              <a:srgbClr val="0098B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61909" y="1743909"/>
              <a:ext cx="3080761" cy="794482"/>
            </a:xfrm>
            <a:prstGeom prst="rect">
              <a:avLst/>
            </a:prstGeom>
            <a:solidFill>
              <a:srgbClr val="0098BE"/>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Antonio Mantilla</a:t>
              </a:r>
            </a:p>
            <a:p>
              <a:pPr algn="ctr" defTabSz="800100">
                <a:spcBef>
                  <a:spcPct val="0"/>
                </a:spcBef>
              </a:pPr>
              <a:r>
                <a:rPr lang="en-US" sz="1300" dirty="0"/>
                <a:t>Atlas Copco Vacuum</a:t>
              </a:r>
            </a:p>
          </p:txBody>
        </p:sp>
      </p:grpSp>
    </p:spTree>
    <p:extLst>
      <p:ext uri="{BB962C8B-B14F-4D97-AF65-F5344CB8AC3E}">
        <p14:creationId xmlns:p14="http://schemas.microsoft.com/office/powerpoint/2010/main" val="300228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3883" y="694424"/>
            <a:ext cx="5210254" cy="1386815"/>
          </a:xfrm>
        </p:spPr>
        <p:txBody>
          <a:bodyPr/>
          <a:lstStyle/>
          <a:p>
            <a:r>
              <a:rPr lang="en-US" sz="3600" b="1" dirty="0"/>
              <a:t>DRY CLAW VACUUM PUMPS IN HUMID APPLICATIONS  </a:t>
            </a:r>
          </a:p>
        </p:txBody>
      </p:sp>
      <p:sp>
        <p:nvSpPr>
          <p:cNvPr id="7" name="Subtitle 6"/>
          <p:cNvSpPr>
            <a:spLocks noGrp="1"/>
          </p:cNvSpPr>
          <p:nvPr>
            <p:ph type="subTitle" idx="1"/>
          </p:nvPr>
        </p:nvSpPr>
        <p:spPr>
          <a:xfrm>
            <a:off x="833882" y="2550489"/>
            <a:ext cx="3825653" cy="516930"/>
          </a:xfrm>
        </p:spPr>
        <p:txBody>
          <a:bodyPr/>
          <a:lstStyle/>
          <a:p>
            <a:r>
              <a:rPr lang="en-US" dirty="0"/>
              <a:t>Antonio Mantilla </a:t>
            </a:r>
          </a:p>
          <a:p>
            <a:r>
              <a:rPr lang="en-US" dirty="0"/>
              <a:t>April 2021</a:t>
            </a:r>
            <a:br>
              <a:rPr lang="en-US" dirty="0"/>
            </a:br>
            <a:endParaRPr lang="en-US" dirty="0"/>
          </a:p>
        </p:txBody>
      </p:sp>
      <p:sp>
        <p:nvSpPr>
          <p:cNvPr id="6" name="Rectangle 5">
            <a:extLst>
              <a:ext uri="{FF2B5EF4-FFF2-40B4-BE49-F238E27FC236}">
                <a16:creationId xmlns:a16="http://schemas.microsoft.com/office/drawing/2014/main" id="{DE94C257-521F-4A4D-BB3A-5301A2AB8A75}"/>
              </a:ext>
            </a:extLst>
          </p:cNvPr>
          <p:cNvSpPr/>
          <p:nvPr/>
        </p:nvSpPr>
        <p:spPr bwMode="gray">
          <a:xfrm>
            <a:off x="11530149" y="0"/>
            <a:ext cx="661851" cy="836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Source Sans Pro"/>
              <a:ea typeface="+mn-ea"/>
              <a:cs typeface="+mn-cs"/>
            </a:endParaRPr>
          </a:p>
        </p:txBody>
      </p:sp>
      <p:sp>
        <p:nvSpPr>
          <p:cNvPr id="10" name="Picture Placeholder 9">
            <a:extLst>
              <a:ext uri="{FF2B5EF4-FFF2-40B4-BE49-F238E27FC236}">
                <a16:creationId xmlns:a16="http://schemas.microsoft.com/office/drawing/2014/main" id="{EE33B66F-07DA-4A6E-A840-C905EC659015}"/>
              </a:ext>
            </a:extLst>
          </p:cNvPr>
          <p:cNvSpPr>
            <a:spLocks noGrp="1"/>
          </p:cNvSpPr>
          <p:nvPr>
            <p:ph type="pic" idx="10"/>
          </p:nvPr>
        </p:nvSpPr>
        <p:spPr/>
      </p:sp>
      <p:pic>
        <p:nvPicPr>
          <p:cNvPr id="11" name="Picture Placeholder 6">
            <a:extLst>
              <a:ext uri="{FF2B5EF4-FFF2-40B4-BE49-F238E27FC236}">
                <a16:creationId xmlns:a16="http://schemas.microsoft.com/office/drawing/2014/main" id="{47E2EA40-98B0-4F78-A508-F8DB116448EF}"/>
              </a:ext>
            </a:extLst>
          </p:cNvPr>
          <p:cNvPicPr>
            <a:picLocks noChangeAspect="1"/>
          </p:cNvPicPr>
          <p:nvPr/>
        </p:nvPicPr>
        <p:blipFill>
          <a:blip r:embed="rId3">
            <a:extLst>
              <a:ext uri="{28A0092B-C50C-407E-A947-70E740481C1C}">
                <a14:useLocalDpi xmlns:a14="http://schemas.microsoft.com/office/drawing/2010/main" val="0"/>
              </a:ext>
            </a:extLst>
          </a:blip>
          <a:srcRect t="12185" b="12185"/>
          <a:stretch>
            <a:fillRect/>
          </a:stretch>
        </p:blipFill>
        <p:spPr>
          <a:xfrm>
            <a:off x="0" y="0"/>
            <a:ext cx="12213464" cy="6876287"/>
          </a:xfrm>
          <a:custGeom>
            <a:avLst/>
            <a:gdLst/>
            <a:ahLst/>
            <a:cxnLst/>
            <a:rect l="l" t="t" r="r" b="b"/>
            <a:pathLst>
              <a:path w="12213464" h="6876287">
                <a:moveTo>
                  <a:pt x="555245" y="552069"/>
                </a:moveTo>
                <a:lnTo>
                  <a:pt x="555245" y="3310403"/>
                </a:lnTo>
                <a:lnTo>
                  <a:pt x="6340097" y="3310403"/>
                </a:lnTo>
                <a:lnTo>
                  <a:pt x="6340097" y="552069"/>
                </a:lnTo>
                <a:close/>
                <a:moveTo>
                  <a:pt x="0" y="0"/>
                </a:moveTo>
                <a:lnTo>
                  <a:pt x="12213464" y="0"/>
                </a:lnTo>
                <a:lnTo>
                  <a:pt x="12213464" y="6876287"/>
                </a:lnTo>
                <a:lnTo>
                  <a:pt x="0" y="6876287"/>
                </a:lnTo>
                <a:close/>
              </a:path>
            </a:pathLst>
          </a:custGeom>
        </p:spPr>
      </p:pic>
    </p:spTree>
    <p:extLst>
      <p:ext uri="{BB962C8B-B14F-4D97-AF65-F5344CB8AC3E}">
        <p14:creationId xmlns:p14="http://schemas.microsoft.com/office/powerpoint/2010/main" val="2439784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Claw animation high r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6804" y="1276788"/>
            <a:ext cx="4840749" cy="4840749"/>
          </a:xfrm>
          <a:prstGeom prst="rect">
            <a:avLst/>
          </a:prstGeom>
        </p:spPr>
      </p:pic>
      <p:sp>
        <p:nvSpPr>
          <p:cNvPr id="7" name="Bent Arrow 6"/>
          <p:cNvSpPr/>
          <p:nvPr/>
        </p:nvSpPr>
        <p:spPr>
          <a:xfrm rot="5400000">
            <a:off x="4542228" y="4348787"/>
            <a:ext cx="1327609" cy="1227739"/>
          </a:xfrm>
          <a:prstGeom prst="bentArrow">
            <a:avLst/>
          </a:prstGeom>
          <a:solidFill>
            <a:srgbClr val="FF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GB" sz="1600" b="0" i="0" u="none" strike="noStrike" kern="1200" cap="none" spc="0" normalizeH="0" baseline="0" noProof="0" dirty="0" err="1">
              <a:ln>
                <a:noFill/>
              </a:ln>
              <a:solidFill>
                <a:srgbClr val="E85F28">
                  <a:lumMod val="75000"/>
                </a:srgbClr>
              </a:solidFill>
              <a:effectLst/>
              <a:uLnTx/>
              <a:uFillTx/>
              <a:latin typeface="Source Sans Pro"/>
              <a:ea typeface="+mn-ea"/>
              <a:cs typeface="+mn-cs"/>
            </a:endParaRPr>
          </a:p>
        </p:txBody>
      </p:sp>
      <p:sp>
        <p:nvSpPr>
          <p:cNvPr id="3" name="Down Arrow 2"/>
          <p:cNvSpPr/>
          <p:nvPr/>
        </p:nvSpPr>
        <p:spPr>
          <a:xfrm>
            <a:off x="3881894" y="1276788"/>
            <a:ext cx="590395" cy="972866"/>
          </a:xfrm>
          <a:prstGeom prst="downArrow">
            <a:avLst/>
          </a:prstGeom>
          <a:solidFill>
            <a:srgbClr val="00B0F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Source Sans Pro"/>
              <a:ea typeface="+mn-ea"/>
              <a:cs typeface="+mn-cs"/>
            </a:endParaRPr>
          </a:p>
        </p:txBody>
      </p:sp>
      <p:sp>
        <p:nvSpPr>
          <p:cNvPr id="8" name="TextBox 7"/>
          <p:cNvSpPr txBox="1"/>
          <p:nvPr/>
        </p:nvSpPr>
        <p:spPr>
          <a:xfrm>
            <a:off x="3468587" y="919675"/>
            <a:ext cx="1417007" cy="355261"/>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Process Inlet</a:t>
            </a:r>
          </a:p>
        </p:txBody>
      </p:sp>
      <p:sp>
        <p:nvSpPr>
          <p:cNvPr id="9" name="TextBox 8"/>
          <p:cNvSpPr txBox="1"/>
          <p:nvPr/>
        </p:nvSpPr>
        <p:spPr>
          <a:xfrm>
            <a:off x="4648573" y="5567902"/>
            <a:ext cx="1586881" cy="355261"/>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Process Outlet</a:t>
            </a:r>
          </a:p>
        </p:txBody>
      </p:sp>
      <p:sp>
        <p:nvSpPr>
          <p:cNvPr id="14" name="Title 1"/>
          <p:cNvSpPr>
            <a:spLocks noGrp="1"/>
          </p:cNvSpPr>
          <p:nvPr>
            <p:ph type="title"/>
          </p:nvPr>
        </p:nvSpPr>
        <p:spPr>
          <a:xfrm>
            <a:off x="534850" y="413410"/>
            <a:ext cx="11108653" cy="525264"/>
          </a:xfrm>
        </p:spPr>
        <p:txBody>
          <a:bodyPr/>
          <a:lstStyle/>
          <a:p>
            <a:r>
              <a:rPr lang="en-GB" b="1" dirty="0"/>
              <a:t>Dry Claw Principle</a:t>
            </a:r>
          </a:p>
        </p:txBody>
      </p:sp>
      <p:sp>
        <p:nvSpPr>
          <p:cNvPr id="2" name="TextBox 1"/>
          <p:cNvSpPr txBox="1"/>
          <p:nvPr/>
        </p:nvSpPr>
        <p:spPr>
          <a:xfrm>
            <a:off x="534851" y="888191"/>
            <a:ext cx="1625766" cy="355354"/>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GB" sz="1799" b="1" i="0" u="none" strike="noStrike" kern="1200" cap="none" spc="0" normalizeH="0" baseline="0" noProof="0" dirty="0">
                <a:ln>
                  <a:noFill/>
                </a:ln>
                <a:solidFill>
                  <a:srgbClr val="373D41"/>
                </a:solidFill>
                <a:effectLst/>
                <a:uLnTx/>
                <a:uFillTx/>
                <a:latin typeface="Source Sans Pro"/>
                <a:ea typeface="+mn-ea"/>
                <a:cs typeface="+mn-cs"/>
              </a:rPr>
              <a:t>Simple Design</a:t>
            </a:r>
          </a:p>
        </p:txBody>
      </p:sp>
      <p:sp>
        <p:nvSpPr>
          <p:cNvPr id="4" name="TextBox 3"/>
          <p:cNvSpPr txBox="1"/>
          <p:nvPr/>
        </p:nvSpPr>
        <p:spPr>
          <a:xfrm>
            <a:off x="182294" y="5325206"/>
            <a:ext cx="4150676" cy="618374"/>
          </a:xfrm>
          <a:prstGeom prst="rect">
            <a:avLst/>
          </a:prstGeom>
          <a:noFill/>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Simple design with dry &amp; contact free pumping element  </a:t>
            </a:r>
          </a:p>
        </p:txBody>
      </p:sp>
      <p:sp>
        <p:nvSpPr>
          <p:cNvPr id="12" name="TextBox 11"/>
          <p:cNvSpPr txBox="1"/>
          <p:nvPr/>
        </p:nvSpPr>
        <p:spPr>
          <a:xfrm>
            <a:off x="6462368" y="911440"/>
            <a:ext cx="5632698" cy="3556358"/>
          </a:xfrm>
          <a:prstGeom prst="rect">
            <a:avLst/>
          </a:prstGeom>
          <a:noFill/>
        </p:spPr>
        <p:txBody>
          <a:bodyPr wrap="square" rtlCol="0">
            <a:spAutoFit/>
          </a:bodyPr>
          <a:lstStyle/>
          <a:p>
            <a:pPr marL="285664" marR="0" lvl="0" indent="-285664"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Non-contacting parts , rotors synchronized with helical gears.</a:t>
            </a:r>
          </a:p>
          <a:p>
            <a:pPr marL="285664" marR="0" lvl="0" indent="-285664"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No lubrication/ sealing fluids in the pumping chamber.</a:t>
            </a:r>
          </a:p>
          <a:p>
            <a:pPr marL="285664" marR="0" lvl="0" indent="-285664"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Coated  internals vary with the manufacturer.</a:t>
            </a:r>
          </a:p>
          <a:p>
            <a:pPr marL="285664" marR="0" lvl="0" indent="-285664"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nl-BE" sz="1799" b="0" i="0" u="none" strike="noStrike" kern="1200" cap="none" spc="0" normalizeH="0" baseline="0" noProof="0" dirty="0">
                <a:ln>
                  <a:noFill/>
                </a:ln>
                <a:solidFill>
                  <a:srgbClr val="373D41"/>
                </a:solidFill>
                <a:effectLst/>
                <a:uLnTx/>
                <a:uFillTx/>
                <a:latin typeface="Source Sans Pro"/>
                <a:ea typeface="+mn-ea"/>
                <a:cs typeface="+mn-cs"/>
              </a:rPr>
              <a:t>labyrinth shaft seals provides extended lifespan but no real gas tight features.</a:t>
            </a:r>
          </a:p>
          <a:p>
            <a:pPr marL="285664" marR="0" lvl="0" indent="-285664"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Compatible with flushing to “wash “ out  contamination/ deposits.</a:t>
            </a:r>
          </a:p>
          <a:p>
            <a:pPr marL="285664" marR="0" lvl="0" indent="-285664"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GB" sz="1799" b="0" i="0" u="none" strike="noStrike" kern="1200" cap="none" spc="0" normalizeH="0" baseline="0" noProof="0" dirty="0">
                <a:ln>
                  <a:noFill/>
                </a:ln>
                <a:solidFill>
                  <a:srgbClr val="373D41"/>
                </a:solidFill>
                <a:effectLst/>
                <a:uLnTx/>
                <a:uFillTx/>
                <a:latin typeface="Source Sans Pro"/>
                <a:ea typeface="+mn-ea"/>
                <a:cs typeface="+mn-cs"/>
              </a:rPr>
              <a:t>Cantilever design allows for internal cleaning without re-timing</a:t>
            </a:r>
          </a:p>
          <a:p>
            <a:pPr marL="285664" marR="0" lvl="0" indent="-285664"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endParaRPr kumimoji="0" lang="en-GB" sz="1799" b="0" i="0" u="none" strike="noStrike" kern="1200" cap="none" spc="0" normalizeH="0" baseline="0" noProof="0" dirty="0">
              <a:ln>
                <a:noFill/>
              </a:ln>
              <a:solidFill>
                <a:srgbClr val="373D41"/>
              </a:solidFill>
              <a:effectLst/>
              <a:uLnTx/>
              <a:uFillTx/>
              <a:latin typeface="Source Sans Pro"/>
              <a:ea typeface="+mn-ea"/>
              <a:cs typeface="+mn-cs"/>
            </a:endParaRPr>
          </a:p>
        </p:txBody>
      </p:sp>
      <p:pic>
        <p:nvPicPr>
          <p:cNvPr id="11" name="Picture 10">
            <a:extLst>
              <a:ext uri="{FF2B5EF4-FFF2-40B4-BE49-F238E27FC236}">
                <a16:creationId xmlns:a16="http://schemas.microsoft.com/office/drawing/2014/main" id="{1061B15A-FFC7-49D3-A1F8-059BACD29B41}"/>
              </a:ext>
            </a:extLst>
          </p:cNvPr>
          <p:cNvPicPr>
            <a:picLocks noChangeAspect="1"/>
          </p:cNvPicPr>
          <p:nvPr/>
        </p:nvPicPr>
        <p:blipFill>
          <a:blip r:embed="rId6"/>
          <a:stretch>
            <a:fillRect/>
          </a:stretch>
        </p:blipFill>
        <p:spPr>
          <a:xfrm>
            <a:off x="209295" y="1260104"/>
            <a:ext cx="2755485" cy="2112778"/>
          </a:xfrm>
          <a:prstGeom prst="rect">
            <a:avLst/>
          </a:prstGeom>
          <a:effectLst>
            <a:softEdge rad="508000"/>
          </a:effectLst>
        </p:spPr>
      </p:pic>
    </p:spTree>
    <p:extLst>
      <p:ext uri="{BB962C8B-B14F-4D97-AF65-F5344CB8AC3E}">
        <p14:creationId xmlns:p14="http://schemas.microsoft.com/office/powerpoint/2010/main" val="139973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34850" y="413410"/>
            <a:ext cx="11108653" cy="525264"/>
          </a:xfrm>
        </p:spPr>
        <p:txBody>
          <a:bodyPr/>
          <a:lstStyle/>
          <a:p>
            <a:r>
              <a:rPr lang="en-GB" b="1" dirty="0"/>
              <a:t>Dry Claw Layout</a:t>
            </a:r>
          </a:p>
        </p:txBody>
      </p:sp>
      <p:pic>
        <p:nvPicPr>
          <p:cNvPr id="6" name="Picture 5">
            <a:extLst>
              <a:ext uri="{FF2B5EF4-FFF2-40B4-BE49-F238E27FC236}">
                <a16:creationId xmlns:a16="http://schemas.microsoft.com/office/drawing/2014/main" id="{12805871-E2E2-41A1-9646-BE91558EF837}"/>
              </a:ext>
            </a:extLst>
          </p:cNvPr>
          <p:cNvPicPr>
            <a:picLocks noChangeAspect="1"/>
          </p:cNvPicPr>
          <p:nvPr/>
        </p:nvPicPr>
        <p:blipFill>
          <a:blip r:embed="rId3"/>
          <a:stretch>
            <a:fillRect/>
          </a:stretch>
        </p:blipFill>
        <p:spPr>
          <a:xfrm>
            <a:off x="2341839" y="908097"/>
            <a:ext cx="7139381" cy="5041806"/>
          </a:xfrm>
          <a:prstGeom prst="rect">
            <a:avLst/>
          </a:prstGeom>
        </p:spPr>
      </p:pic>
      <p:sp>
        <p:nvSpPr>
          <p:cNvPr id="13" name="Textfeld 1">
            <a:extLst>
              <a:ext uri="{FF2B5EF4-FFF2-40B4-BE49-F238E27FC236}">
                <a16:creationId xmlns:a16="http://schemas.microsoft.com/office/drawing/2014/main" id="{14694AF5-B186-4300-94A6-E31068D469D2}"/>
              </a:ext>
            </a:extLst>
          </p:cNvPr>
          <p:cNvSpPr txBox="1">
            <a:spLocks noChangeArrowheads="1"/>
          </p:cNvSpPr>
          <p:nvPr/>
        </p:nvSpPr>
        <p:spPr bwMode="auto">
          <a:xfrm>
            <a:off x="251671" y="1217917"/>
            <a:ext cx="38391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Integrated Sound enclosure and muffler </a:t>
            </a:r>
          </a:p>
        </p:txBody>
      </p:sp>
      <p:cxnSp>
        <p:nvCxnSpPr>
          <p:cNvPr id="15" name="Straight Connector 14">
            <a:extLst>
              <a:ext uri="{FF2B5EF4-FFF2-40B4-BE49-F238E27FC236}">
                <a16:creationId xmlns:a16="http://schemas.microsoft.com/office/drawing/2014/main" id="{7D3BD64D-479E-4188-93AD-4E371A6E73F4}"/>
              </a:ext>
            </a:extLst>
          </p:cNvPr>
          <p:cNvCxnSpPr>
            <a:cxnSpLocks/>
          </p:cNvCxnSpPr>
          <p:nvPr/>
        </p:nvCxnSpPr>
        <p:spPr>
          <a:xfrm>
            <a:off x="2621385" y="1569734"/>
            <a:ext cx="1469476" cy="804350"/>
          </a:xfrm>
          <a:prstGeom prst="line">
            <a:avLst/>
          </a:prstGeom>
          <a:noFill/>
          <a:ln w="9525">
            <a:solidFill>
              <a:schemeClr val="tx1"/>
            </a:solidFill>
            <a:round/>
            <a:headEnd/>
            <a:tailEnd type="oval" w="med" len="med"/>
          </a:ln>
          <a:effectLst/>
        </p:spPr>
      </p:cxnSp>
      <p:cxnSp>
        <p:nvCxnSpPr>
          <p:cNvPr id="16" name="Straight Connector 15">
            <a:extLst>
              <a:ext uri="{FF2B5EF4-FFF2-40B4-BE49-F238E27FC236}">
                <a16:creationId xmlns:a16="http://schemas.microsoft.com/office/drawing/2014/main" id="{E7EF9B90-40D4-4A19-A5AA-8B5BD3638EBA}"/>
              </a:ext>
            </a:extLst>
          </p:cNvPr>
          <p:cNvCxnSpPr>
            <a:cxnSpLocks/>
          </p:cNvCxnSpPr>
          <p:nvPr/>
        </p:nvCxnSpPr>
        <p:spPr>
          <a:xfrm>
            <a:off x="1372639" y="1640617"/>
            <a:ext cx="2377240" cy="2843300"/>
          </a:xfrm>
          <a:prstGeom prst="line">
            <a:avLst/>
          </a:prstGeom>
          <a:noFill/>
          <a:ln w="9525">
            <a:solidFill>
              <a:schemeClr val="tx1"/>
            </a:solidFill>
            <a:round/>
            <a:headEnd/>
            <a:tailEnd type="oval" w="med" len="med"/>
          </a:ln>
          <a:effectLst/>
        </p:spPr>
      </p:cxnSp>
      <p:sp>
        <p:nvSpPr>
          <p:cNvPr id="19" name="Textfeld 1">
            <a:extLst>
              <a:ext uri="{FF2B5EF4-FFF2-40B4-BE49-F238E27FC236}">
                <a16:creationId xmlns:a16="http://schemas.microsoft.com/office/drawing/2014/main" id="{DED1466B-2027-4B9D-B7D8-5C12336CC674}"/>
              </a:ext>
            </a:extLst>
          </p:cNvPr>
          <p:cNvSpPr txBox="1">
            <a:spLocks noChangeArrowheads="1"/>
          </p:cNvSpPr>
          <p:nvPr/>
        </p:nvSpPr>
        <p:spPr bwMode="auto">
          <a:xfrm>
            <a:off x="5911529" y="835617"/>
            <a:ext cx="38391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Dry pumping chamber ( no oil to contaminate)</a:t>
            </a:r>
          </a:p>
        </p:txBody>
      </p:sp>
      <p:cxnSp>
        <p:nvCxnSpPr>
          <p:cNvPr id="20" name="Straight Connector 19">
            <a:extLst>
              <a:ext uri="{FF2B5EF4-FFF2-40B4-BE49-F238E27FC236}">
                <a16:creationId xmlns:a16="http://schemas.microsoft.com/office/drawing/2014/main" id="{270245C0-74E4-4DA1-A81E-BB5A1127A633}"/>
              </a:ext>
            </a:extLst>
          </p:cNvPr>
          <p:cNvCxnSpPr>
            <a:cxnSpLocks/>
          </p:cNvCxnSpPr>
          <p:nvPr/>
        </p:nvCxnSpPr>
        <p:spPr>
          <a:xfrm flipH="1">
            <a:off x="5004099" y="1074674"/>
            <a:ext cx="885994" cy="2154170"/>
          </a:xfrm>
          <a:prstGeom prst="line">
            <a:avLst/>
          </a:prstGeom>
          <a:noFill/>
          <a:ln w="9525">
            <a:solidFill>
              <a:schemeClr val="tx1"/>
            </a:solidFill>
            <a:round/>
            <a:headEnd/>
            <a:tailEnd type="oval" w="med" len="med"/>
          </a:ln>
          <a:effectLst/>
        </p:spPr>
      </p:cxnSp>
      <p:sp>
        <p:nvSpPr>
          <p:cNvPr id="27" name="Textfeld 1">
            <a:extLst>
              <a:ext uri="{FF2B5EF4-FFF2-40B4-BE49-F238E27FC236}">
                <a16:creationId xmlns:a16="http://schemas.microsoft.com/office/drawing/2014/main" id="{F085651F-FF91-4508-A83D-3D349B9AA185}"/>
              </a:ext>
            </a:extLst>
          </p:cNvPr>
          <p:cNvSpPr txBox="1">
            <a:spLocks noChangeArrowheads="1"/>
          </p:cNvSpPr>
          <p:nvPr/>
        </p:nvSpPr>
        <p:spPr bwMode="auto">
          <a:xfrm>
            <a:off x="8187562" y="3719257"/>
            <a:ext cx="38391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Oil lubricated gear box separated from the process chamber. Small amounts of oil. </a:t>
            </a:r>
          </a:p>
        </p:txBody>
      </p:sp>
      <p:cxnSp>
        <p:nvCxnSpPr>
          <p:cNvPr id="28" name="Straight Connector 27">
            <a:extLst>
              <a:ext uri="{FF2B5EF4-FFF2-40B4-BE49-F238E27FC236}">
                <a16:creationId xmlns:a16="http://schemas.microsoft.com/office/drawing/2014/main" id="{02EEC731-4E31-4A27-9D0F-08F3621DD8F9}"/>
              </a:ext>
            </a:extLst>
          </p:cNvPr>
          <p:cNvCxnSpPr>
            <a:cxnSpLocks/>
          </p:cNvCxnSpPr>
          <p:nvPr/>
        </p:nvCxnSpPr>
        <p:spPr>
          <a:xfrm flipH="1" flipV="1">
            <a:off x="6121012" y="2525086"/>
            <a:ext cx="2180902" cy="1123258"/>
          </a:xfrm>
          <a:prstGeom prst="line">
            <a:avLst/>
          </a:prstGeom>
          <a:noFill/>
          <a:ln w="9525">
            <a:solidFill>
              <a:schemeClr val="tx1"/>
            </a:solidFill>
            <a:round/>
            <a:headEnd/>
            <a:tailEnd type="oval" w="med" len="med"/>
          </a:ln>
          <a:effectLst/>
        </p:spPr>
      </p:cxnSp>
      <p:sp>
        <p:nvSpPr>
          <p:cNvPr id="30" name="Textfeld 1">
            <a:extLst>
              <a:ext uri="{FF2B5EF4-FFF2-40B4-BE49-F238E27FC236}">
                <a16:creationId xmlns:a16="http://schemas.microsoft.com/office/drawing/2014/main" id="{B2B6136A-3C71-4FAE-9107-B8A6D0284004}"/>
              </a:ext>
            </a:extLst>
          </p:cNvPr>
          <p:cNvSpPr txBox="1">
            <a:spLocks noChangeArrowheads="1"/>
          </p:cNvSpPr>
          <p:nvPr/>
        </p:nvSpPr>
        <p:spPr bwMode="auto">
          <a:xfrm>
            <a:off x="6908547" y="4537109"/>
            <a:ext cx="38391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No wear components apart from bearings, virtually maintenance free. </a:t>
            </a:r>
          </a:p>
        </p:txBody>
      </p:sp>
      <p:sp>
        <p:nvSpPr>
          <p:cNvPr id="32" name="Textfeld 1">
            <a:extLst>
              <a:ext uri="{FF2B5EF4-FFF2-40B4-BE49-F238E27FC236}">
                <a16:creationId xmlns:a16="http://schemas.microsoft.com/office/drawing/2014/main" id="{6C812F56-D23B-45F5-926C-8428262FB2DF}"/>
              </a:ext>
            </a:extLst>
          </p:cNvPr>
          <p:cNvSpPr txBox="1">
            <a:spLocks noChangeArrowheads="1"/>
          </p:cNvSpPr>
          <p:nvPr/>
        </p:nvSpPr>
        <p:spPr bwMode="auto">
          <a:xfrm>
            <a:off x="223060" y="2797957"/>
            <a:ext cx="142612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Inlet pressure in the 30-150Torr range depending on the size. </a:t>
            </a:r>
          </a:p>
        </p:txBody>
      </p:sp>
      <p:cxnSp>
        <p:nvCxnSpPr>
          <p:cNvPr id="33" name="Straight Connector 32">
            <a:extLst>
              <a:ext uri="{FF2B5EF4-FFF2-40B4-BE49-F238E27FC236}">
                <a16:creationId xmlns:a16="http://schemas.microsoft.com/office/drawing/2014/main" id="{26361D82-B948-4322-ACF7-8BD070BF8975}"/>
              </a:ext>
            </a:extLst>
          </p:cNvPr>
          <p:cNvCxnSpPr>
            <a:cxnSpLocks/>
          </p:cNvCxnSpPr>
          <p:nvPr/>
        </p:nvCxnSpPr>
        <p:spPr>
          <a:xfrm flipV="1">
            <a:off x="1649187" y="2625754"/>
            <a:ext cx="3064948" cy="355620"/>
          </a:xfrm>
          <a:prstGeom prst="line">
            <a:avLst/>
          </a:prstGeom>
          <a:noFill/>
          <a:ln w="9525">
            <a:solidFill>
              <a:schemeClr val="tx1"/>
            </a:solidFill>
            <a:round/>
            <a:headEnd/>
            <a:tailEnd type="oval" w="med" len="med"/>
          </a:ln>
          <a:effectLst/>
        </p:spPr>
      </p:cxnSp>
      <p:sp>
        <p:nvSpPr>
          <p:cNvPr id="36" name="Textfeld 1">
            <a:extLst>
              <a:ext uri="{FF2B5EF4-FFF2-40B4-BE49-F238E27FC236}">
                <a16:creationId xmlns:a16="http://schemas.microsoft.com/office/drawing/2014/main" id="{B253354B-9871-4EC3-B894-3291669E6899}"/>
              </a:ext>
            </a:extLst>
          </p:cNvPr>
          <p:cNvSpPr txBox="1">
            <a:spLocks noChangeArrowheads="1"/>
          </p:cNvSpPr>
          <p:nvPr/>
        </p:nvSpPr>
        <p:spPr bwMode="auto">
          <a:xfrm>
            <a:off x="346796" y="4402258"/>
            <a:ext cx="20202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Ability to handle high vapor loads given operating temperatures</a:t>
            </a:r>
          </a:p>
        </p:txBody>
      </p:sp>
      <p:cxnSp>
        <p:nvCxnSpPr>
          <p:cNvPr id="37" name="Straight Connector 36">
            <a:extLst>
              <a:ext uri="{FF2B5EF4-FFF2-40B4-BE49-F238E27FC236}">
                <a16:creationId xmlns:a16="http://schemas.microsoft.com/office/drawing/2014/main" id="{EFDB8BA2-48E4-4822-9EA5-2D6493BD98AC}"/>
              </a:ext>
            </a:extLst>
          </p:cNvPr>
          <p:cNvCxnSpPr>
            <a:cxnSpLocks/>
          </p:cNvCxnSpPr>
          <p:nvPr/>
        </p:nvCxnSpPr>
        <p:spPr>
          <a:xfrm flipV="1">
            <a:off x="2171266" y="4807168"/>
            <a:ext cx="1922467" cy="410215"/>
          </a:xfrm>
          <a:prstGeom prst="line">
            <a:avLst/>
          </a:prstGeom>
          <a:noFill/>
          <a:ln w="9525">
            <a:solidFill>
              <a:schemeClr val="tx1"/>
            </a:solidFill>
            <a:round/>
            <a:headEnd/>
            <a:tailEnd type="oval" w="med" len="med"/>
          </a:ln>
          <a:effectLst/>
        </p:spPr>
      </p:cxnSp>
      <p:cxnSp>
        <p:nvCxnSpPr>
          <p:cNvPr id="40" name="Straight Connector 39">
            <a:extLst>
              <a:ext uri="{FF2B5EF4-FFF2-40B4-BE49-F238E27FC236}">
                <a16:creationId xmlns:a16="http://schemas.microsoft.com/office/drawing/2014/main" id="{F1007922-C68C-448F-A163-EE8577A619C0}"/>
              </a:ext>
            </a:extLst>
          </p:cNvPr>
          <p:cNvCxnSpPr>
            <a:cxnSpLocks/>
          </p:cNvCxnSpPr>
          <p:nvPr/>
        </p:nvCxnSpPr>
        <p:spPr>
          <a:xfrm flipH="1" flipV="1">
            <a:off x="5078137" y="3513059"/>
            <a:ext cx="2180902" cy="1123258"/>
          </a:xfrm>
          <a:prstGeom prst="line">
            <a:avLst/>
          </a:prstGeom>
          <a:noFill/>
          <a:ln w="9525">
            <a:solidFill>
              <a:schemeClr val="tx1"/>
            </a:solidFill>
            <a:round/>
            <a:headEnd/>
            <a:tailEnd type="oval" w="med" len="med"/>
          </a:ln>
          <a:effectLst/>
        </p:spPr>
      </p:cxnSp>
      <p:sp>
        <p:nvSpPr>
          <p:cNvPr id="42" name="Textfeld 1">
            <a:extLst>
              <a:ext uri="{FF2B5EF4-FFF2-40B4-BE49-F238E27FC236}">
                <a16:creationId xmlns:a16="http://schemas.microsoft.com/office/drawing/2014/main" id="{606E6D90-EBD7-4AD7-B7AA-0C1618ACCB83}"/>
              </a:ext>
            </a:extLst>
          </p:cNvPr>
          <p:cNvSpPr txBox="1">
            <a:spLocks noChangeArrowheads="1"/>
          </p:cNvSpPr>
          <p:nvPr/>
        </p:nvSpPr>
        <p:spPr bwMode="auto">
          <a:xfrm>
            <a:off x="9425388" y="1217917"/>
            <a:ext cx="19195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Self contained. </a:t>
            </a:r>
          </a:p>
        </p:txBody>
      </p:sp>
      <p:cxnSp>
        <p:nvCxnSpPr>
          <p:cNvPr id="43" name="Straight Connector 42">
            <a:extLst>
              <a:ext uri="{FF2B5EF4-FFF2-40B4-BE49-F238E27FC236}">
                <a16:creationId xmlns:a16="http://schemas.microsoft.com/office/drawing/2014/main" id="{10A7B313-2A67-4A44-A8EB-1686C0002020}"/>
              </a:ext>
            </a:extLst>
          </p:cNvPr>
          <p:cNvCxnSpPr>
            <a:cxnSpLocks/>
          </p:cNvCxnSpPr>
          <p:nvPr/>
        </p:nvCxnSpPr>
        <p:spPr>
          <a:xfrm flipH="1">
            <a:off x="7785611" y="1392310"/>
            <a:ext cx="1438879" cy="28085"/>
          </a:xfrm>
          <a:prstGeom prst="line">
            <a:avLst/>
          </a:prstGeom>
          <a:noFill/>
          <a:ln w="9525">
            <a:solidFill>
              <a:schemeClr val="tx1"/>
            </a:solidFill>
            <a:round/>
            <a:headEnd/>
            <a:tailEnd type="oval" w="med" len="med"/>
          </a:ln>
          <a:effectLst/>
        </p:spPr>
      </p:cxnSp>
      <p:sp>
        <p:nvSpPr>
          <p:cNvPr id="47" name="Textfeld 1">
            <a:extLst>
              <a:ext uri="{FF2B5EF4-FFF2-40B4-BE49-F238E27FC236}">
                <a16:creationId xmlns:a16="http://schemas.microsoft.com/office/drawing/2014/main" id="{08317FB9-C2A5-40B7-A37B-CC9BF2DB1F46}"/>
              </a:ext>
            </a:extLst>
          </p:cNvPr>
          <p:cNvSpPr txBox="1">
            <a:spLocks noChangeArrowheads="1"/>
          </p:cNvSpPr>
          <p:nvPr/>
        </p:nvSpPr>
        <p:spPr bwMode="auto">
          <a:xfrm>
            <a:off x="9224489" y="1906243"/>
            <a:ext cx="28689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Inverter duty, 20Hz min speed </a:t>
            </a:r>
          </a:p>
        </p:txBody>
      </p:sp>
      <p:cxnSp>
        <p:nvCxnSpPr>
          <p:cNvPr id="48" name="Straight Connector 47">
            <a:extLst>
              <a:ext uri="{FF2B5EF4-FFF2-40B4-BE49-F238E27FC236}">
                <a16:creationId xmlns:a16="http://schemas.microsoft.com/office/drawing/2014/main" id="{9D87B533-E128-475F-92C1-90DEBB23F289}"/>
              </a:ext>
            </a:extLst>
          </p:cNvPr>
          <p:cNvCxnSpPr>
            <a:cxnSpLocks/>
          </p:cNvCxnSpPr>
          <p:nvPr/>
        </p:nvCxnSpPr>
        <p:spPr>
          <a:xfrm flipH="1" flipV="1">
            <a:off x="7635789" y="1967911"/>
            <a:ext cx="1516253" cy="46054"/>
          </a:xfrm>
          <a:prstGeom prst="line">
            <a:avLst/>
          </a:prstGeom>
          <a:noFill/>
          <a:ln w="9525">
            <a:solidFill>
              <a:schemeClr val="tx1"/>
            </a:solidFill>
            <a:round/>
            <a:headEnd/>
            <a:tailEnd type="oval" w="med" len="med"/>
          </a:ln>
          <a:effectLst/>
        </p:spPr>
      </p:cxnSp>
    </p:spTree>
    <p:extLst>
      <p:ext uri="{BB962C8B-B14F-4D97-AF65-F5344CB8AC3E}">
        <p14:creationId xmlns:p14="http://schemas.microsoft.com/office/powerpoint/2010/main" val="288935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34850" y="413410"/>
            <a:ext cx="11108653" cy="525264"/>
          </a:xfrm>
        </p:spPr>
        <p:txBody>
          <a:bodyPr/>
          <a:lstStyle/>
          <a:p>
            <a:r>
              <a:rPr lang="en-GB" b="1" dirty="0"/>
              <a:t>Typical Applications</a:t>
            </a:r>
          </a:p>
        </p:txBody>
      </p:sp>
      <p:sp>
        <p:nvSpPr>
          <p:cNvPr id="36" name="Textfeld 1">
            <a:extLst>
              <a:ext uri="{FF2B5EF4-FFF2-40B4-BE49-F238E27FC236}">
                <a16:creationId xmlns:a16="http://schemas.microsoft.com/office/drawing/2014/main" id="{B253354B-9871-4EC3-B894-3291669E6899}"/>
              </a:ext>
            </a:extLst>
          </p:cNvPr>
          <p:cNvSpPr txBox="1">
            <a:spLocks noChangeArrowheads="1"/>
          </p:cNvSpPr>
          <p:nvPr/>
        </p:nvSpPr>
        <p:spPr bwMode="auto">
          <a:xfrm>
            <a:off x="302244" y="1103950"/>
            <a:ext cx="31801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Dry Claw pumps are used in a diverse range of markets including Chemical,  Environmental, Food &amp; Packaging, Health, R&amp;D / Lab, Aerospace…</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endPar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Applications withing these markets sometimes involve pumping vapors. A few examples are: </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endPar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-Degassing &amp; Calibration</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-Milking </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-Pump priming</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-Laboratory &amp; Medical Central Vacuum Systems</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-Vacuum Holding </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-Vacuum Filtration</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-Conveying</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-Remediation</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endPar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 and many other</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endPar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endParaRPr>
          </a:p>
        </p:txBody>
      </p:sp>
      <p:pic>
        <p:nvPicPr>
          <p:cNvPr id="6148" name="Picture 4" descr="China Full Automatic Pasta/Macaroni Production Line - China Vacuum Pasta  Making Machine, Macaroni Making Machine">
            <a:extLst>
              <a:ext uri="{FF2B5EF4-FFF2-40B4-BE49-F238E27FC236}">
                <a16:creationId xmlns:a16="http://schemas.microsoft.com/office/drawing/2014/main" id="{E018C435-3E57-4FE5-8A42-68C8D0FEE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1975" y="714531"/>
            <a:ext cx="2600768" cy="16539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lastic Extrusion - Custom Plastic Extrusion Profiles">
            <a:extLst>
              <a:ext uri="{FF2B5EF4-FFF2-40B4-BE49-F238E27FC236}">
                <a16:creationId xmlns:a16="http://schemas.microsoft.com/office/drawing/2014/main" id="{43CECFE1-117C-4ABC-A2FF-D050BD3CCC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890" y="815636"/>
            <a:ext cx="2553031" cy="166130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hoto Gallery: Tampa Bay Water 2011 Annual Report">
            <a:extLst>
              <a:ext uri="{FF2B5EF4-FFF2-40B4-BE49-F238E27FC236}">
                <a16:creationId xmlns:a16="http://schemas.microsoft.com/office/drawing/2014/main" id="{89334935-C324-49EF-BDDA-39CF9BE3A9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980" y="2615471"/>
            <a:ext cx="2484973" cy="165815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2018 Definitive Guide to Router Vacuum Tables and Pumps for CNC &amp; DIY">
            <a:extLst>
              <a:ext uri="{FF2B5EF4-FFF2-40B4-BE49-F238E27FC236}">
                <a16:creationId xmlns:a16="http://schemas.microsoft.com/office/drawing/2014/main" id="{881B2C42-B079-4194-8696-FF6BE5FE1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73" y="967534"/>
            <a:ext cx="2283328" cy="148054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ow to Know When It's Time to Retire Lab Equipment | Labnet">
            <a:extLst>
              <a:ext uri="{FF2B5EF4-FFF2-40B4-BE49-F238E27FC236}">
                <a16:creationId xmlns:a16="http://schemas.microsoft.com/office/drawing/2014/main" id="{969B4C17-7FAD-4C9D-AC74-239C1B2C9A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4262" y="2615471"/>
            <a:ext cx="2772276" cy="165815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Milking - Dairymaster">
            <a:extLst>
              <a:ext uri="{FF2B5EF4-FFF2-40B4-BE49-F238E27FC236}">
                <a16:creationId xmlns:a16="http://schemas.microsoft.com/office/drawing/2014/main" id="{0D3ADB4E-8ECC-4778-A611-5E5533CB16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0728" y="2708141"/>
            <a:ext cx="2283328" cy="152906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ow is Nanotechnology Used in Soil Remediation?">
            <a:extLst>
              <a:ext uri="{FF2B5EF4-FFF2-40B4-BE49-F238E27FC236}">
                <a16:creationId xmlns:a16="http://schemas.microsoft.com/office/drawing/2014/main" id="{B78168A1-DE0A-4CC8-8CCF-4973B8FB20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4812" y="4439426"/>
            <a:ext cx="2365728" cy="152044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Pneumatic conveying | Moving dry bulk materials">
            <a:extLst>
              <a:ext uri="{FF2B5EF4-FFF2-40B4-BE49-F238E27FC236}">
                <a16:creationId xmlns:a16="http://schemas.microsoft.com/office/drawing/2014/main" id="{C0AE673F-DA22-4DD2-A6E8-83B6C82294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40980" y="4381061"/>
            <a:ext cx="2553031" cy="1578812"/>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For pharma services firms, big assets can pose major risks">
            <a:extLst>
              <a:ext uri="{FF2B5EF4-FFF2-40B4-BE49-F238E27FC236}">
                <a16:creationId xmlns:a16="http://schemas.microsoft.com/office/drawing/2014/main" id="{565B91A1-E1B4-4869-9E10-D5933AC8BAE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6241" y="4381060"/>
            <a:ext cx="2606502" cy="157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04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34850" y="413410"/>
            <a:ext cx="11108653" cy="525264"/>
          </a:xfrm>
        </p:spPr>
        <p:txBody>
          <a:bodyPr/>
          <a:lstStyle/>
          <a:p>
            <a:r>
              <a:rPr lang="en-GB" b="1" dirty="0"/>
              <a:t>Why is it important?</a:t>
            </a:r>
          </a:p>
        </p:txBody>
      </p:sp>
      <p:sp>
        <p:nvSpPr>
          <p:cNvPr id="36" name="Textfeld 1">
            <a:extLst>
              <a:ext uri="{FF2B5EF4-FFF2-40B4-BE49-F238E27FC236}">
                <a16:creationId xmlns:a16="http://schemas.microsoft.com/office/drawing/2014/main" id="{B253354B-9871-4EC3-B894-3291669E6899}"/>
              </a:ext>
            </a:extLst>
          </p:cNvPr>
          <p:cNvSpPr txBox="1">
            <a:spLocks noChangeArrowheads="1"/>
          </p:cNvSpPr>
          <p:nvPr/>
        </p:nvSpPr>
        <p:spPr bwMode="auto">
          <a:xfrm>
            <a:off x="302244" y="1103950"/>
            <a:ext cx="117211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marL="285750" indent="-285750" eaLnBrk="0" hangingPunct="0">
              <a:buClr>
                <a:schemeClr val="bg2"/>
              </a:buClr>
              <a:buFont typeface="Wingdings" pitchFamily="2" charset="2"/>
              <a:defRPr>
                <a:solidFill>
                  <a:schemeClr val="tx1"/>
                </a:solidFill>
                <a:latin typeface="HelveticaNeueLT Com 45 Lt" pitchFamily="34" charset="0"/>
              </a:defRPr>
            </a:lvl1pPr>
            <a:lvl2pPr marL="742950" indent="-285750" eaLnBrk="0" hangingPunct="0">
              <a:buClr>
                <a:schemeClr val="hlink"/>
              </a:buClr>
              <a:buFont typeface="Wingdings" pitchFamily="2" charset="2"/>
              <a:buChar char="§"/>
              <a:defRPr>
                <a:solidFill>
                  <a:schemeClr val="tx1"/>
                </a:solidFill>
                <a:latin typeface="HelveticaNeueLT Com 45 Lt" pitchFamily="34" charset="0"/>
              </a:defRPr>
            </a:lvl2pPr>
            <a:lvl3pPr marL="1143000" indent="-228600" eaLnBrk="0" hangingPunct="0">
              <a:buClr>
                <a:schemeClr val="hlink"/>
              </a:buClr>
              <a:buFont typeface="HelveticaNeueLT Com 45 Lt" pitchFamily="34" charset="0"/>
              <a:buChar char="−"/>
              <a:defRPr>
                <a:solidFill>
                  <a:schemeClr val="tx1"/>
                </a:solidFill>
                <a:latin typeface="HelveticaNeueLT Com 45 Lt" pitchFamily="34" charset="0"/>
              </a:defRPr>
            </a:lvl3pPr>
            <a:lvl4pPr marL="1600200" indent="-228600" eaLnBrk="0" hangingPunct="0">
              <a:buClr>
                <a:schemeClr val="hlink"/>
              </a:buClr>
              <a:buFont typeface="HelveticaNeueLT Com 45 Lt" pitchFamily="34" charset="0"/>
              <a:buChar char="−"/>
              <a:defRPr>
                <a:solidFill>
                  <a:schemeClr val="tx1"/>
                </a:solidFill>
                <a:latin typeface="HelveticaNeueLT Com 45 Lt" pitchFamily="34" charset="0"/>
              </a:defRPr>
            </a:lvl4pPr>
            <a:lvl5pPr marL="2057400" indent="-228600" eaLnBrk="0" hangingPunct="0">
              <a:buClr>
                <a:schemeClr val="hlink"/>
              </a:buClr>
              <a:buFont typeface="HelveticaNeueLT Com 45 Lt" pitchFamily="34" charset="0"/>
              <a:buChar char="−"/>
              <a:defRPr>
                <a:solidFill>
                  <a:schemeClr val="tx1"/>
                </a:solidFill>
                <a:latin typeface="HelveticaNeueLT Com 45 Lt" pitchFamily="34" charset="0"/>
              </a:defRPr>
            </a:lvl5pPr>
            <a:lvl6pPr marL="25146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6pPr>
            <a:lvl7pPr marL="29718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7pPr>
            <a:lvl8pPr marL="34290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8pPr>
            <a:lvl9pPr marL="3886200" indent="-228600" eaLnBrk="0" fontAlgn="base" hangingPunct="0">
              <a:spcBef>
                <a:spcPct val="0"/>
              </a:spcBef>
              <a:spcAft>
                <a:spcPct val="0"/>
              </a:spcAft>
              <a:buClr>
                <a:schemeClr val="hlink"/>
              </a:buClr>
              <a:buFont typeface="HelveticaNeueLT Com 45 Lt" pitchFamily="34" charset="0"/>
              <a:buChar char="−"/>
              <a:defRPr>
                <a:solidFill>
                  <a:schemeClr val="tx1"/>
                </a:solidFill>
                <a:latin typeface="HelveticaNeueLT Com 45 Lt" pitchFamily="34" charset="0"/>
              </a:defRPr>
            </a:lvl9pPr>
          </a:lstStyle>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r>
              <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rPr>
              <a:t>Humid applications will require a few considerations to ensure the systems lives a healthy life. </a:t>
            </a: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endPar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E10C1A"/>
              </a:buClr>
              <a:buSzTx/>
              <a:buFont typeface="Wingdings" pitchFamily="2" charset="2"/>
              <a:buNone/>
              <a:tabLst/>
              <a:defRPr/>
            </a:pPr>
            <a:endParaRPr kumimoji="0" lang="en-US" altLang="de-DE" sz="1400" b="0" i="0" u="none" strike="noStrike" kern="1200" cap="none" spc="0" normalizeH="0" baseline="0" noProof="0" dirty="0">
              <a:ln>
                <a:noFill/>
              </a:ln>
              <a:solidFill>
                <a:srgbClr val="373D41"/>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BF042F8D-1A3A-4305-97C4-1FB31FAC5377}"/>
              </a:ext>
            </a:extLst>
          </p:cNvPr>
          <p:cNvPicPr>
            <a:picLocks noChangeAspect="1"/>
          </p:cNvPicPr>
          <p:nvPr/>
        </p:nvPicPr>
        <p:blipFill>
          <a:blip r:embed="rId3"/>
          <a:stretch>
            <a:fillRect/>
          </a:stretch>
        </p:blipFill>
        <p:spPr>
          <a:xfrm>
            <a:off x="2292201" y="1642324"/>
            <a:ext cx="6790476" cy="4390476"/>
          </a:xfrm>
          <a:prstGeom prst="rect">
            <a:avLst/>
          </a:prstGeom>
        </p:spPr>
      </p:pic>
      <p:sp>
        <p:nvSpPr>
          <p:cNvPr id="3" name="TextBox 2">
            <a:extLst>
              <a:ext uri="{FF2B5EF4-FFF2-40B4-BE49-F238E27FC236}">
                <a16:creationId xmlns:a16="http://schemas.microsoft.com/office/drawing/2014/main" id="{67B4D360-32E0-4A0C-ADA6-D8E1540647CA}"/>
              </a:ext>
            </a:extLst>
          </p:cNvPr>
          <p:cNvSpPr txBox="1"/>
          <p:nvPr/>
        </p:nvSpPr>
        <p:spPr bwMode="gray">
          <a:xfrm>
            <a:off x="1177047" y="3102757"/>
            <a:ext cx="848309"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600" b="0" i="0" u="none" strike="noStrike" kern="1200" cap="none" spc="0" normalizeH="0" baseline="0" noProof="0" dirty="0">
                <a:ln>
                  <a:noFill/>
                </a:ln>
                <a:solidFill>
                  <a:srgbClr val="373D41"/>
                </a:solidFill>
                <a:effectLst/>
                <a:uLnTx/>
                <a:uFillTx/>
                <a:latin typeface="Source Sans Pro"/>
                <a:ea typeface="+mn-ea"/>
                <a:cs typeface="+mn-cs"/>
              </a:rPr>
              <a:t>Process</a:t>
            </a:r>
          </a:p>
        </p:txBody>
      </p:sp>
      <p:sp>
        <p:nvSpPr>
          <p:cNvPr id="4" name="TextBox 3">
            <a:extLst>
              <a:ext uri="{FF2B5EF4-FFF2-40B4-BE49-F238E27FC236}">
                <a16:creationId xmlns:a16="http://schemas.microsoft.com/office/drawing/2014/main" id="{29A56684-D04C-4805-8941-10C988373C78}"/>
              </a:ext>
            </a:extLst>
          </p:cNvPr>
          <p:cNvSpPr txBox="1"/>
          <p:nvPr/>
        </p:nvSpPr>
        <p:spPr bwMode="gray">
          <a:xfrm>
            <a:off x="3210128" y="1926077"/>
            <a:ext cx="973343"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600" b="0" i="0" u="none" strike="noStrike" kern="1200" cap="none" spc="0" normalizeH="0" baseline="0" noProof="0" dirty="0">
                <a:ln>
                  <a:noFill/>
                </a:ln>
                <a:solidFill>
                  <a:srgbClr val="373D41"/>
                </a:solidFill>
                <a:effectLst/>
                <a:uLnTx/>
                <a:uFillTx/>
                <a:latin typeface="Source Sans Pro"/>
                <a:ea typeface="+mn-ea"/>
                <a:cs typeface="+mn-cs"/>
              </a:rPr>
              <a:t>Filtration</a:t>
            </a:r>
          </a:p>
        </p:txBody>
      </p:sp>
      <p:cxnSp>
        <p:nvCxnSpPr>
          <p:cNvPr id="6" name="Straight Connector 5">
            <a:extLst>
              <a:ext uri="{FF2B5EF4-FFF2-40B4-BE49-F238E27FC236}">
                <a16:creationId xmlns:a16="http://schemas.microsoft.com/office/drawing/2014/main" id="{2437244F-F204-470D-8969-937538E96A97}"/>
              </a:ext>
            </a:extLst>
          </p:cNvPr>
          <p:cNvCxnSpPr/>
          <p:nvPr/>
        </p:nvCxnSpPr>
        <p:spPr bwMode="gray">
          <a:xfrm flipH="1">
            <a:off x="8358309" y="4620024"/>
            <a:ext cx="724368" cy="0"/>
          </a:xfrm>
          <a:prstGeom prst="line">
            <a:avLst/>
          </a:prstGeom>
          <a:ln w="920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9333F8-0D62-41EE-8B1D-289513D083AA}"/>
              </a:ext>
            </a:extLst>
          </p:cNvPr>
          <p:cNvCxnSpPr/>
          <p:nvPr/>
        </p:nvCxnSpPr>
        <p:spPr bwMode="gray">
          <a:xfrm flipH="1">
            <a:off x="9082677" y="4620024"/>
            <a:ext cx="724368" cy="0"/>
          </a:xfrm>
          <a:prstGeom prst="line">
            <a:avLst/>
          </a:prstGeom>
          <a:ln w="920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F68B54-E374-4F05-A6AB-AE4D8660CDAB}"/>
              </a:ext>
            </a:extLst>
          </p:cNvPr>
          <p:cNvCxnSpPr>
            <a:cxnSpLocks/>
          </p:cNvCxnSpPr>
          <p:nvPr/>
        </p:nvCxnSpPr>
        <p:spPr bwMode="gray">
          <a:xfrm>
            <a:off x="9786696" y="2695074"/>
            <a:ext cx="0" cy="1924950"/>
          </a:xfrm>
          <a:prstGeom prst="line">
            <a:avLst/>
          </a:prstGeom>
          <a:ln w="920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CADACC4-CDA3-4E2C-9F11-E862B856D687}"/>
              </a:ext>
            </a:extLst>
          </p:cNvPr>
          <p:cNvCxnSpPr>
            <a:cxnSpLocks/>
          </p:cNvCxnSpPr>
          <p:nvPr/>
        </p:nvCxnSpPr>
        <p:spPr bwMode="gray">
          <a:xfrm>
            <a:off x="9786696" y="1626097"/>
            <a:ext cx="0" cy="1924950"/>
          </a:xfrm>
          <a:prstGeom prst="line">
            <a:avLst/>
          </a:prstGeom>
          <a:ln w="92075">
            <a:gradFill>
              <a:gsLst>
                <a:gs pos="6000">
                  <a:schemeClr val="accent1"/>
                </a:gs>
                <a:gs pos="39000">
                  <a:schemeClr val="accent1">
                    <a:lumMod val="45000"/>
                    <a:lumOff val="55000"/>
                  </a:schemeClr>
                </a:gs>
                <a:gs pos="65000">
                  <a:schemeClr val="accent1">
                    <a:lumMod val="45000"/>
                    <a:lumOff val="55000"/>
                  </a:schemeClr>
                </a:gs>
                <a:gs pos="96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D1D223-CF3B-4EE7-8657-EB234545F160}"/>
              </a:ext>
            </a:extLst>
          </p:cNvPr>
          <p:cNvSpPr txBox="1"/>
          <p:nvPr/>
        </p:nvSpPr>
        <p:spPr bwMode="gray">
          <a:xfrm>
            <a:off x="5216894" y="3749033"/>
            <a:ext cx="1657992" cy="794064"/>
          </a:xfrm>
          <a:prstGeom prst="rect">
            <a:avLst/>
          </a:prstGeom>
          <a:noFill/>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100 ACFM  Saturated air @ 70F , 100 Torr   = 48lb/hr  air + 7lb/hr  vapor</a:t>
            </a:r>
          </a:p>
        </p:txBody>
      </p:sp>
      <p:sp>
        <p:nvSpPr>
          <p:cNvPr id="15" name="TextBox 14">
            <a:extLst>
              <a:ext uri="{FF2B5EF4-FFF2-40B4-BE49-F238E27FC236}">
                <a16:creationId xmlns:a16="http://schemas.microsoft.com/office/drawing/2014/main" id="{C896ABD5-E1CD-4655-96A2-C595C091DC8C}"/>
              </a:ext>
            </a:extLst>
          </p:cNvPr>
          <p:cNvSpPr txBox="1"/>
          <p:nvPr/>
        </p:nvSpPr>
        <p:spPr bwMode="gray">
          <a:xfrm>
            <a:off x="9082677" y="5053263"/>
            <a:ext cx="184731"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373D41"/>
              </a:solidFill>
              <a:effectLst/>
              <a:uLnTx/>
              <a:uFillTx/>
              <a:latin typeface="Source Sans Pro"/>
              <a:ea typeface="+mn-ea"/>
              <a:cs typeface="+mn-cs"/>
            </a:endParaRPr>
          </a:p>
        </p:txBody>
      </p:sp>
      <p:sp>
        <p:nvSpPr>
          <p:cNvPr id="29" name="TextBox 28">
            <a:extLst>
              <a:ext uri="{FF2B5EF4-FFF2-40B4-BE49-F238E27FC236}">
                <a16:creationId xmlns:a16="http://schemas.microsoft.com/office/drawing/2014/main" id="{06674DB7-DCA3-4B92-9A7F-6A6AF76F91CB}"/>
              </a:ext>
            </a:extLst>
          </p:cNvPr>
          <p:cNvSpPr txBox="1"/>
          <p:nvPr/>
        </p:nvSpPr>
        <p:spPr bwMode="gray">
          <a:xfrm>
            <a:off x="8605691" y="4770753"/>
            <a:ext cx="1657992" cy="443198"/>
          </a:xfrm>
          <a:prstGeom prst="rect">
            <a:avLst/>
          </a:prstGeom>
          <a:noFill/>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240F, 760 Torr = 48lb/h air and 7lb/hr vapor </a:t>
            </a:r>
          </a:p>
        </p:txBody>
      </p:sp>
      <p:sp>
        <p:nvSpPr>
          <p:cNvPr id="30" name="TextBox 29">
            <a:extLst>
              <a:ext uri="{FF2B5EF4-FFF2-40B4-BE49-F238E27FC236}">
                <a16:creationId xmlns:a16="http://schemas.microsoft.com/office/drawing/2014/main" id="{F5241587-7248-4449-B21D-E3785D0E7094}"/>
              </a:ext>
            </a:extLst>
          </p:cNvPr>
          <p:cNvSpPr txBox="1"/>
          <p:nvPr/>
        </p:nvSpPr>
        <p:spPr bwMode="gray">
          <a:xfrm>
            <a:off x="9979038" y="1570780"/>
            <a:ext cx="1657992" cy="618631"/>
          </a:xfrm>
          <a:prstGeom prst="rect">
            <a:avLst/>
          </a:prstGeom>
          <a:noFill/>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104F, 760 Torr = 48lb/h air  2lb/hr vapor , </a:t>
            </a:r>
            <a:r>
              <a:rPr kumimoji="0" lang="en-US" sz="1200" b="1" i="0" u="sng" strike="noStrike" kern="1200" cap="none" spc="0" normalizeH="0" baseline="0" noProof="0" dirty="0">
                <a:ln>
                  <a:noFill/>
                </a:ln>
                <a:solidFill>
                  <a:srgbClr val="0099CC"/>
                </a:solidFill>
                <a:effectLst/>
                <a:uLnTx/>
                <a:uFillTx/>
                <a:latin typeface="Source Sans Pro"/>
                <a:ea typeface="+mn-ea"/>
                <a:cs typeface="+mn-cs"/>
              </a:rPr>
              <a:t>5lb/hr water !!!</a:t>
            </a:r>
          </a:p>
        </p:txBody>
      </p:sp>
    </p:spTree>
    <p:extLst>
      <p:ext uri="{BB962C8B-B14F-4D97-AF65-F5344CB8AC3E}">
        <p14:creationId xmlns:p14="http://schemas.microsoft.com/office/powerpoint/2010/main" val="128527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34850" y="413410"/>
            <a:ext cx="11108653" cy="525264"/>
          </a:xfrm>
        </p:spPr>
        <p:txBody>
          <a:bodyPr/>
          <a:lstStyle/>
          <a:p>
            <a:r>
              <a:rPr lang="en-GB" b="1" dirty="0"/>
              <a:t>Recommendations</a:t>
            </a:r>
          </a:p>
        </p:txBody>
      </p:sp>
      <p:pic>
        <p:nvPicPr>
          <p:cNvPr id="2" name="Picture 1">
            <a:extLst>
              <a:ext uri="{FF2B5EF4-FFF2-40B4-BE49-F238E27FC236}">
                <a16:creationId xmlns:a16="http://schemas.microsoft.com/office/drawing/2014/main" id="{BF042F8D-1A3A-4305-97C4-1FB31FAC5377}"/>
              </a:ext>
            </a:extLst>
          </p:cNvPr>
          <p:cNvPicPr>
            <a:picLocks noChangeAspect="1"/>
          </p:cNvPicPr>
          <p:nvPr/>
        </p:nvPicPr>
        <p:blipFill>
          <a:blip r:embed="rId3"/>
          <a:stretch>
            <a:fillRect/>
          </a:stretch>
        </p:blipFill>
        <p:spPr>
          <a:xfrm>
            <a:off x="2049420" y="1570780"/>
            <a:ext cx="6790476" cy="4390476"/>
          </a:xfrm>
          <a:prstGeom prst="rect">
            <a:avLst/>
          </a:prstGeom>
        </p:spPr>
      </p:pic>
      <p:sp>
        <p:nvSpPr>
          <p:cNvPr id="3" name="TextBox 2">
            <a:extLst>
              <a:ext uri="{FF2B5EF4-FFF2-40B4-BE49-F238E27FC236}">
                <a16:creationId xmlns:a16="http://schemas.microsoft.com/office/drawing/2014/main" id="{67B4D360-32E0-4A0C-ADA6-D8E1540647CA}"/>
              </a:ext>
            </a:extLst>
          </p:cNvPr>
          <p:cNvSpPr txBox="1"/>
          <p:nvPr/>
        </p:nvSpPr>
        <p:spPr bwMode="gray">
          <a:xfrm>
            <a:off x="1177047" y="3102757"/>
            <a:ext cx="848309"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600" b="0" i="0" u="none" strike="noStrike" kern="1200" cap="none" spc="0" normalizeH="0" baseline="0" noProof="0" dirty="0">
                <a:ln>
                  <a:noFill/>
                </a:ln>
                <a:solidFill>
                  <a:srgbClr val="373D41"/>
                </a:solidFill>
                <a:effectLst/>
                <a:uLnTx/>
                <a:uFillTx/>
                <a:latin typeface="Source Sans Pro"/>
                <a:ea typeface="+mn-ea"/>
                <a:cs typeface="+mn-cs"/>
              </a:rPr>
              <a:t>Process</a:t>
            </a:r>
          </a:p>
        </p:txBody>
      </p:sp>
      <p:sp>
        <p:nvSpPr>
          <p:cNvPr id="4" name="TextBox 3">
            <a:extLst>
              <a:ext uri="{FF2B5EF4-FFF2-40B4-BE49-F238E27FC236}">
                <a16:creationId xmlns:a16="http://schemas.microsoft.com/office/drawing/2014/main" id="{29A56684-D04C-4805-8941-10C988373C78}"/>
              </a:ext>
            </a:extLst>
          </p:cNvPr>
          <p:cNvSpPr txBox="1"/>
          <p:nvPr/>
        </p:nvSpPr>
        <p:spPr bwMode="gray">
          <a:xfrm>
            <a:off x="2025356" y="1126156"/>
            <a:ext cx="2306009" cy="618631"/>
          </a:xfrm>
          <a:prstGeom prst="rect">
            <a:avLst/>
          </a:prstGeom>
          <a:noFill/>
          <a:ln w="50800">
            <a:solidFill>
              <a:schemeClr val="tx2"/>
            </a:solidFill>
          </a:ln>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Use appropriate filtration to remove liquids and solids form the stream. </a:t>
            </a:r>
          </a:p>
        </p:txBody>
      </p:sp>
      <p:cxnSp>
        <p:nvCxnSpPr>
          <p:cNvPr id="6" name="Straight Connector 5">
            <a:extLst>
              <a:ext uri="{FF2B5EF4-FFF2-40B4-BE49-F238E27FC236}">
                <a16:creationId xmlns:a16="http://schemas.microsoft.com/office/drawing/2014/main" id="{2437244F-F204-470D-8969-937538E96A97}"/>
              </a:ext>
            </a:extLst>
          </p:cNvPr>
          <p:cNvCxnSpPr/>
          <p:nvPr/>
        </p:nvCxnSpPr>
        <p:spPr bwMode="gray">
          <a:xfrm flipH="1">
            <a:off x="8358309" y="4620024"/>
            <a:ext cx="724368" cy="0"/>
          </a:xfrm>
          <a:prstGeom prst="line">
            <a:avLst/>
          </a:prstGeom>
          <a:ln w="920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9333F8-0D62-41EE-8B1D-289513D083AA}"/>
              </a:ext>
            </a:extLst>
          </p:cNvPr>
          <p:cNvCxnSpPr/>
          <p:nvPr/>
        </p:nvCxnSpPr>
        <p:spPr bwMode="gray">
          <a:xfrm flipH="1">
            <a:off x="9082677" y="4620024"/>
            <a:ext cx="724368" cy="0"/>
          </a:xfrm>
          <a:prstGeom prst="line">
            <a:avLst/>
          </a:prstGeom>
          <a:ln w="920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F68B54-E374-4F05-A6AB-AE4D8660CDAB}"/>
              </a:ext>
            </a:extLst>
          </p:cNvPr>
          <p:cNvCxnSpPr>
            <a:cxnSpLocks/>
          </p:cNvCxnSpPr>
          <p:nvPr/>
        </p:nvCxnSpPr>
        <p:spPr bwMode="gray">
          <a:xfrm>
            <a:off x="9786696" y="2695074"/>
            <a:ext cx="0" cy="1924950"/>
          </a:xfrm>
          <a:prstGeom prst="line">
            <a:avLst/>
          </a:prstGeom>
          <a:ln w="920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CADACC4-CDA3-4E2C-9F11-E862B856D687}"/>
              </a:ext>
            </a:extLst>
          </p:cNvPr>
          <p:cNvCxnSpPr>
            <a:cxnSpLocks/>
          </p:cNvCxnSpPr>
          <p:nvPr/>
        </p:nvCxnSpPr>
        <p:spPr bwMode="gray">
          <a:xfrm>
            <a:off x="9786696" y="1626097"/>
            <a:ext cx="0" cy="1924950"/>
          </a:xfrm>
          <a:prstGeom prst="line">
            <a:avLst/>
          </a:prstGeom>
          <a:ln w="92075">
            <a:gradFill>
              <a:gsLst>
                <a:gs pos="6000">
                  <a:schemeClr val="accent1"/>
                </a:gs>
                <a:gs pos="39000">
                  <a:schemeClr val="accent1">
                    <a:lumMod val="45000"/>
                    <a:lumOff val="55000"/>
                  </a:schemeClr>
                </a:gs>
                <a:gs pos="65000">
                  <a:schemeClr val="accent1">
                    <a:lumMod val="45000"/>
                    <a:lumOff val="55000"/>
                  </a:schemeClr>
                </a:gs>
                <a:gs pos="96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D1D223-CF3B-4EE7-8657-EB234545F160}"/>
              </a:ext>
            </a:extLst>
          </p:cNvPr>
          <p:cNvSpPr txBox="1"/>
          <p:nvPr/>
        </p:nvSpPr>
        <p:spPr bwMode="gray">
          <a:xfrm>
            <a:off x="5216894" y="3749033"/>
            <a:ext cx="1657992" cy="794064"/>
          </a:xfrm>
          <a:prstGeom prst="rect">
            <a:avLst/>
          </a:prstGeom>
          <a:noFill/>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100 ACFM  Saturated air @ 70F , 100 Torr   = 48lb/hr  air + 7lb/hr  vapor</a:t>
            </a:r>
          </a:p>
        </p:txBody>
      </p:sp>
      <p:sp>
        <p:nvSpPr>
          <p:cNvPr id="15" name="TextBox 14">
            <a:extLst>
              <a:ext uri="{FF2B5EF4-FFF2-40B4-BE49-F238E27FC236}">
                <a16:creationId xmlns:a16="http://schemas.microsoft.com/office/drawing/2014/main" id="{C896ABD5-E1CD-4655-96A2-C595C091DC8C}"/>
              </a:ext>
            </a:extLst>
          </p:cNvPr>
          <p:cNvSpPr txBox="1"/>
          <p:nvPr/>
        </p:nvSpPr>
        <p:spPr bwMode="gray">
          <a:xfrm>
            <a:off x="9082677" y="5053263"/>
            <a:ext cx="184731" cy="326243"/>
          </a:xfrm>
          <a:prstGeom prst="rect">
            <a:avLst/>
          </a:prstGeom>
          <a:noFill/>
        </p:spPr>
        <p:txBody>
          <a:bodyPr wrap="non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373D41"/>
              </a:solidFill>
              <a:effectLst/>
              <a:uLnTx/>
              <a:uFillTx/>
              <a:latin typeface="Source Sans Pro"/>
              <a:ea typeface="+mn-ea"/>
              <a:cs typeface="+mn-cs"/>
            </a:endParaRPr>
          </a:p>
        </p:txBody>
      </p:sp>
      <p:sp>
        <p:nvSpPr>
          <p:cNvPr id="29" name="TextBox 28">
            <a:extLst>
              <a:ext uri="{FF2B5EF4-FFF2-40B4-BE49-F238E27FC236}">
                <a16:creationId xmlns:a16="http://schemas.microsoft.com/office/drawing/2014/main" id="{06674DB7-DCA3-4B92-9A7F-6A6AF76F91CB}"/>
              </a:ext>
            </a:extLst>
          </p:cNvPr>
          <p:cNvSpPr txBox="1"/>
          <p:nvPr/>
        </p:nvSpPr>
        <p:spPr bwMode="gray">
          <a:xfrm>
            <a:off x="7787301" y="4748280"/>
            <a:ext cx="1657992" cy="443198"/>
          </a:xfrm>
          <a:prstGeom prst="rect">
            <a:avLst/>
          </a:prstGeom>
          <a:noFill/>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240F, 760 Torr = 48lb/h air and 7lb/hr vapor </a:t>
            </a:r>
          </a:p>
        </p:txBody>
      </p:sp>
      <p:sp>
        <p:nvSpPr>
          <p:cNvPr id="30" name="TextBox 29">
            <a:extLst>
              <a:ext uri="{FF2B5EF4-FFF2-40B4-BE49-F238E27FC236}">
                <a16:creationId xmlns:a16="http://schemas.microsoft.com/office/drawing/2014/main" id="{F5241587-7248-4449-B21D-E3785D0E7094}"/>
              </a:ext>
            </a:extLst>
          </p:cNvPr>
          <p:cNvSpPr txBox="1"/>
          <p:nvPr/>
        </p:nvSpPr>
        <p:spPr bwMode="gray">
          <a:xfrm>
            <a:off x="9979038" y="1570780"/>
            <a:ext cx="1657992" cy="618631"/>
          </a:xfrm>
          <a:prstGeom prst="rect">
            <a:avLst/>
          </a:prstGeom>
          <a:noFill/>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104F, 760 Torr = 48lb/h air  2lb/hr vapor , </a:t>
            </a:r>
            <a:r>
              <a:rPr kumimoji="0" lang="en-US" sz="1200" b="1" i="0" u="sng" strike="noStrike" kern="1200" cap="none" spc="0" normalizeH="0" baseline="0" noProof="0" dirty="0">
                <a:ln>
                  <a:noFill/>
                </a:ln>
                <a:solidFill>
                  <a:srgbClr val="0099CC"/>
                </a:solidFill>
                <a:effectLst/>
                <a:uLnTx/>
                <a:uFillTx/>
                <a:latin typeface="Source Sans Pro"/>
                <a:ea typeface="+mn-ea"/>
                <a:cs typeface="+mn-cs"/>
              </a:rPr>
              <a:t>5lb/hr water !!!</a:t>
            </a:r>
          </a:p>
        </p:txBody>
      </p:sp>
      <p:sp>
        <p:nvSpPr>
          <p:cNvPr id="16" name="TextBox 15">
            <a:extLst>
              <a:ext uri="{FF2B5EF4-FFF2-40B4-BE49-F238E27FC236}">
                <a16:creationId xmlns:a16="http://schemas.microsoft.com/office/drawing/2014/main" id="{8D2D6CA1-123D-45C0-90F6-10C76111A92A}"/>
              </a:ext>
            </a:extLst>
          </p:cNvPr>
          <p:cNvSpPr txBox="1"/>
          <p:nvPr/>
        </p:nvSpPr>
        <p:spPr bwMode="gray">
          <a:xfrm>
            <a:off x="7963684" y="2695074"/>
            <a:ext cx="1125047" cy="969496"/>
          </a:xfrm>
          <a:prstGeom prst="rect">
            <a:avLst/>
          </a:prstGeom>
          <a:noFill/>
          <a:ln w="34925">
            <a:solidFill>
              <a:schemeClr val="tx2"/>
            </a:solidFill>
          </a:ln>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Use Purge in between cycles to prevent sitting liquids inside </a:t>
            </a:r>
          </a:p>
        </p:txBody>
      </p:sp>
      <p:cxnSp>
        <p:nvCxnSpPr>
          <p:cNvPr id="7" name="Straight Connector 6">
            <a:extLst>
              <a:ext uri="{FF2B5EF4-FFF2-40B4-BE49-F238E27FC236}">
                <a16:creationId xmlns:a16="http://schemas.microsoft.com/office/drawing/2014/main" id="{F8150DF4-CB2D-4382-B250-78D58825463E}"/>
              </a:ext>
            </a:extLst>
          </p:cNvPr>
          <p:cNvCxnSpPr/>
          <p:nvPr/>
        </p:nvCxnSpPr>
        <p:spPr bwMode="gray">
          <a:xfrm>
            <a:off x="7652547" y="3457201"/>
            <a:ext cx="221382"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EDD0838C-343E-4D9B-8083-D89C699DC852}"/>
              </a:ext>
            </a:extLst>
          </p:cNvPr>
          <p:cNvSpPr/>
          <p:nvPr/>
        </p:nvSpPr>
        <p:spPr bwMode="gray">
          <a:xfrm rot="16200000">
            <a:off x="7676610" y="3111354"/>
            <a:ext cx="221382" cy="2041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Source Sans Pro"/>
              <a:ea typeface="+mn-ea"/>
              <a:cs typeface="+mn-cs"/>
            </a:endParaRPr>
          </a:p>
        </p:txBody>
      </p:sp>
      <p:sp>
        <p:nvSpPr>
          <p:cNvPr id="19" name="Isosceles Triangle 18">
            <a:extLst>
              <a:ext uri="{FF2B5EF4-FFF2-40B4-BE49-F238E27FC236}">
                <a16:creationId xmlns:a16="http://schemas.microsoft.com/office/drawing/2014/main" id="{EA38A1C7-D9B1-4A43-A9E4-F08259FAFCFE}"/>
              </a:ext>
            </a:extLst>
          </p:cNvPr>
          <p:cNvSpPr/>
          <p:nvPr/>
        </p:nvSpPr>
        <p:spPr bwMode="gray">
          <a:xfrm rot="5193214">
            <a:off x="7453921" y="3111353"/>
            <a:ext cx="221382" cy="2041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Source Sans Pro"/>
              <a:ea typeface="+mn-ea"/>
              <a:cs typeface="+mn-cs"/>
            </a:endParaRPr>
          </a:p>
        </p:txBody>
      </p:sp>
      <p:sp>
        <p:nvSpPr>
          <p:cNvPr id="22" name="TextBox 21">
            <a:extLst>
              <a:ext uri="{FF2B5EF4-FFF2-40B4-BE49-F238E27FC236}">
                <a16:creationId xmlns:a16="http://schemas.microsoft.com/office/drawing/2014/main" id="{4F763BCF-E890-487B-A9AE-C1B8EFAF19E4}"/>
              </a:ext>
            </a:extLst>
          </p:cNvPr>
          <p:cNvSpPr txBox="1"/>
          <p:nvPr/>
        </p:nvSpPr>
        <p:spPr bwMode="gray">
          <a:xfrm>
            <a:off x="6096000" y="4987721"/>
            <a:ext cx="1657992" cy="794064"/>
          </a:xfrm>
          <a:prstGeom prst="rect">
            <a:avLst/>
          </a:prstGeom>
          <a:noFill/>
          <a:ln w="47625">
            <a:solidFill>
              <a:schemeClr val="tx2"/>
            </a:solidFill>
          </a:ln>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Operate the pump hot and at the highest pressure the process allows. </a:t>
            </a:r>
          </a:p>
        </p:txBody>
      </p:sp>
      <p:sp>
        <p:nvSpPr>
          <p:cNvPr id="23" name="TextBox 22">
            <a:extLst>
              <a:ext uri="{FF2B5EF4-FFF2-40B4-BE49-F238E27FC236}">
                <a16:creationId xmlns:a16="http://schemas.microsoft.com/office/drawing/2014/main" id="{211630FF-8FB8-45B3-BDED-44A78E8BCD90}"/>
              </a:ext>
            </a:extLst>
          </p:cNvPr>
          <p:cNvSpPr txBox="1"/>
          <p:nvPr/>
        </p:nvSpPr>
        <p:spPr bwMode="gray">
          <a:xfrm>
            <a:off x="10502893" y="4695862"/>
            <a:ext cx="1125047" cy="794064"/>
          </a:xfrm>
          <a:prstGeom prst="rect">
            <a:avLst/>
          </a:prstGeom>
          <a:noFill/>
          <a:ln w="34925">
            <a:solidFill>
              <a:schemeClr val="tx2"/>
            </a:solidFill>
          </a:ln>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Drain the silencer and install a drip leg </a:t>
            </a:r>
          </a:p>
        </p:txBody>
      </p:sp>
      <p:cxnSp>
        <p:nvCxnSpPr>
          <p:cNvPr id="10" name="Straight Connector 9">
            <a:extLst>
              <a:ext uri="{FF2B5EF4-FFF2-40B4-BE49-F238E27FC236}">
                <a16:creationId xmlns:a16="http://schemas.microsoft.com/office/drawing/2014/main" id="{2F9D5BB2-5A40-4781-91B5-F616DF8DF879}"/>
              </a:ext>
            </a:extLst>
          </p:cNvPr>
          <p:cNvCxnSpPr/>
          <p:nvPr/>
        </p:nvCxnSpPr>
        <p:spPr bwMode="gray">
          <a:xfrm>
            <a:off x="9786696" y="4620024"/>
            <a:ext cx="20349" cy="869902"/>
          </a:xfrm>
          <a:prstGeom prst="line">
            <a:avLst/>
          </a:prstGeom>
          <a:ln w="539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113A79EF-005C-4D98-A5FC-D51281037FC6}"/>
              </a:ext>
            </a:extLst>
          </p:cNvPr>
          <p:cNvSpPr/>
          <p:nvPr/>
        </p:nvSpPr>
        <p:spPr bwMode="gray">
          <a:xfrm rot="16200000">
            <a:off x="9798448" y="5314294"/>
            <a:ext cx="221382" cy="2041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Source Sans Pro"/>
              <a:ea typeface="+mn-ea"/>
              <a:cs typeface="+mn-cs"/>
            </a:endParaRPr>
          </a:p>
        </p:txBody>
      </p:sp>
      <p:sp>
        <p:nvSpPr>
          <p:cNvPr id="25" name="Isosceles Triangle 24">
            <a:extLst>
              <a:ext uri="{FF2B5EF4-FFF2-40B4-BE49-F238E27FC236}">
                <a16:creationId xmlns:a16="http://schemas.microsoft.com/office/drawing/2014/main" id="{7BF5D5DC-EDF2-4BB4-9A87-8324A0E841AD}"/>
              </a:ext>
            </a:extLst>
          </p:cNvPr>
          <p:cNvSpPr/>
          <p:nvPr/>
        </p:nvSpPr>
        <p:spPr bwMode="gray">
          <a:xfrm rot="5193214">
            <a:off x="9575759" y="5314293"/>
            <a:ext cx="221382" cy="2041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Source Sans Pro"/>
              <a:ea typeface="+mn-ea"/>
              <a:cs typeface="+mn-cs"/>
            </a:endParaRPr>
          </a:p>
        </p:txBody>
      </p:sp>
      <p:cxnSp>
        <p:nvCxnSpPr>
          <p:cNvPr id="12" name="Straight Connector 11">
            <a:extLst>
              <a:ext uri="{FF2B5EF4-FFF2-40B4-BE49-F238E27FC236}">
                <a16:creationId xmlns:a16="http://schemas.microsoft.com/office/drawing/2014/main" id="{AD998858-D8B8-4CA1-A466-B3C6CD476034}"/>
              </a:ext>
            </a:extLst>
          </p:cNvPr>
          <p:cNvCxnSpPr/>
          <p:nvPr/>
        </p:nvCxnSpPr>
        <p:spPr bwMode="gray">
          <a:xfrm>
            <a:off x="8152598" y="4748280"/>
            <a:ext cx="0" cy="911375"/>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a16="http://schemas.microsoft.com/office/drawing/2014/main" id="{D94B5AA8-FDE1-4C7F-8431-DB1EE8B3F498}"/>
              </a:ext>
            </a:extLst>
          </p:cNvPr>
          <p:cNvSpPr/>
          <p:nvPr/>
        </p:nvSpPr>
        <p:spPr bwMode="gray">
          <a:xfrm rot="16200000">
            <a:off x="8162589" y="5468335"/>
            <a:ext cx="221382" cy="2041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Source Sans Pro"/>
              <a:ea typeface="+mn-ea"/>
              <a:cs typeface="+mn-cs"/>
            </a:endParaRPr>
          </a:p>
        </p:txBody>
      </p:sp>
      <p:sp>
        <p:nvSpPr>
          <p:cNvPr id="31" name="Isosceles Triangle 30">
            <a:extLst>
              <a:ext uri="{FF2B5EF4-FFF2-40B4-BE49-F238E27FC236}">
                <a16:creationId xmlns:a16="http://schemas.microsoft.com/office/drawing/2014/main" id="{14CD8A7D-1003-4668-A4C9-FF75FBD45FCD}"/>
              </a:ext>
            </a:extLst>
          </p:cNvPr>
          <p:cNvSpPr/>
          <p:nvPr/>
        </p:nvSpPr>
        <p:spPr bwMode="gray">
          <a:xfrm rot="5193214">
            <a:off x="7939900" y="5468334"/>
            <a:ext cx="221382" cy="2041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40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Source Sans Pro"/>
              <a:ea typeface="+mn-ea"/>
              <a:cs typeface="+mn-cs"/>
            </a:endParaRPr>
          </a:p>
        </p:txBody>
      </p:sp>
      <p:sp>
        <p:nvSpPr>
          <p:cNvPr id="32" name="TextBox 31">
            <a:extLst>
              <a:ext uri="{FF2B5EF4-FFF2-40B4-BE49-F238E27FC236}">
                <a16:creationId xmlns:a16="http://schemas.microsoft.com/office/drawing/2014/main" id="{00981D36-46B0-4869-8EA7-6388E90F4B26}"/>
              </a:ext>
            </a:extLst>
          </p:cNvPr>
          <p:cNvSpPr txBox="1"/>
          <p:nvPr/>
        </p:nvSpPr>
        <p:spPr bwMode="gray">
          <a:xfrm>
            <a:off x="6638191" y="436359"/>
            <a:ext cx="2201705" cy="618631"/>
          </a:xfrm>
          <a:prstGeom prst="rect">
            <a:avLst/>
          </a:prstGeom>
          <a:noFill/>
          <a:ln w="34925">
            <a:solidFill>
              <a:schemeClr val="tx2"/>
            </a:solidFill>
          </a:ln>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Use the correct materials, Stainless Claws and MoS2 + PTFE  Internal coating </a:t>
            </a:r>
          </a:p>
        </p:txBody>
      </p:sp>
      <p:pic>
        <p:nvPicPr>
          <p:cNvPr id="33" name="Picture 32">
            <a:extLst>
              <a:ext uri="{FF2B5EF4-FFF2-40B4-BE49-F238E27FC236}">
                <a16:creationId xmlns:a16="http://schemas.microsoft.com/office/drawing/2014/main" id="{6D108ADC-C8D6-49D4-89C0-0E467388F7B6}"/>
              </a:ext>
            </a:extLst>
          </p:cNvPr>
          <p:cNvPicPr>
            <a:picLocks noChangeAspect="1"/>
          </p:cNvPicPr>
          <p:nvPr/>
        </p:nvPicPr>
        <p:blipFill>
          <a:blip r:embed="rId4"/>
          <a:stretch>
            <a:fillRect/>
          </a:stretch>
        </p:blipFill>
        <p:spPr>
          <a:xfrm rot="20553715">
            <a:off x="9041161" y="159568"/>
            <a:ext cx="1491067" cy="1282869"/>
          </a:xfrm>
          <a:prstGeom prst="rect">
            <a:avLst/>
          </a:prstGeom>
        </p:spPr>
      </p:pic>
      <p:sp>
        <p:nvSpPr>
          <p:cNvPr id="34" name="TextBox 33">
            <a:extLst>
              <a:ext uri="{FF2B5EF4-FFF2-40B4-BE49-F238E27FC236}">
                <a16:creationId xmlns:a16="http://schemas.microsoft.com/office/drawing/2014/main" id="{6C84540C-0286-4CD1-B661-62D5FB7CEB66}"/>
              </a:ext>
            </a:extLst>
          </p:cNvPr>
          <p:cNvSpPr txBox="1"/>
          <p:nvPr/>
        </p:nvSpPr>
        <p:spPr bwMode="gray">
          <a:xfrm>
            <a:off x="10127663" y="3060169"/>
            <a:ext cx="1125047" cy="443198"/>
          </a:xfrm>
          <a:prstGeom prst="rect">
            <a:avLst/>
          </a:prstGeom>
          <a:noFill/>
          <a:ln w="34925">
            <a:solidFill>
              <a:schemeClr val="tx2"/>
            </a:solidFill>
          </a:ln>
        </p:spPr>
        <p:txBody>
          <a:bodyPr wrap="square" rtlCol="0">
            <a:spAutoFit/>
          </a:bodyPr>
          <a:lstStyle/>
          <a:p>
            <a:pPr marL="0" marR="0" lvl="0" indent="0" algn="l" defTabSz="914400" rtl="0" eaLnBrk="1" fontAlgn="auto" latinLnBrk="0" hangingPunct="1">
              <a:lnSpc>
                <a:spcPct val="95000"/>
              </a:lnSpc>
              <a:spcBef>
                <a:spcPts val="400"/>
              </a:spcBef>
              <a:spcAft>
                <a:spcPts val="0"/>
              </a:spcAft>
              <a:buClrTx/>
              <a:buSzTx/>
              <a:buFontTx/>
              <a:buNone/>
              <a:tabLst/>
              <a:defRPr/>
            </a:pPr>
            <a:r>
              <a:rPr kumimoji="0" lang="en-US" sz="1200" b="0" i="0" u="none" strike="noStrike" kern="1200" cap="none" spc="0" normalizeH="0" baseline="0" noProof="0" dirty="0">
                <a:ln>
                  <a:noFill/>
                </a:ln>
                <a:solidFill>
                  <a:srgbClr val="373D41"/>
                </a:solidFill>
                <a:effectLst/>
                <a:uLnTx/>
                <a:uFillTx/>
                <a:latin typeface="Source Sans Pro"/>
                <a:ea typeface="+mn-ea"/>
                <a:cs typeface="+mn-cs"/>
              </a:rPr>
              <a:t>Watch for backpressure</a:t>
            </a:r>
          </a:p>
        </p:txBody>
      </p:sp>
    </p:spTree>
    <p:extLst>
      <p:ext uri="{BB962C8B-B14F-4D97-AF65-F5344CB8AC3E}">
        <p14:creationId xmlns:p14="http://schemas.microsoft.com/office/powerpoint/2010/main" val="19885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209801" y="2951165"/>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dirty="0">
                <a:solidFill>
                  <a:prstClr val="black"/>
                </a:solidFill>
                <a:latin typeface="+mj-lt"/>
              </a:rPr>
              <a:t>Please submit any questions through the Question Window on your </a:t>
            </a:r>
            <a:r>
              <a:rPr lang="en-US" altLang="en-US" dirty="0" err="1">
                <a:solidFill>
                  <a:prstClr val="black"/>
                </a:solidFill>
                <a:latin typeface="+mj-lt"/>
              </a:rPr>
              <a:t>GoToWebinar</a:t>
            </a:r>
            <a:r>
              <a:rPr lang="en-US" altLang="en-US" dirty="0">
                <a:solidFill>
                  <a:prstClr val="black"/>
                </a:solidFill>
                <a:latin typeface="+mj-lt"/>
              </a:rPr>
              <a:t> interface, directing them to Blower &amp; Vacuum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04428"/>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3E5B7932-8DEB-4188-ABBB-0785E1BF4EF7}"/>
              </a:ext>
            </a:extLst>
          </p:cNvPr>
          <p:cNvSpPr txBox="1">
            <a:spLocks/>
          </p:cNvSpPr>
          <p:nvPr/>
        </p:nvSpPr>
        <p:spPr bwMode="auto">
          <a:xfrm>
            <a:off x="2333625" y="1387938"/>
            <a:ext cx="75247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000" b="1" dirty="0">
                <a:solidFill>
                  <a:schemeClr val="accent4"/>
                </a:solidFill>
              </a:rPr>
              <a:t>How to Correctly Apply &amp; Size Oil-Free Vacuum Pumps</a:t>
            </a:r>
          </a:p>
        </p:txBody>
      </p:sp>
    </p:spTree>
    <p:extLst>
      <p:ext uri="{BB962C8B-B14F-4D97-AF65-F5344CB8AC3E}">
        <p14:creationId xmlns:p14="http://schemas.microsoft.com/office/powerpoint/2010/main" val="85829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3352800" y="1981200"/>
            <a:ext cx="6019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kern="0" dirty="0">
              <a:solidFill>
                <a:prstClr val="black"/>
              </a:solidFill>
              <a:latin typeface="+mj-lt"/>
            </a:endParaRPr>
          </a:p>
          <a:p>
            <a:pPr algn="ctr" eaLnBrk="0" fontAlgn="base" hangingPunct="0">
              <a:spcBef>
                <a:spcPct val="0"/>
              </a:spcBef>
              <a:spcAft>
                <a:spcPct val="0"/>
              </a:spcAft>
              <a:defRPr/>
            </a:pPr>
            <a:r>
              <a:rPr lang="en-US" altLang="en-US" kern="0" dirty="0">
                <a:solidFill>
                  <a:prstClr val="black"/>
                </a:solidFill>
                <a:latin typeface="+mj-lt"/>
              </a:rPr>
              <a:t>PDH Certificates will be e-mailed to Attendees within 2 days</a:t>
            </a:r>
            <a:endParaRPr lang="en-US" altLang="en-US"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884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2057400" y="1600200"/>
            <a:ext cx="83057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26489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3107812" y="5310340"/>
            <a:ext cx="6200775" cy="1200329"/>
          </a:xfrm>
          <a:prstGeom prst="rect">
            <a:avLst/>
          </a:prstGeom>
          <a:noFill/>
        </p:spPr>
        <p:txBody>
          <a:bodyPr>
            <a:spAutoFit/>
          </a:bodyPr>
          <a:lstStyle/>
          <a:p>
            <a:pPr algn="ctr">
              <a:defRPr/>
            </a:pPr>
            <a:r>
              <a:rPr lang="en-US" b="1" kern="0" dirty="0">
                <a:solidFill>
                  <a:sysClr val="windowText" lastClr="000000"/>
                </a:solidFill>
                <a:latin typeface="Calibri" panose="020F0502020204030204"/>
              </a:rPr>
              <a:t>Thursday, May 13, 2021 – 2:00 PM EST</a:t>
            </a:r>
          </a:p>
          <a:p>
            <a:pPr algn="ctr">
              <a:defRPr/>
            </a:pPr>
            <a:r>
              <a:rPr lang="en-US" kern="0" dirty="0">
                <a:solidFill>
                  <a:sysClr val="windowText" lastClr="000000"/>
                </a:solidFill>
                <a:latin typeface="Calibri" panose="020F0502020204030204"/>
              </a:rPr>
              <a:t>Register for free at</a:t>
            </a:r>
          </a:p>
          <a:p>
            <a:pPr algn="ctr">
              <a:defRPr/>
            </a:pPr>
            <a:r>
              <a:rPr lang="en-US" kern="0" dirty="0">
                <a:solidFill>
                  <a:sysClr val="windowText" lastClr="000000"/>
                </a:solidFill>
                <a:latin typeface="Calibri" panose="020F0502020204030204"/>
                <a:hlinkClick r:id="rId3"/>
              </a:rPr>
              <a:t>www.airbestpractices.com/magazine/webinars</a:t>
            </a:r>
          </a:p>
          <a:p>
            <a:pPr algn="ctr">
              <a:defRPr/>
            </a:pPr>
            <a:endParaRPr lang="en-US" kern="0" dirty="0">
              <a:solidFill>
                <a:sysClr val="windowText" lastClr="000000"/>
              </a:solidFill>
              <a:latin typeface="Calibri" panose="020F0502020204030204"/>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4038600" y="4071837"/>
            <a:ext cx="4495800" cy="830997"/>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Loran Circle</a:t>
            </a:r>
          </a:p>
          <a:p>
            <a:pPr algn="ctr">
              <a:defRPr/>
            </a:pPr>
            <a:r>
              <a:rPr lang="en-US" sz="1600" b="1" kern="0" dirty="0">
                <a:solidFill>
                  <a:sysClr val="windowText" lastClr="000000"/>
                </a:solidFill>
                <a:latin typeface="Calibri" panose="020F0502020204030204"/>
              </a:rPr>
              <a:t>Circle Training &amp; Consulting</a:t>
            </a:r>
          </a:p>
          <a:p>
            <a:pPr algn="ctr">
              <a:defRPr/>
            </a:pPr>
            <a:r>
              <a:rPr lang="en-US" sz="1600" i="1" kern="0" dirty="0">
                <a:solidFill>
                  <a:sysClr val="windowText" lastClr="000000"/>
                </a:solidFill>
                <a:latin typeface="Calibri" panose="020F0502020204030204"/>
              </a:rPr>
              <a:t>Keynote Speaker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1096178" y="1219200"/>
            <a:ext cx="10134600" cy="988693"/>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May Webinar</a:t>
            </a:r>
          </a:p>
          <a:p>
            <a:pPr algn="ctr">
              <a:defRPr/>
            </a:pPr>
            <a:r>
              <a:rPr lang="en-US" sz="2400" b="1" dirty="0">
                <a:solidFill>
                  <a:srgbClr val="85214B"/>
                </a:solidFill>
                <a:cs typeface="Arial"/>
              </a:rPr>
              <a:t>Understanding and Calculating Air Compressor Specific Power</a:t>
            </a:r>
            <a:endParaRPr lang="en-US" sz="2800" b="1" dirty="0">
              <a:solidFill>
                <a:srgbClr val="8B2E54"/>
              </a:solidFill>
              <a:latin typeface="+mn-lt"/>
              <a:cs typeface="Arial"/>
            </a:endParaRPr>
          </a:p>
          <a:p>
            <a:pPr algn="ctr">
              <a:defRPr/>
            </a:pPr>
            <a:endParaRPr lang="en-US" sz="2800" b="1" dirty="0">
              <a:solidFill>
                <a:srgbClr val="8B2E54"/>
              </a:solidFill>
              <a:latin typeface="+mn-lt"/>
              <a:cs typeface="Arial"/>
            </a:endParaRPr>
          </a:p>
        </p:txBody>
      </p:sp>
      <p:sp>
        <p:nvSpPr>
          <p:cNvPr id="8" name="TextBox 7">
            <a:extLst>
              <a:ext uri="{FF2B5EF4-FFF2-40B4-BE49-F238E27FC236}">
                <a16:creationId xmlns:a16="http://schemas.microsoft.com/office/drawing/2014/main" id="{3D117FA6-B5AA-40A4-B1A8-BF657D866182}"/>
              </a:ext>
            </a:extLst>
          </p:cNvPr>
          <p:cNvSpPr txBox="1">
            <a:spLocks noChangeArrowheads="1"/>
          </p:cNvSpPr>
          <p:nvPr/>
        </p:nvSpPr>
        <p:spPr bwMode="auto">
          <a:xfrm>
            <a:off x="9144000" y="28007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026" name="Picture 2" descr="Kaeser Logo">
            <a:extLst>
              <a:ext uri="{FF2B5EF4-FFF2-40B4-BE49-F238E27FC236}">
                <a16:creationId xmlns:a16="http://schemas.microsoft.com/office/drawing/2014/main" id="{2CA023CD-91CA-407C-9BEF-69CE60D71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3276600"/>
            <a:ext cx="1875749" cy="7190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miling for the picture&#10;&#10;Description automatically generated with low confidence">
            <a:extLst>
              <a:ext uri="{FF2B5EF4-FFF2-40B4-BE49-F238E27FC236}">
                <a16:creationId xmlns:a16="http://schemas.microsoft.com/office/drawing/2014/main" id="{F9FB1FB4-AACA-4F6C-96CB-80BC2D83F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2526" y="1791872"/>
            <a:ext cx="1567948" cy="2356384"/>
          </a:xfrm>
          <a:prstGeom prst="rect">
            <a:avLst/>
          </a:prstGeom>
        </p:spPr>
      </p:pic>
    </p:spTree>
    <p:extLst>
      <p:ext uri="{BB962C8B-B14F-4D97-AF65-F5344CB8AC3E}">
        <p14:creationId xmlns:p14="http://schemas.microsoft.com/office/powerpoint/2010/main" val="114377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416221-174B-4879-953B-7815A3CA4A8A}"/>
              </a:ext>
            </a:extLst>
          </p:cNvPr>
          <p:cNvPicPr>
            <a:picLocks noGrp="1" noChangeAspect="1"/>
          </p:cNvPicPr>
          <p:nvPr>
            <p:ph sz="quarter" idx="1"/>
          </p:nvPr>
        </p:nvPicPr>
        <p:blipFill>
          <a:blip r:embed="rId2"/>
          <a:stretch>
            <a:fillRect/>
          </a:stretch>
        </p:blipFill>
        <p:spPr>
          <a:xfrm>
            <a:off x="2819400" y="990600"/>
            <a:ext cx="7086600" cy="4694372"/>
          </a:xfrm>
        </p:spPr>
      </p:pic>
    </p:spTree>
    <p:extLst>
      <p:ext uri="{BB962C8B-B14F-4D97-AF65-F5344CB8AC3E}">
        <p14:creationId xmlns:p14="http://schemas.microsoft.com/office/powerpoint/2010/main" val="334166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09800" y="2362201"/>
            <a:ext cx="8382000" cy="106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solidFill>
                  <a:schemeClr val="accent1"/>
                </a:solidFill>
                <a:cs typeface="Arial" panose="020B0604020202020204" pitchFamily="34" charset="0"/>
              </a:rPr>
              <a:t>Blower &amp; Vacuum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D6F21835-BFB5-4C81-8E7A-7C4813068C0B}"/>
              </a:ext>
            </a:extLst>
          </p:cNvPr>
          <p:cNvSpPr txBox="1">
            <a:spLocks/>
          </p:cNvSpPr>
          <p:nvPr/>
        </p:nvSpPr>
        <p:spPr bwMode="auto">
          <a:xfrm>
            <a:off x="2743201" y="1387938"/>
            <a:ext cx="71532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How to Correctly Apply &amp; Size Oil-Free Vacuum Pumps</a:t>
            </a:r>
          </a:p>
        </p:txBody>
      </p:sp>
      <p:pic>
        <p:nvPicPr>
          <p:cNvPr id="3" name="Picture 2">
            <a:extLst>
              <a:ext uri="{FF2B5EF4-FFF2-40B4-BE49-F238E27FC236}">
                <a16:creationId xmlns:a16="http://schemas.microsoft.com/office/drawing/2014/main" id="{315B3293-2EB2-4056-85DE-D6E055ED29CD}"/>
              </a:ext>
            </a:extLst>
          </p:cNvPr>
          <p:cNvPicPr>
            <a:picLocks noChangeAspect="1"/>
          </p:cNvPicPr>
          <p:nvPr/>
        </p:nvPicPr>
        <p:blipFill>
          <a:blip r:embed="rId2"/>
          <a:stretch>
            <a:fillRect/>
          </a:stretch>
        </p:blipFill>
        <p:spPr>
          <a:xfrm>
            <a:off x="9814578" y="3572024"/>
            <a:ext cx="1371719" cy="432854"/>
          </a:xfrm>
          <a:prstGeom prst="rect">
            <a:avLst/>
          </a:prstGeom>
        </p:spPr>
      </p:pic>
      <p:pic>
        <p:nvPicPr>
          <p:cNvPr id="7" name="Picture 6">
            <a:extLst>
              <a:ext uri="{FF2B5EF4-FFF2-40B4-BE49-F238E27FC236}">
                <a16:creationId xmlns:a16="http://schemas.microsoft.com/office/drawing/2014/main" id="{BED6F793-B83D-45D9-B888-8B22F74EC44F}"/>
              </a:ext>
            </a:extLst>
          </p:cNvPr>
          <p:cNvPicPr>
            <a:picLocks noChangeAspect="1"/>
          </p:cNvPicPr>
          <p:nvPr/>
        </p:nvPicPr>
        <p:blipFill>
          <a:blip r:embed="rId3"/>
          <a:stretch>
            <a:fillRect/>
          </a:stretch>
        </p:blipFill>
        <p:spPr>
          <a:xfrm>
            <a:off x="9829800" y="3999125"/>
            <a:ext cx="1524000" cy="723900"/>
          </a:xfrm>
          <a:prstGeom prst="rect">
            <a:avLst/>
          </a:prstGeom>
        </p:spPr>
      </p:pic>
    </p:spTree>
    <p:extLst>
      <p:ext uri="{BB962C8B-B14F-4D97-AF65-F5344CB8AC3E}">
        <p14:creationId xmlns:p14="http://schemas.microsoft.com/office/powerpoint/2010/main" val="68246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8B20BE-B2FC-45C6-9A48-6364CC1BB347}"/>
              </a:ext>
            </a:extLst>
          </p:cNvPr>
          <p:cNvSpPr/>
          <p:nvPr/>
        </p:nvSpPr>
        <p:spPr>
          <a:xfrm>
            <a:off x="1447800" y="1159052"/>
            <a:ext cx="3791588" cy="3412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220" name="TextBox 15"/>
          <p:cNvSpPr txBox="1">
            <a:spLocks noChangeArrowheads="1"/>
          </p:cNvSpPr>
          <p:nvPr/>
        </p:nvSpPr>
        <p:spPr bwMode="auto">
          <a:xfrm>
            <a:off x="2249504"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 name="Rectangle 1">
            <a:extLst>
              <a:ext uri="{FF2B5EF4-FFF2-40B4-BE49-F238E27FC236}">
                <a16:creationId xmlns:a16="http://schemas.microsoft.com/office/drawing/2014/main" id="{79DF5025-6B1C-094A-A215-97830F7B31AF}"/>
              </a:ext>
            </a:extLst>
          </p:cNvPr>
          <p:cNvSpPr/>
          <p:nvPr/>
        </p:nvSpPr>
        <p:spPr>
          <a:xfrm>
            <a:off x="5486400" y="471270"/>
            <a:ext cx="5334000" cy="2585323"/>
          </a:xfrm>
          <a:prstGeom prst="rect">
            <a:avLst/>
          </a:prstGeom>
        </p:spPr>
        <p:txBody>
          <a:bodyPr wrap="square">
            <a:spAutoFit/>
          </a:bodyPr>
          <a:lstStyle/>
          <a:p>
            <a:br>
              <a:rPr lang="en-US" dirty="0">
                <a:latin typeface="Arial" panose="020B0604020202020204" pitchFamily="34" charset="0"/>
              </a:rPr>
            </a:br>
            <a:endParaRPr lang="en-US" sz="2400" dirty="0">
              <a:latin typeface="Arial" panose="020B0604020202020204" pitchFamily="34" charset="0"/>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p:txBody>
      </p:sp>
      <p:pic>
        <p:nvPicPr>
          <p:cNvPr id="4" name="Picture 3" descr="A person smiling for the camera&#10;&#10;Description automatically generated with low confidence">
            <a:extLst>
              <a:ext uri="{FF2B5EF4-FFF2-40B4-BE49-F238E27FC236}">
                <a16:creationId xmlns:a16="http://schemas.microsoft.com/office/drawing/2014/main" id="{68355D08-A969-4DDD-BBCC-354FAC2E58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617" y="1295400"/>
            <a:ext cx="2084474" cy="2831340"/>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1447800" y="3822700"/>
            <a:ext cx="3780108" cy="749301"/>
            <a:chOff x="1249394" y="1756545"/>
            <a:chExt cx="3080761" cy="794483"/>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6"/>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Andy Smiltneek</a:t>
              </a:r>
            </a:p>
            <a:p>
              <a:pPr algn="ctr" defTabSz="800100">
                <a:spcBef>
                  <a:spcPct val="0"/>
                </a:spcBef>
              </a:pPr>
              <a:r>
                <a:rPr lang="en-US" sz="1300" dirty="0"/>
                <a:t>Growth Solutions Consultants</a:t>
              </a:r>
            </a:p>
          </p:txBody>
        </p:sp>
      </p:grpSp>
      <p:sp>
        <p:nvSpPr>
          <p:cNvPr id="12" name="TextBox 19">
            <a:extLst>
              <a:ext uri="{FF2B5EF4-FFF2-40B4-BE49-F238E27FC236}">
                <a16:creationId xmlns:a16="http://schemas.microsoft.com/office/drawing/2014/main" id="{4481D0C8-C716-42CA-B8AF-D6DEAA6BC527}"/>
              </a:ext>
            </a:extLst>
          </p:cNvPr>
          <p:cNvSpPr txBox="1">
            <a:spLocks noChangeArrowheads="1"/>
          </p:cNvSpPr>
          <p:nvPr/>
        </p:nvSpPr>
        <p:spPr bwMode="auto">
          <a:xfrm>
            <a:off x="5715000" y="1293063"/>
            <a:ext cx="3853899"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dirty="0">
                <a:solidFill>
                  <a:prstClr val="black"/>
                </a:solidFill>
                <a:latin typeface="Arial"/>
              </a:rPr>
              <a:t>President, Growth Solutions Consultants</a:t>
            </a: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r>
              <a:rPr lang="en-US" altLang="en-US" dirty="0">
                <a:solidFill>
                  <a:prstClr val="black"/>
                </a:solidFill>
                <a:latin typeface="Arial"/>
              </a:rPr>
              <a:t>Spent 30 Years at Kimberly-Clark</a:t>
            </a: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r>
              <a:rPr lang="en-US" altLang="en-US" dirty="0">
                <a:solidFill>
                  <a:prstClr val="black"/>
                </a:solidFill>
                <a:latin typeface="Arial"/>
              </a:rPr>
              <a:t>Prior Director of Tissue Machine Design with Asia Pulp and Paper in China</a:t>
            </a: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r>
              <a:rPr lang="en-US" altLang="en-US" dirty="0">
                <a:solidFill>
                  <a:prstClr val="black"/>
                </a:solidFill>
                <a:latin typeface="Arial"/>
              </a:rPr>
              <a:t>Prior Technical Director at </a:t>
            </a:r>
            <a:r>
              <a:rPr lang="en-US" altLang="en-US" dirty="0" err="1">
                <a:solidFill>
                  <a:prstClr val="black"/>
                </a:solidFill>
                <a:latin typeface="Arial"/>
              </a:rPr>
              <a:t>Somarakis</a:t>
            </a:r>
            <a:endParaRPr lang="en-US" altLang="en-US" dirty="0">
              <a:solidFill>
                <a:prstClr val="black"/>
              </a:solidFill>
              <a:latin typeface="Arial"/>
            </a:endParaRPr>
          </a:p>
          <a:p>
            <a:pPr lvl="0">
              <a:buFont typeface="Arial" panose="020B0604020202020204" pitchFamily="34" charset="0"/>
              <a:buChar char="•"/>
              <a:defRPr/>
            </a:pPr>
            <a:endParaRPr lang="en-US" altLang="en-US" dirty="0">
              <a:solidFill>
                <a:prstClr val="black"/>
              </a:solidFill>
              <a:latin typeface="Arial"/>
            </a:endParaRPr>
          </a:p>
          <a:p>
            <a:pPr lvl="0">
              <a:buFont typeface="Arial" panose="020B0604020202020204" pitchFamily="34" charset="0"/>
              <a:buChar char="•"/>
              <a:defRPr/>
            </a:pPr>
            <a:endParaRPr lang="en-US" altLang="en-US" dirty="0">
              <a:solidFill>
                <a:prstClr val="black"/>
              </a:solidFill>
              <a:latin typeface="Arial"/>
            </a:endParaRPr>
          </a:p>
          <a:p>
            <a:pPr lvl="0">
              <a:defRPr/>
            </a:pPr>
            <a:endParaRPr lang="en-US" altLang="en-US" sz="1400" dirty="0">
              <a:solidFill>
                <a:prstClr val="black"/>
              </a:solidFill>
              <a:latin typeface="+mj-lt"/>
            </a:endParaRPr>
          </a:p>
        </p:txBody>
      </p:sp>
    </p:spTree>
    <p:extLst>
      <p:ext uri="{BB962C8B-B14F-4D97-AF65-F5344CB8AC3E}">
        <p14:creationId xmlns:p14="http://schemas.microsoft.com/office/powerpoint/2010/main" val="16097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915DA-C557-4761-9CFD-FEADDC6E6828}"/>
              </a:ext>
            </a:extLst>
          </p:cNvPr>
          <p:cNvPicPr>
            <a:picLocks noChangeAspect="1"/>
          </p:cNvPicPr>
          <p:nvPr/>
        </p:nvPicPr>
        <p:blipFill>
          <a:blip r:embed="rId2"/>
          <a:stretch>
            <a:fillRect/>
          </a:stretch>
        </p:blipFill>
        <p:spPr>
          <a:xfrm>
            <a:off x="0" y="1362075"/>
            <a:ext cx="12192000" cy="4351338"/>
          </a:xfrm>
          <a:prstGeom prst="rect">
            <a:avLst/>
          </a:prstGeom>
        </p:spPr>
      </p:pic>
      <p:sp>
        <p:nvSpPr>
          <p:cNvPr id="2" name="Title 1">
            <a:extLst>
              <a:ext uri="{FF2B5EF4-FFF2-40B4-BE49-F238E27FC236}">
                <a16:creationId xmlns:a16="http://schemas.microsoft.com/office/drawing/2014/main" id="{E2EF6A17-C45B-469E-AD75-21F5464D2826}"/>
              </a:ext>
            </a:extLst>
          </p:cNvPr>
          <p:cNvSpPr>
            <a:spLocks noGrp="1"/>
          </p:cNvSpPr>
          <p:nvPr>
            <p:ph type="title"/>
          </p:nvPr>
        </p:nvSpPr>
        <p:spPr>
          <a:xfrm>
            <a:off x="746312" y="1343025"/>
            <a:ext cx="10515600" cy="918449"/>
          </a:xfrm>
        </p:spPr>
        <p:txBody>
          <a:bodyPr/>
          <a:lstStyle/>
          <a:p>
            <a:pPr algn="ctr"/>
            <a:r>
              <a:rPr lang="en-US" dirty="0">
                <a:solidFill>
                  <a:schemeClr val="accent1">
                    <a:lumMod val="20000"/>
                    <a:lumOff val="80000"/>
                  </a:schemeClr>
                </a:solidFill>
              </a:rPr>
              <a:t>The Coming Conflagration</a:t>
            </a:r>
          </a:p>
        </p:txBody>
      </p:sp>
      <p:sp>
        <p:nvSpPr>
          <p:cNvPr id="3" name="Content Placeholder 2">
            <a:extLst>
              <a:ext uri="{FF2B5EF4-FFF2-40B4-BE49-F238E27FC236}">
                <a16:creationId xmlns:a16="http://schemas.microsoft.com/office/drawing/2014/main" id="{3F9A3372-67B6-418F-B1AB-0EE0915A40DB}"/>
              </a:ext>
            </a:extLst>
          </p:cNvPr>
          <p:cNvSpPr>
            <a:spLocks noGrp="1"/>
          </p:cNvSpPr>
          <p:nvPr>
            <p:ph idx="1"/>
          </p:nvPr>
        </p:nvSpPr>
        <p:spPr>
          <a:xfrm>
            <a:off x="838200" y="2158643"/>
            <a:ext cx="10515600" cy="4351338"/>
          </a:xfrm>
        </p:spPr>
        <p:txBody>
          <a:bodyPr/>
          <a:lstStyle/>
          <a:p>
            <a:r>
              <a:rPr lang="en-US" dirty="0">
                <a:solidFill>
                  <a:schemeClr val="accent1">
                    <a:lumMod val="20000"/>
                    <a:lumOff val="80000"/>
                  </a:schemeClr>
                </a:solidFill>
              </a:rPr>
              <a:t>The Andromeda galaxy is going to collide with the Milky Way. This may be problematic for us.</a:t>
            </a:r>
          </a:p>
          <a:p>
            <a:r>
              <a:rPr lang="en-US" dirty="0">
                <a:solidFill>
                  <a:schemeClr val="accent1">
                    <a:lumMod val="20000"/>
                    <a:lumOff val="80000"/>
                  </a:schemeClr>
                </a:solidFill>
              </a:rPr>
              <a:t>Most unfortunately, this will not happen for about 4.5 billion years, so you cannot use it an excuse for not managing your vacuum system.</a:t>
            </a:r>
          </a:p>
          <a:p>
            <a:r>
              <a:rPr lang="en-US" dirty="0">
                <a:solidFill>
                  <a:schemeClr val="accent1">
                    <a:lumMod val="20000"/>
                    <a:lumOff val="80000"/>
                  </a:schemeClr>
                </a:solidFill>
              </a:rPr>
              <a:t>The time of collision can be calculated, just like many of the aspects of your vacuum system </a:t>
            </a:r>
          </a:p>
          <a:p>
            <a:r>
              <a:rPr lang="en-US" dirty="0">
                <a:solidFill>
                  <a:schemeClr val="accent1">
                    <a:lumMod val="20000"/>
                    <a:lumOff val="80000"/>
                  </a:schemeClr>
                </a:solidFill>
              </a:rPr>
              <a:t>So take a deep breath</a:t>
            </a:r>
          </a:p>
        </p:txBody>
      </p:sp>
      <p:sp>
        <p:nvSpPr>
          <p:cNvPr id="4" name="Footer Placeholder 3">
            <a:extLst>
              <a:ext uri="{FF2B5EF4-FFF2-40B4-BE49-F238E27FC236}">
                <a16:creationId xmlns:a16="http://schemas.microsoft.com/office/drawing/2014/main" id="{8BD1783B-72D7-4C7D-83A3-EB2FC78120F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2B29BF41-9E0B-4046-9950-DFE878D2B28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151332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E921D6-BC71-4956-8B5A-075D6C9E9CC7}"/>
              </a:ext>
            </a:extLst>
          </p:cNvPr>
          <p:cNvPicPr>
            <a:picLocks noChangeAspect="1"/>
          </p:cNvPicPr>
          <p:nvPr/>
        </p:nvPicPr>
        <p:blipFill>
          <a:blip r:embed="rId2"/>
          <a:stretch>
            <a:fillRect/>
          </a:stretch>
        </p:blipFill>
        <p:spPr>
          <a:xfrm>
            <a:off x="8153400" y="1002331"/>
            <a:ext cx="3379839" cy="4853338"/>
          </a:xfrm>
          <a:prstGeom prst="rect">
            <a:avLst/>
          </a:prstGeom>
        </p:spPr>
      </p:pic>
      <p:sp>
        <p:nvSpPr>
          <p:cNvPr id="2" name="Title 1">
            <a:extLst>
              <a:ext uri="{FF2B5EF4-FFF2-40B4-BE49-F238E27FC236}">
                <a16:creationId xmlns:a16="http://schemas.microsoft.com/office/drawing/2014/main" id="{C4CD7165-871E-40EB-98F3-79812CB87413}"/>
              </a:ext>
            </a:extLst>
          </p:cNvPr>
          <p:cNvSpPr>
            <a:spLocks noGrp="1"/>
          </p:cNvSpPr>
          <p:nvPr>
            <p:ph type="title"/>
          </p:nvPr>
        </p:nvSpPr>
        <p:spPr>
          <a:xfrm>
            <a:off x="838200" y="365125"/>
            <a:ext cx="8447843" cy="1325563"/>
          </a:xfrm>
        </p:spPr>
        <p:txBody>
          <a:bodyPr/>
          <a:lstStyle/>
          <a:p>
            <a:pPr algn="ctr"/>
            <a:r>
              <a:rPr lang="en-US" dirty="0"/>
              <a:t>Taking a deep breath</a:t>
            </a:r>
          </a:p>
        </p:txBody>
      </p:sp>
      <p:sp>
        <p:nvSpPr>
          <p:cNvPr id="3" name="Content Placeholder 2">
            <a:extLst>
              <a:ext uri="{FF2B5EF4-FFF2-40B4-BE49-F238E27FC236}">
                <a16:creationId xmlns:a16="http://schemas.microsoft.com/office/drawing/2014/main" id="{9E5B8AF1-8941-468D-85D0-E31FF92CBC76}"/>
              </a:ext>
            </a:extLst>
          </p:cNvPr>
          <p:cNvSpPr>
            <a:spLocks noGrp="1"/>
          </p:cNvSpPr>
          <p:nvPr>
            <p:ph idx="1"/>
          </p:nvPr>
        </p:nvSpPr>
        <p:spPr>
          <a:xfrm>
            <a:off x="731669" y="1417253"/>
            <a:ext cx="7421732" cy="4802572"/>
          </a:xfrm>
        </p:spPr>
        <p:txBody>
          <a:bodyPr>
            <a:normAutofit/>
          </a:bodyPr>
          <a:lstStyle/>
          <a:p>
            <a:r>
              <a:rPr lang="en-US" dirty="0"/>
              <a:t>Usually is calming</a:t>
            </a:r>
          </a:p>
          <a:p>
            <a:r>
              <a:rPr lang="en-US" dirty="0"/>
              <a:t>The diaphragm retreats and the chest cavity expands creating lower pressure in the lungs causing air to flow in permitting the exchange of oxygen and carbon dioxide in the blood, keeping your brain alive so you can think about your vacuum system.</a:t>
            </a:r>
          </a:p>
          <a:p>
            <a:r>
              <a:rPr lang="en-US" dirty="0"/>
              <a:t>An oil free vacuum pump works like the lungs.</a:t>
            </a:r>
          </a:p>
          <a:p>
            <a:r>
              <a:rPr lang="en-US" dirty="0"/>
              <a:t>The vacuum system works like the respiratory system.</a:t>
            </a:r>
          </a:p>
        </p:txBody>
      </p:sp>
      <p:sp>
        <p:nvSpPr>
          <p:cNvPr id="4" name="Footer Placeholder 3">
            <a:extLst>
              <a:ext uri="{FF2B5EF4-FFF2-40B4-BE49-F238E27FC236}">
                <a16:creationId xmlns:a16="http://schemas.microsoft.com/office/drawing/2014/main" id="{94F1E784-2257-4B05-B3FD-737AF3AE055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t>Copyright Growth Solutions Consultants LLC</a:t>
            </a: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FCF8E76-8597-4BC9-9FC4-C766A3F52EC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3FCCD7-B499-46D3-AD03-B12439577665}"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8516879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General Title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lnSpc>
            <a:spcPts val="2200"/>
          </a:lnSpc>
          <a:defRPr sz="1600" smtClean="0">
            <a:solidFill>
              <a:schemeClr val="bg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wh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lnSpc>
            <a:spcPts val="2200"/>
          </a:lnSpc>
          <a:defRPr sz="1600" smtClean="0">
            <a:solidFill>
              <a:schemeClr val="tx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theme>
</file>

<file path=ppt/theme/theme4.xml><?xml version="1.0" encoding="utf-8"?>
<a:theme xmlns:a="http://schemas.openxmlformats.org/drawingml/2006/main" name="Closing slide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lnSpc>
            <a:spcPts val="2200"/>
          </a:lnSpc>
          <a:defRPr sz="1600" smtClean="0">
            <a:solidFill>
              <a:schemeClr val="tx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2018-PPT-Atlas Copco template">
  <a:themeElements>
    <a:clrScheme name="Atlas Copco VI">
      <a:dk1>
        <a:srgbClr val="373D41"/>
      </a:dk1>
      <a:lt1>
        <a:srgbClr val="FFFFFF"/>
      </a:lt1>
      <a:dk2>
        <a:srgbClr val="0099CC"/>
      </a:dk2>
      <a:lt2>
        <a:srgbClr val="BBBDC0"/>
      </a:lt2>
      <a:accent1>
        <a:srgbClr val="0099CC"/>
      </a:accent1>
      <a:accent2>
        <a:srgbClr val="BBBDC0"/>
      </a:accent2>
      <a:accent3>
        <a:srgbClr val="E85F28"/>
      </a:accent3>
      <a:accent4>
        <a:srgbClr val="C8102E"/>
      </a:accent4>
      <a:accent5>
        <a:srgbClr val="7DCEF1"/>
      </a:accent5>
      <a:accent6>
        <a:srgbClr val="43B02A"/>
      </a:accent6>
      <a:hlink>
        <a:srgbClr val="0099CC"/>
      </a:hlink>
      <a:folHlink>
        <a:srgbClr val="373D41"/>
      </a:folHlink>
    </a:clrScheme>
    <a:fontScheme name="VI Template Source Sans Pro">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lnSpc>
            <a:spcPct val="95000"/>
          </a:lnSpc>
          <a:spcBef>
            <a:spcPts val="4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rtlCol="0">
        <a:spAutoFit/>
      </a:bodyPr>
      <a:lstStyle>
        <a:defPPr>
          <a:lnSpc>
            <a:spcPct val="95000"/>
          </a:lnSpc>
          <a:spcBef>
            <a:spcPts val="400"/>
          </a:spcBef>
          <a:defRPr sz="1600" dirty="0" err="1" smtClean="0"/>
        </a:defPPr>
      </a:lstStyle>
    </a:txDef>
  </a:objectDefaults>
  <a:extraClrSchemeLst/>
  <a:custClrLst>
    <a:custClr name="Petrol">
      <a:srgbClr val="008C95"/>
    </a:custClr>
    <a:custClr name="Violet">
      <a:srgbClr val="6D2077"/>
    </a:custClr>
    <a:custClr name="Dark Blue">
      <a:srgbClr val="0066B2"/>
    </a:custClr>
    <a:custClr name="Yellow">
      <a:srgbClr val="FFCD00"/>
    </a:custClr>
    <a:custClr name="Peach">
      <a:srgbClr val="F68D76"/>
    </a:custClr>
    <a:custClr name="Dark Gray Tint">
      <a:srgbClr val="A6AEB3"/>
    </a:custClr>
    <a:custClr name="Light Gray Tint">
      <a:srgbClr val="E6E7E8"/>
    </a:custClr>
    <a:custClr name="Yellow Tint">
      <a:srgbClr val="FFE3A5"/>
    </a:custClr>
    <a:custClr name="Violet Tint">
      <a:srgbClr val="B498C0"/>
    </a:custClr>
    <a:custClr name="Dark Blue Tint">
      <a:srgbClr val="95AEDA"/>
    </a:custClr>
    <a:custClr name="Petrol Tint">
      <a:srgbClr val="91C9D0"/>
    </a:custClr>
    <a:custClr name="Arctic Blue Tint">
      <a:srgbClr val="CAE8F8"/>
    </a:custClr>
    <a:custClr name="Leaf Tint">
      <a:srgbClr val="B3DAAD"/>
    </a:custClr>
    <a:custClr name="Orange Tint">
      <a:srgbClr val="FABD96"/>
    </a:custClr>
  </a:custClrLst>
  <a:extLst>
    <a:ext uri="{05A4C25C-085E-4340-85A3-A5531E510DB2}">
      <thm15:themeFamily xmlns:thm15="http://schemas.microsoft.com/office/thememl/2012/main" name="Atlas Copco Template-20181203.potx [Read-Only]" id="{5C6FFE4F-CCE8-423F-9F5F-D4AD0526986B}" vid="{7B08989D-009A-4249-BA43-B9D671D3029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9442</TotalTime>
  <Words>2777</Words>
  <Application>Microsoft Office PowerPoint</Application>
  <PresentationFormat>Widescreen</PresentationFormat>
  <Paragraphs>595</Paragraphs>
  <Slides>40</Slides>
  <Notes>9</Notes>
  <HiddenSlides>3</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40</vt:i4>
      </vt:variant>
    </vt:vector>
  </HeadingPairs>
  <TitlesOfParts>
    <vt:vector size="54" baseType="lpstr">
      <vt:lpstr>Arial</vt:lpstr>
      <vt:lpstr>Arial MT</vt:lpstr>
      <vt:lpstr>Calibri</vt:lpstr>
      <vt:lpstr>Noto Sans</vt:lpstr>
      <vt:lpstr>Noto Sans Black</vt:lpstr>
      <vt:lpstr>Source Sans Pro</vt:lpstr>
      <vt:lpstr>Source Sans Pro Semibold</vt:lpstr>
      <vt:lpstr>Wingdings</vt:lpstr>
      <vt:lpstr>BP Expo PowerPoint Template</vt:lpstr>
      <vt:lpstr>General Title orange</vt:lpstr>
      <vt:lpstr>Content white</vt:lpstr>
      <vt:lpstr>Closing slide white</vt:lpstr>
      <vt:lpstr>1_BP Expo PowerPoint Template</vt:lpstr>
      <vt:lpstr>2018-PPT-Atlas Copco template</vt:lpstr>
      <vt:lpstr>How to Correctly Apply &amp; Size Oil-Free Vacuum Pumps</vt:lpstr>
      <vt:lpstr>Q&amp;A Format</vt:lpstr>
      <vt:lpstr>Handouts</vt:lpstr>
      <vt:lpstr>Disclaimer</vt:lpstr>
      <vt:lpstr>PowerPoint Presentation</vt:lpstr>
      <vt:lpstr>PowerPoint Presentation</vt:lpstr>
      <vt:lpstr>About the Speaker</vt:lpstr>
      <vt:lpstr>The Coming Conflagration</vt:lpstr>
      <vt:lpstr>Taking a deep breath</vt:lpstr>
      <vt:lpstr>Vacuum and Vacuum Pump Definition</vt:lpstr>
      <vt:lpstr>The Oil Free Vacuum Pump</vt:lpstr>
      <vt:lpstr>Thermodynamics of Compression</vt:lpstr>
      <vt:lpstr>Equation</vt:lpstr>
      <vt:lpstr>The Pump Curve, what you should know</vt:lpstr>
      <vt:lpstr>Representative Pump Curve</vt:lpstr>
      <vt:lpstr>Controlling the vacuum level</vt:lpstr>
      <vt:lpstr>Translations</vt:lpstr>
      <vt:lpstr>Elevation Example</vt:lpstr>
      <vt:lpstr>Evacuation Example</vt:lpstr>
      <vt:lpstr>Condensables</vt:lpstr>
      <vt:lpstr>Condensation Factor – 100% Humidity</vt:lpstr>
      <vt:lpstr>Tissue Machine (8) Pump System- 8000 HP!</vt:lpstr>
      <vt:lpstr>Typical Analysis - Paper Machine</vt:lpstr>
      <vt:lpstr>Possible Scenarios</vt:lpstr>
      <vt:lpstr>Orifice Plate</vt:lpstr>
      <vt:lpstr>Field Test Report Example</vt:lpstr>
      <vt:lpstr>Field Test Report Example</vt:lpstr>
      <vt:lpstr>Piping Guidelines</vt:lpstr>
      <vt:lpstr>What’s Up With Andromeda?</vt:lpstr>
      <vt:lpstr>Questions and Critique</vt:lpstr>
      <vt:lpstr>About the Speaker</vt:lpstr>
      <vt:lpstr>DRY CLAW VACUUM PUMPS IN HUMID APPLICATIONS  </vt:lpstr>
      <vt:lpstr>Dry Claw Principle</vt:lpstr>
      <vt:lpstr>Dry Claw Layout</vt:lpstr>
      <vt:lpstr>Typical Applications</vt:lpstr>
      <vt:lpstr>Why is it important?</vt:lpstr>
      <vt:lpstr>Recommendations</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kimberly vickman</cp:lastModifiedBy>
  <cp:revision>277</cp:revision>
  <dcterms:created xsi:type="dcterms:W3CDTF">2013-07-31T15:38:58Z</dcterms:created>
  <dcterms:modified xsi:type="dcterms:W3CDTF">2021-04-22T15:40:02Z</dcterms:modified>
</cp:coreProperties>
</file>