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85" r:id="rId2"/>
  </p:sldMasterIdLst>
  <p:notesMasterIdLst>
    <p:notesMasterId r:id="rId40"/>
  </p:notesMasterIdLst>
  <p:handoutMasterIdLst>
    <p:handoutMasterId r:id="rId41"/>
  </p:handoutMasterIdLst>
  <p:sldIdLst>
    <p:sldId id="331" r:id="rId3"/>
    <p:sldId id="328" r:id="rId4"/>
    <p:sldId id="332" r:id="rId5"/>
    <p:sldId id="259" r:id="rId6"/>
    <p:sldId id="684" r:id="rId7"/>
    <p:sldId id="382" r:id="rId8"/>
    <p:sldId id="261" r:id="rId9"/>
    <p:sldId id="690" r:id="rId10"/>
    <p:sldId id="333" r:id="rId11"/>
    <p:sldId id="692" r:id="rId12"/>
    <p:sldId id="334" r:id="rId13"/>
    <p:sldId id="335" r:id="rId14"/>
    <p:sldId id="336" r:id="rId15"/>
    <p:sldId id="350" r:id="rId16"/>
    <p:sldId id="338" r:id="rId17"/>
    <p:sldId id="339" r:id="rId18"/>
    <p:sldId id="337" r:id="rId19"/>
    <p:sldId id="351" r:id="rId20"/>
    <p:sldId id="352" r:id="rId21"/>
    <p:sldId id="353" r:id="rId22"/>
    <p:sldId id="340" r:id="rId23"/>
    <p:sldId id="341" r:id="rId24"/>
    <p:sldId id="342" r:id="rId25"/>
    <p:sldId id="691" r:id="rId26"/>
    <p:sldId id="345" r:id="rId27"/>
    <p:sldId id="346" r:id="rId28"/>
    <p:sldId id="343" r:id="rId29"/>
    <p:sldId id="347" r:id="rId30"/>
    <p:sldId id="348" r:id="rId31"/>
    <p:sldId id="349" r:id="rId32"/>
    <p:sldId id="299" r:id="rId33"/>
    <p:sldId id="685" r:id="rId34"/>
    <p:sldId id="686" r:id="rId35"/>
    <p:sldId id="689" r:id="rId36"/>
    <p:sldId id="688" r:id="rId37"/>
    <p:sldId id="300" r:id="rId38"/>
    <p:sldId id="34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5DEBA3-C7D2-4851-96EF-50DD03FBD990}" v="9" dt="2020-03-31T13:26:07.9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73" autoAdjust="0"/>
    <p:restoredTop sz="91375" autoAdjust="0"/>
  </p:normalViewPr>
  <p:slideViewPr>
    <p:cSldViewPr>
      <p:cViewPr varScale="1">
        <p:scale>
          <a:sx n="94" d="100"/>
          <a:sy n="94" d="100"/>
        </p:scale>
        <p:origin x="54" y="12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1344"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 vickman" userId="b4460bdfa3e7a55f" providerId="LiveId" clId="{625DEBA3-C7D2-4851-96EF-50DD03FBD990}"/>
    <pc:docChg chg="undo custSel delSld modSld delMainMaster">
      <pc:chgData name="kimberly vickman" userId="b4460bdfa3e7a55f" providerId="LiveId" clId="{625DEBA3-C7D2-4851-96EF-50DD03FBD990}" dt="2020-03-31T13:31:55.370" v="325" actId="14100"/>
      <pc:docMkLst>
        <pc:docMk/>
      </pc:docMkLst>
      <pc:sldChg chg="delSp modSp mod">
        <pc:chgData name="kimberly vickman" userId="b4460bdfa3e7a55f" providerId="LiveId" clId="{625DEBA3-C7D2-4851-96EF-50DD03FBD990}" dt="2020-03-31T13:22:01.999" v="79" actId="478"/>
        <pc:sldMkLst>
          <pc:docMk/>
          <pc:sldMk cId="1609733911" sldId="261"/>
        </pc:sldMkLst>
        <pc:spChg chg="del mod">
          <ac:chgData name="kimberly vickman" userId="b4460bdfa3e7a55f" providerId="LiveId" clId="{625DEBA3-C7D2-4851-96EF-50DD03FBD990}" dt="2020-03-31T13:22:01.999" v="79" actId="478"/>
          <ac:spMkLst>
            <pc:docMk/>
            <pc:sldMk cId="1609733911" sldId="261"/>
            <ac:spMk id="18" creationId="{06697B34-BD38-4999-B2F6-FB82021F4D5A}"/>
          </ac:spMkLst>
        </pc:spChg>
        <pc:picChg chg="del">
          <ac:chgData name="kimberly vickman" userId="b4460bdfa3e7a55f" providerId="LiveId" clId="{625DEBA3-C7D2-4851-96EF-50DD03FBD990}" dt="2020-03-31T13:21:58.391" v="77" actId="478"/>
          <ac:picMkLst>
            <pc:docMk/>
            <pc:sldMk cId="1609733911" sldId="261"/>
            <ac:picMk id="12" creationId="{28DD0856-A17E-434E-83E0-645AF39A5CE5}"/>
          </ac:picMkLst>
        </pc:picChg>
      </pc:sldChg>
      <pc:sldChg chg="delSp modSp mod">
        <pc:chgData name="kimberly vickman" userId="b4460bdfa3e7a55f" providerId="LiveId" clId="{625DEBA3-C7D2-4851-96EF-50DD03FBD990}" dt="2020-03-31T13:23:08.270" v="165" actId="478"/>
        <pc:sldMkLst>
          <pc:docMk/>
          <pc:sldMk cId="858293759" sldId="299"/>
        </pc:sldMkLst>
        <pc:spChg chg="del mod">
          <ac:chgData name="kimberly vickman" userId="b4460bdfa3e7a55f" providerId="LiveId" clId="{625DEBA3-C7D2-4851-96EF-50DD03FBD990}" dt="2020-03-31T13:23:08.270" v="165" actId="478"/>
          <ac:spMkLst>
            <pc:docMk/>
            <pc:sldMk cId="858293759" sldId="299"/>
            <ac:spMk id="5" creationId="{770B0C82-9CA8-4301-87B0-88E31707CEED}"/>
          </ac:spMkLst>
        </pc:spChg>
        <pc:spChg chg="mod">
          <ac:chgData name="kimberly vickman" userId="b4460bdfa3e7a55f" providerId="LiveId" clId="{625DEBA3-C7D2-4851-96EF-50DD03FBD990}" dt="2020-03-31T13:23:03.193" v="161" actId="20577"/>
          <ac:spMkLst>
            <pc:docMk/>
            <pc:sldMk cId="858293759" sldId="299"/>
            <ac:spMk id="10" creationId="{3E5B7932-8DEB-4188-ABBB-0785E1BF4EF7}"/>
          </ac:spMkLst>
        </pc:spChg>
        <pc:picChg chg="del mod">
          <ac:chgData name="kimberly vickman" userId="b4460bdfa3e7a55f" providerId="LiveId" clId="{625DEBA3-C7D2-4851-96EF-50DD03FBD990}" dt="2020-03-31T13:23:05.452" v="163" actId="478"/>
          <ac:picMkLst>
            <pc:docMk/>
            <pc:sldMk cId="858293759" sldId="299"/>
            <ac:picMk id="7" creationId="{9B4F9248-FCE8-AF49-BD8A-8ECD5713ECB3}"/>
          </ac:picMkLst>
        </pc:picChg>
      </pc:sldChg>
      <pc:sldChg chg="delSp modSp mod">
        <pc:chgData name="kimberly vickman" userId="b4460bdfa3e7a55f" providerId="LiveId" clId="{625DEBA3-C7D2-4851-96EF-50DD03FBD990}" dt="2020-03-31T13:23:17.391" v="168" actId="478"/>
        <pc:sldMkLst>
          <pc:docMk/>
          <pc:sldMk cId="1088430129" sldId="300"/>
        </pc:sldMkLst>
        <pc:spChg chg="del mod">
          <ac:chgData name="kimberly vickman" userId="b4460bdfa3e7a55f" providerId="LiveId" clId="{625DEBA3-C7D2-4851-96EF-50DD03FBD990}" dt="2020-03-31T13:23:17.391" v="168" actId="478"/>
          <ac:spMkLst>
            <pc:docMk/>
            <pc:sldMk cId="1088430129" sldId="300"/>
            <ac:spMk id="4" creationId="{2CC8D779-AE57-4FE8-AF8E-EB00D0FF1E31}"/>
          </ac:spMkLst>
        </pc:spChg>
        <pc:picChg chg="del">
          <ac:chgData name="kimberly vickman" userId="b4460bdfa3e7a55f" providerId="LiveId" clId="{625DEBA3-C7D2-4851-96EF-50DD03FBD990}" dt="2020-03-31T13:23:14.762" v="166" actId="478"/>
          <ac:picMkLst>
            <pc:docMk/>
            <pc:sldMk cId="1088430129" sldId="300"/>
            <ac:picMk id="6" creationId="{99872562-8FE8-1344-9C7F-E711A8A577C8}"/>
          </ac:picMkLst>
        </pc:picChg>
      </pc:sldChg>
      <pc:sldChg chg="del">
        <pc:chgData name="kimberly vickman" userId="b4460bdfa3e7a55f" providerId="LiveId" clId="{625DEBA3-C7D2-4851-96EF-50DD03FBD990}" dt="2020-03-31T13:22:39.292" v="103" actId="47"/>
        <pc:sldMkLst>
          <pc:docMk/>
          <pc:sldMk cId="1197527329" sldId="326"/>
        </pc:sldMkLst>
      </pc:sldChg>
      <pc:sldChg chg="delSp modSp mod">
        <pc:chgData name="kimberly vickman" userId="b4460bdfa3e7a55f" providerId="LiveId" clId="{625DEBA3-C7D2-4851-96EF-50DD03FBD990}" dt="2020-03-31T13:20:39.761" v="37" actId="478"/>
        <pc:sldMkLst>
          <pc:docMk/>
          <pc:sldMk cId="3563209571" sldId="328"/>
        </pc:sldMkLst>
        <pc:spChg chg="del mod">
          <ac:chgData name="kimberly vickman" userId="b4460bdfa3e7a55f" providerId="LiveId" clId="{625DEBA3-C7D2-4851-96EF-50DD03FBD990}" dt="2020-03-31T13:20:39.761" v="37" actId="478"/>
          <ac:spMkLst>
            <pc:docMk/>
            <pc:sldMk cId="3563209571" sldId="328"/>
            <ac:spMk id="5" creationId="{4A2D5583-CAD4-421D-BF67-D0AFC7329AAB}"/>
          </ac:spMkLst>
        </pc:spChg>
        <pc:picChg chg="del">
          <ac:chgData name="kimberly vickman" userId="b4460bdfa3e7a55f" providerId="LiveId" clId="{625DEBA3-C7D2-4851-96EF-50DD03FBD990}" dt="2020-03-31T13:20:37.090" v="35" actId="478"/>
          <ac:picMkLst>
            <pc:docMk/>
            <pc:sldMk cId="3563209571" sldId="328"/>
            <ac:picMk id="7" creationId="{5EA1F3BD-6DD0-3549-B845-A948CFE213C5}"/>
          </ac:picMkLst>
        </pc:picChg>
      </pc:sldChg>
      <pc:sldChg chg="del">
        <pc:chgData name="kimberly vickman" userId="b4460bdfa3e7a55f" providerId="LiveId" clId="{625DEBA3-C7D2-4851-96EF-50DD03FBD990}" dt="2020-03-31T13:22:21.847" v="81" actId="47"/>
        <pc:sldMkLst>
          <pc:docMk/>
          <pc:sldMk cId="369404414" sldId="329"/>
        </pc:sldMkLst>
      </pc:sldChg>
      <pc:sldChg chg="delSp modSp mod">
        <pc:chgData name="kimberly vickman" userId="b4460bdfa3e7a55f" providerId="LiveId" clId="{625DEBA3-C7D2-4851-96EF-50DD03FBD990}" dt="2020-03-31T13:20:29.353" v="34" actId="478"/>
        <pc:sldMkLst>
          <pc:docMk/>
          <pc:sldMk cId="1725197167" sldId="331"/>
        </pc:sldMkLst>
        <pc:spChg chg="mod">
          <ac:chgData name="kimberly vickman" userId="b4460bdfa3e7a55f" providerId="LiveId" clId="{625DEBA3-C7D2-4851-96EF-50DD03FBD990}" dt="2020-03-31T13:20:23.911" v="32" actId="20577"/>
          <ac:spMkLst>
            <pc:docMk/>
            <pc:sldMk cId="1725197167" sldId="331"/>
            <ac:spMk id="2" creationId="{E3D1242F-0F56-4C3B-9E00-835E4E9B0FDD}"/>
          </ac:spMkLst>
        </pc:spChg>
        <pc:spChg chg="del">
          <ac:chgData name="kimberly vickman" userId="b4460bdfa3e7a55f" providerId="LiveId" clId="{625DEBA3-C7D2-4851-96EF-50DD03FBD990}" dt="2020-03-31T13:20:29.353" v="34" actId="478"/>
          <ac:spMkLst>
            <pc:docMk/>
            <pc:sldMk cId="1725197167" sldId="331"/>
            <ac:spMk id="5" creationId="{707ECCA7-3E5C-8148-B0B7-8C186445DE0C}"/>
          </ac:spMkLst>
        </pc:spChg>
        <pc:picChg chg="del">
          <ac:chgData name="kimberly vickman" userId="b4460bdfa3e7a55f" providerId="LiveId" clId="{625DEBA3-C7D2-4851-96EF-50DD03FBD990}" dt="2020-03-31T13:20:28.481" v="33" actId="478"/>
          <ac:picMkLst>
            <pc:docMk/>
            <pc:sldMk cId="1725197167" sldId="331"/>
            <ac:picMk id="6" creationId="{33EFE1DE-EE4A-C04D-8A0F-DF8146FE0CE6}"/>
          </ac:picMkLst>
        </pc:picChg>
      </pc:sldChg>
      <pc:sldChg chg="delSp modSp mod">
        <pc:chgData name="kimberly vickman" userId="b4460bdfa3e7a55f" providerId="LiveId" clId="{625DEBA3-C7D2-4851-96EF-50DD03FBD990}" dt="2020-03-31T13:21:03.909" v="42" actId="1076"/>
        <pc:sldMkLst>
          <pc:docMk/>
          <pc:sldMk cId="770645435" sldId="332"/>
        </pc:sldMkLst>
        <pc:picChg chg="mod">
          <ac:chgData name="kimberly vickman" userId="b4460bdfa3e7a55f" providerId="LiveId" clId="{625DEBA3-C7D2-4851-96EF-50DD03FBD990}" dt="2020-03-31T13:21:03.909" v="42" actId="1076"/>
          <ac:picMkLst>
            <pc:docMk/>
            <pc:sldMk cId="770645435" sldId="332"/>
            <ac:picMk id="2" creationId="{244F3A56-17BB-494D-90CD-119058D3D512}"/>
          </ac:picMkLst>
        </pc:picChg>
        <pc:picChg chg="mod">
          <ac:chgData name="kimberly vickman" userId="b4460bdfa3e7a55f" providerId="LiveId" clId="{625DEBA3-C7D2-4851-96EF-50DD03FBD990}" dt="2020-03-31T13:21:01.455" v="41" actId="1076"/>
          <ac:picMkLst>
            <pc:docMk/>
            <pc:sldMk cId="770645435" sldId="332"/>
            <ac:picMk id="5" creationId="{A3A4675A-2DAC-0345-8EF9-56FB75A71694}"/>
          </ac:picMkLst>
        </pc:picChg>
        <pc:picChg chg="mod">
          <ac:chgData name="kimberly vickman" userId="b4460bdfa3e7a55f" providerId="LiveId" clId="{625DEBA3-C7D2-4851-96EF-50DD03FBD990}" dt="2020-03-31T13:20:59.707" v="40" actId="1076"/>
          <ac:picMkLst>
            <pc:docMk/>
            <pc:sldMk cId="770645435" sldId="332"/>
            <ac:picMk id="6" creationId="{652DE8EC-C07E-1942-B497-101D0C4BB599}"/>
          </ac:picMkLst>
        </pc:picChg>
        <pc:picChg chg="del">
          <ac:chgData name="kimberly vickman" userId="b4460bdfa3e7a55f" providerId="LiveId" clId="{625DEBA3-C7D2-4851-96EF-50DD03FBD990}" dt="2020-03-31T13:20:56.942" v="38" actId="478"/>
          <ac:picMkLst>
            <pc:docMk/>
            <pc:sldMk cId="770645435" sldId="332"/>
            <ac:picMk id="7" creationId="{B169E75A-FB64-8E40-8B1B-E6CB6D75D890}"/>
          </ac:picMkLst>
        </pc:picChg>
        <pc:picChg chg="del">
          <ac:chgData name="kimberly vickman" userId="b4460bdfa3e7a55f" providerId="LiveId" clId="{625DEBA3-C7D2-4851-96EF-50DD03FBD990}" dt="2020-03-31T13:20:57.781" v="39" actId="478"/>
          <ac:picMkLst>
            <pc:docMk/>
            <pc:sldMk cId="770645435" sldId="332"/>
            <ac:picMk id="9" creationId="{094CB6D4-8020-E541-A334-286AB3B726A3}"/>
          </ac:picMkLst>
        </pc:picChg>
      </pc:sldChg>
      <pc:sldChg chg="del">
        <pc:chgData name="kimberly vickman" userId="b4460bdfa3e7a55f" providerId="LiveId" clId="{625DEBA3-C7D2-4851-96EF-50DD03FBD990}" dt="2020-03-31T13:22:23.388" v="83" actId="47"/>
        <pc:sldMkLst>
          <pc:docMk/>
          <pc:sldMk cId="4239203343" sldId="333"/>
        </pc:sldMkLst>
      </pc:sldChg>
      <pc:sldChg chg="del">
        <pc:chgData name="kimberly vickman" userId="b4460bdfa3e7a55f" providerId="LiveId" clId="{625DEBA3-C7D2-4851-96EF-50DD03FBD990}" dt="2020-03-31T13:22:24.056" v="84" actId="47"/>
        <pc:sldMkLst>
          <pc:docMk/>
          <pc:sldMk cId="210264044" sldId="334"/>
        </pc:sldMkLst>
      </pc:sldChg>
      <pc:sldChg chg="del">
        <pc:chgData name="kimberly vickman" userId="b4460bdfa3e7a55f" providerId="LiveId" clId="{625DEBA3-C7D2-4851-96EF-50DD03FBD990}" dt="2020-03-31T13:22:25.149" v="85" actId="47"/>
        <pc:sldMkLst>
          <pc:docMk/>
          <pc:sldMk cId="1907322151" sldId="335"/>
        </pc:sldMkLst>
      </pc:sldChg>
      <pc:sldChg chg="del">
        <pc:chgData name="kimberly vickman" userId="b4460bdfa3e7a55f" providerId="LiveId" clId="{625DEBA3-C7D2-4851-96EF-50DD03FBD990}" dt="2020-03-31T13:22:25.780" v="86" actId="47"/>
        <pc:sldMkLst>
          <pc:docMk/>
          <pc:sldMk cId="3020450668" sldId="336"/>
        </pc:sldMkLst>
      </pc:sldChg>
      <pc:sldChg chg="del">
        <pc:chgData name="kimberly vickman" userId="b4460bdfa3e7a55f" providerId="LiveId" clId="{625DEBA3-C7D2-4851-96EF-50DD03FBD990}" dt="2020-03-31T13:22:27.093" v="88" actId="47"/>
        <pc:sldMkLst>
          <pc:docMk/>
          <pc:sldMk cId="3537638557" sldId="337"/>
        </pc:sldMkLst>
      </pc:sldChg>
      <pc:sldChg chg="del">
        <pc:chgData name="kimberly vickman" userId="b4460bdfa3e7a55f" providerId="LiveId" clId="{625DEBA3-C7D2-4851-96EF-50DD03FBD990}" dt="2020-03-31T13:22:28.101" v="90" actId="47"/>
        <pc:sldMkLst>
          <pc:docMk/>
          <pc:sldMk cId="2781986210" sldId="338"/>
        </pc:sldMkLst>
      </pc:sldChg>
      <pc:sldChg chg="del">
        <pc:chgData name="kimberly vickman" userId="b4460bdfa3e7a55f" providerId="LiveId" clId="{625DEBA3-C7D2-4851-96EF-50DD03FBD990}" dt="2020-03-31T13:22:27.586" v="89" actId="47"/>
        <pc:sldMkLst>
          <pc:docMk/>
          <pc:sldMk cId="1471738437" sldId="339"/>
        </pc:sldMkLst>
      </pc:sldChg>
      <pc:sldChg chg="del">
        <pc:chgData name="kimberly vickman" userId="b4460bdfa3e7a55f" providerId="LiveId" clId="{625DEBA3-C7D2-4851-96EF-50DD03FBD990}" dt="2020-03-31T13:22:29.316" v="92" actId="47"/>
        <pc:sldMkLst>
          <pc:docMk/>
          <pc:sldMk cId="3849570593" sldId="340"/>
        </pc:sldMkLst>
      </pc:sldChg>
      <pc:sldChg chg="del">
        <pc:chgData name="kimberly vickman" userId="b4460bdfa3e7a55f" providerId="LiveId" clId="{625DEBA3-C7D2-4851-96EF-50DD03FBD990}" dt="2020-03-31T13:22:28.553" v="91" actId="47"/>
        <pc:sldMkLst>
          <pc:docMk/>
          <pc:sldMk cId="2682643997" sldId="341"/>
        </pc:sldMkLst>
      </pc:sldChg>
      <pc:sldChg chg="del">
        <pc:chgData name="kimberly vickman" userId="b4460bdfa3e7a55f" providerId="LiveId" clId="{625DEBA3-C7D2-4851-96EF-50DD03FBD990}" dt="2020-03-31T13:22:30.609" v="93" actId="47"/>
        <pc:sldMkLst>
          <pc:docMk/>
          <pc:sldMk cId="866489111" sldId="342"/>
        </pc:sldMkLst>
      </pc:sldChg>
      <pc:sldChg chg="del">
        <pc:chgData name="kimberly vickman" userId="b4460bdfa3e7a55f" providerId="LiveId" clId="{625DEBA3-C7D2-4851-96EF-50DD03FBD990}" dt="2020-03-31T13:22:31.616" v="94" actId="47"/>
        <pc:sldMkLst>
          <pc:docMk/>
          <pc:sldMk cId="291399443" sldId="343"/>
        </pc:sldMkLst>
      </pc:sldChg>
      <pc:sldChg chg="addSp delSp modSp mod">
        <pc:chgData name="kimberly vickman" userId="b4460bdfa3e7a55f" providerId="LiveId" clId="{625DEBA3-C7D2-4851-96EF-50DD03FBD990}" dt="2020-03-31T13:31:55.370" v="325" actId="14100"/>
        <pc:sldMkLst>
          <pc:docMk/>
          <pc:sldMk cId="1143771372" sldId="344"/>
        </pc:sldMkLst>
        <pc:spChg chg="mod">
          <ac:chgData name="kimberly vickman" userId="b4460bdfa3e7a55f" providerId="LiveId" clId="{625DEBA3-C7D2-4851-96EF-50DD03FBD990}" dt="2020-03-31T13:24:34.221" v="263" actId="20577"/>
          <ac:spMkLst>
            <pc:docMk/>
            <pc:sldMk cId="1143771372" sldId="344"/>
            <ac:spMk id="7" creationId="{51926C33-8650-4869-85E8-3400B3EBAF0A}"/>
          </ac:spMkLst>
        </pc:spChg>
        <pc:spChg chg="mod">
          <ac:chgData name="kimberly vickman" userId="b4460bdfa3e7a55f" providerId="LiveId" clId="{625DEBA3-C7D2-4851-96EF-50DD03FBD990}" dt="2020-03-31T13:25:05.153" v="315" actId="20577"/>
          <ac:spMkLst>
            <pc:docMk/>
            <pc:sldMk cId="1143771372" sldId="344"/>
            <ac:spMk id="9" creationId="{0DE92447-1CAC-4D9F-B514-2A22A273DFBA}"/>
          </ac:spMkLst>
        </pc:spChg>
        <pc:spChg chg="mod">
          <ac:chgData name="kimberly vickman" userId="b4460bdfa3e7a55f" providerId="LiveId" clId="{625DEBA3-C7D2-4851-96EF-50DD03FBD990}" dt="2020-03-31T13:31:55.370" v="325" actId="14100"/>
          <ac:spMkLst>
            <pc:docMk/>
            <pc:sldMk cId="1143771372" sldId="344"/>
            <ac:spMk id="10" creationId="{EE7111DF-B3FD-46B5-980C-08DAA98737AF}"/>
          </ac:spMkLst>
        </pc:spChg>
        <pc:spChg chg="del">
          <ac:chgData name="kimberly vickman" userId="b4460bdfa3e7a55f" providerId="LiveId" clId="{625DEBA3-C7D2-4851-96EF-50DD03FBD990}" dt="2020-03-31T13:24:21.991" v="256" actId="478"/>
          <ac:spMkLst>
            <pc:docMk/>
            <pc:sldMk cId="1143771372" sldId="344"/>
            <ac:spMk id="11" creationId="{64CB1291-1EF1-4A8A-9CE1-7D746F24B872}"/>
          </ac:spMkLst>
        </pc:spChg>
        <pc:picChg chg="add mod">
          <ac:chgData name="kimberly vickman" userId="b4460bdfa3e7a55f" providerId="LiveId" clId="{625DEBA3-C7D2-4851-96EF-50DD03FBD990}" dt="2020-03-31T13:31:49.195" v="324" actId="1076"/>
          <ac:picMkLst>
            <pc:docMk/>
            <pc:sldMk cId="1143771372" sldId="344"/>
            <ac:picMk id="2" creationId="{E73C081C-3B05-4B3B-8A8A-86CCA0C04068}"/>
          </ac:picMkLst>
        </pc:picChg>
        <pc:picChg chg="del">
          <ac:chgData name="kimberly vickman" userId="b4460bdfa3e7a55f" providerId="LiveId" clId="{625DEBA3-C7D2-4851-96EF-50DD03FBD990}" dt="2020-03-31T13:25:27.641" v="316" actId="478"/>
          <ac:picMkLst>
            <pc:docMk/>
            <pc:sldMk cId="1143771372" sldId="344"/>
            <ac:picMk id="4" creationId="{65259025-69B4-D149-9EBC-6B75FF426385}"/>
          </ac:picMkLst>
        </pc:picChg>
        <pc:picChg chg="del mod">
          <ac:chgData name="kimberly vickman" userId="b4460bdfa3e7a55f" providerId="LiveId" clId="{625DEBA3-C7D2-4851-96EF-50DD03FBD990}" dt="2020-03-31T13:24:19.321" v="255" actId="478"/>
          <ac:picMkLst>
            <pc:docMk/>
            <pc:sldMk cId="1143771372" sldId="344"/>
            <ac:picMk id="5" creationId="{BA446FBD-A3B3-4306-B5A2-C0F9275CD40A}"/>
          </ac:picMkLst>
        </pc:picChg>
      </pc:sldChg>
      <pc:sldChg chg="del">
        <pc:chgData name="kimberly vickman" userId="b4460bdfa3e7a55f" providerId="LiveId" clId="{625DEBA3-C7D2-4851-96EF-50DD03FBD990}" dt="2020-03-31T13:22:32.909" v="96" actId="47"/>
        <pc:sldMkLst>
          <pc:docMk/>
          <pc:sldMk cId="3176814982" sldId="345"/>
        </pc:sldMkLst>
      </pc:sldChg>
      <pc:sldChg chg="del">
        <pc:chgData name="kimberly vickman" userId="b4460bdfa3e7a55f" providerId="LiveId" clId="{625DEBA3-C7D2-4851-96EF-50DD03FBD990}" dt="2020-03-31T13:22:34.332" v="98" actId="47"/>
        <pc:sldMkLst>
          <pc:docMk/>
          <pc:sldMk cId="762512900" sldId="346"/>
        </pc:sldMkLst>
      </pc:sldChg>
      <pc:sldChg chg="del">
        <pc:chgData name="kimberly vickman" userId="b4460bdfa3e7a55f" providerId="LiveId" clId="{625DEBA3-C7D2-4851-96EF-50DD03FBD990}" dt="2020-03-31T13:22:33.708" v="97" actId="47"/>
        <pc:sldMkLst>
          <pc:docMk/>
          <pc:sldMk cId="3811868354" sldId="347"/>
        </pc:sldMkLst>
      </pc:sldChg>
      <pc:sldChg chg="del">
        <pc:chgData name="kimberly vickman" userId="b4460bdfa3e7a55f" providerId="LiveId" clId="{625DEBA3-C7D2-4851-96EF-50DD03FBD990}" dt="2020-03-31T13:22:26.342" v="87" actId="47"/>
        <pc:sldMkLst>
          <pc:docMk/>
          <pc:sldMk cId="67104155" sldId="348"/>
        </pc:sldMkLst>
      </pc:sldChg>
      <pc:sldChg chg="del">
        <pc:chgData name="kimberly vickman" userId="b4460bdfa3e7a55f" providerId="LiveId" clId="{625DEBA3-C7D2-4851-96EF-50DD03FBD990}" dt="2020-03-31T13:22:35.445" v="99" actId="47"/>
        <pc:sldMkLst>
          <pc:docMk/>
          <pc:sldMk cId="2801680473" sldId="349"/>
        </pc:sldMkLst>
      </pc:sldChg>
      <pc:sldChg chg="del">
        <pc:chgData name="kimberly vickman" userId="b4460bdfa3e7a55f" providerId="LiveId" clId="{625DEBA3-C7D2-4851-96EF-50DD03FBD990}" dt="2020-03-31T13:22:44.194" v="111" actId="47"/>
        <pc:sldMkLst>
          <pc:docMk/>
          <pc:sldMk cId="4047046399" sldId="350"/>
        </pc:sldMkLst>
      </pc:sldChg>
      <pc:sldChg chg="del">
        <pc:chgData name="kimberly vickman" userId="b4460bdfa3e7a55f" providerId="LiveId" clId="{625DEBA3-C7D2-4851-96EF-50DD03FBD990}" dt="2020-03-31T13:22:50.505" v="120" actId="47"/>
        <pc:sldMkLst>
          <pc:docMk/>
          <pc:sldMk cId="446348368" sldId="351"/>
        </pc:sldMkLst>
      </pc:sldChg>
      <pc:sldChg chg="del">
        <pc:chgData name="kimberly vickman" userId="b4460bdfa3e7a55f" providerId="LiveId" clId="{625DEBA3-C7D2-4851-96EF-50DD03FBD990}" dt="2020-03-31T13:22:46.092" v="114" actId="47"/>
        <pc:sldMkLst>
          <pc:docMk/>
          <pc:sldMk cId="4282452854" sldId="352"/>
        </pc:sldMkLst>
      </pc:sldChg>
      <pc:sldChg chg="del">
        <pc:chgData name="kimberly vickman" userId="b4460bdfa3e7a55f" providerId="LiveId" clId="{625DEBA3-C7D2-4851-96EF-50DD03FBD990}" dt="2020-03-31T13:22:48.717" v="118" actId="47"/>
        <pc:sldMkLst>
          <pc:docMk/>
          <pc:sldMk cId="4207919720" sldId="353"/>
        </pc:sldMkLst>
      </pc:sldChg>
      <pc:sldChg chg="del">
        <pc:chgData name="kimberly vickman" userId="b4460bdfa3e7a55f" providerId="LiveId" clId="{625DEBA3-C7D2-4851-96EF-50DD03FBD990}" dt="2020-03-31T13:22:48.123" v="117" actId="47"/>
        <pc:sldMkLst>
          <pc:docMk/>
          <pc:sldMk cId="960242414" sldId="354"/>
        </pc:sldMkLst>
      </pc:sldChg>
      <pc:sldChg chg="del">
        <pc:chgData name="kimberly vickman" userId="b4460bdfa3e7a55f" providerId="LiveId" clId="{625DEBA3-C7D2-4851-96EF-50DD03FBD990}" dt="2020-03-31T13:22:49.728" v="119" actId="47"/>
        <pc:sldMkLst>
          <pc:docMk/>
          <pc:sldMk cId="2962320672" sldId="355"/>
        </pc:sldMkLst>
      </pc:sldChg>
      <pc:sldChg chg="del">
        <pc:chgData name="kimberly vickman" userId="b4460bdfa3e7a55f" providerId="LiveId" clId="{625DEBA3-C7D2-4851-96EF-50DD03FBD990}" dt="2020-03-31T13:22:52.443" v="122" actId="47"/>
        <pc:sldMkLst>
          <pc:docMk/>
          <pc:sldMk cId="3525235864" sldId="356"/>
        </pc:sldMkLst>
      </pc:sldChg>
      <pc:sldChg chg="del">
        <pc:chgData name="kimberly vickman" userId="b4460bdfa3e7a55f" providerId="LiveId" clId="{625DEBA3-C7D2-4851-96EF-50DD03FBD990}" dt="2020-03-31T13:22:44.858" v="112" actId="47"/>
        <pc:sldMkLst>
          <pc:docMk/>
          <pc:sldMk cId="4030112091" sldId="358"/>
        </pc:sldMkLst>
      </pc:sldChg>
      <pc:sldChg chg="del">
        <pc:chgData name="kimberly vickman" userId="b4460bdfa3e7a55f" providerId="LiveId" clId="{625DEBA3-C7D2-4851-96EF-50DD03FBD990}" dt="2020-03-31T13:22:45.495" v="113" actId="47"/>
        <pc:sldMkLst>
          <pc:docMk/>
          <pc:sldMk cId="2204144367" sldId="359"/>
        </pc:sldMkLst>
      </pc:sldChg>
      <pc:sldChg chg="del">
        <pc:chgData name="kimberly vickman" userId="b4460bdfa3e7a55f" providerId="LiveId" clId="{625DEBA3-C7D2-4851-96EF-50DD03FBD990}" dt="2020-03-31T13:22:36.911" v="100" actId="47"/>
        <pc:sldMkLst>
          <pc:docMk/>
          <pc:sldMk cId="3002286150" sldId="381"/>
        </pc:sldMkLst>
      </pc:sldChg>
      <pc:sldChg chg="delSp modSp mod">
        <pc:chgData name="kimberly vickman" userId="b4460bdfa3e7a55f" providerId="LiveId" clId="{625DEBA3-C7D2-4851-96EF-50DD03FBD990}" dt="2020-03-31T13:21:52.732" v="76" actId="20577"/>
        <pc:sldMkLst>
          <pc:docMk/>
          <pc:sldMk cId="682461314" sldId="382"/>
        </pc:sldMkLst>
        <pc:spChg chg="del mod">
          <ac:chgData name="kimberly vickman" userId="b4460bdfa3e7a55f" providerId="LiveId" clId="{625DEBA3-C7D2-4851-96EF-50DD03FBD990}" dt="2020-03-31T13:21:35.110" v="44" actId="478"/>
          <ac:spMkLst>
            <pc:docMk/>
            <pc:sldMk cId="682461314" sldId="382"/>
            <ac:spMk id="6" creationId="{A8D2ECF7-81FB-429C-8C07-DE0B6E849082}"/>
          </ac:spMkLst>
        </pc:spChg>
        <pc:spChg chg="mod">
          <ac:chgData name="kimberly vickman" userId="b4460bdfa3e7a55f" providerId="LiveId" clId="{625DEBA3-C7D2-4851-96EF-50DD03FBD990}" dt="2020-03-31T13:21:52.732" v="76" actId="20577"/>
          <ac:spMkLst>
            <pc:docMk/>
            <pc:sldMk cId="682461314" sldId="382"/>
            <ac:spMk id="9" creationId="{D6F21835-BFB5-4C81-8E7A-7C4813068C0B}"/>
          </ac:spMkLst>
        </pc:spChg>
        <pc:picChg chg="del">
          <ac:chgData name="kimberly vickman" userId="b4460bdfa3e7a55f" providerId="LiveId" clId="{625DEBA3-C7D2-4851-96EF-50DD03FBD990}" dt="2020-03-31T13:21:36.051" v="45" actId="478"/>
          <ac:picMkLst>
            <pc:docMk/>
            <pc:sldMk cId="682461314" sldId="382"/>
            <ac:picMk id="7" creationId="{F171AF0A-FC84-9B43-9BC6-AC375812EC47}"/>
          </ac:picMkLst>
        </pc:picChg>
      </pc:sldChg>
      <pc:sldChg chg="del">
        <pc:chgData name="kimberly vickman" userId="b4460bdfa3e7a55f" providerId="LiveId" clId="{625DEBA3-C7D2-4851-96EF-50DD03FBD990}" dt="2020-03-31T13:22:20.728" v="80" actId="47"/>
        <pc:sldMkLst>
          <pc:docMk/>
          <pc:sldMk cId="2662733282" sldId="383"/>
        </pc:sldMkLst>
      </pc:sldChg>
      <pc:sldChg chg="del">
        <pc:chgData name="kimberly vickman" userId="b4460bdfa3e7a55f" providerId="LiveId" clId="{625DEBA3-C7D2-4851-96EF-50DD03FBD990}" dt="2020-03-31T13:22:22.609" v="82" actId="47"/>
        <pc:sldMkLst>
          <pc:docMk/>
          <pc:sldMk cId="4176493724" sldId="384"/>
        </pc:sldMkLst>
      </pc:sldChg>
      <pc:sldChg chg="del">
        <pc:chgData name="kimberly vickman" userId="b4460bdfa3e7a55f" providerId="LiveId" clId="{625DEBA3-C7D2-4851-96EF-50DD03FBD990}" dt="2020-03-31T13:22:32.183" v="95" actId="47"/>
        <pc:sldMkLst>
          <pc:docMk/>
          <pc:sldMk cId="46210387" sldId="385"/>
        </pc:sldMkLst>
      </pc:sldChg>
      <pc:sldChg chg="del">
        <pc:chgData name="kimberly vickman" userId="b4460bdfa3e7a55f" providerId="LiveId" clId="{625DEBA3-C7D2-4851-96EF-50DD03FBD990}" dt="2020-03-31T13:22:38.681" v="102" actId="47"/>
        <pc:sldMkLst>
          <pc:docMk/>
          <pc:sldMk cId="37355154" sldId="386"/>
        </pc:sldMkLst>
      </pc:sldChg>
      <pc:sldChg chg="del">
        <pc:chgData name="kimberly vickman" userId="b4460bdfa3e7a55f" providerId="LiveId" clId="{625DEBA3-C7D2-4851-96EF-50DD03FBD990}" dt="2020-03-31T13:22:39.972" v="104" actId="47"/>
        <pc:sldMkLst>
          <pc:docMk/>
          <pc:sldMk cId="3236205182" sldId="387"/>
        </pc:sldMkLst>
      </pc:sldChg>
      <pc:sldChg chg="del">
        <pc:chgData name="kimberly vickman" userId="b4460bdfa3e7a55f" providerId="LiveId" clId="{625DEBA3-C7D2-4851-96EF-50DD03FBD990}" dt="2020-03-31T13:22:40.598" v="105" actId="47"/>
        <pc:sldMkLst>
          <pc:docMk/>
          <pc:sldMk cId="2023317429" sldId="388"/>
        </pc:sldMkLst>
      </pc:sldChg>
      <pc:sldChg chg="del">
        <pc:chgData name="kimberly vickman" userId="b4460bdfa3e7a55f" providerId="LiveId" clId="{625DEBA3-C7D2-4851-96EF-50DD03FBD990}" dt="2020-03-31T13:22:41.205" v="106" actId="47"/>
        <pc:sldMkLst>
          <pc:docMk/>
          <pc:sldMk cId="3697909285" sldId="389"/>
        </pc:sldMkLst>
      </pc:sldChg>
      <pc:sldChg chg="del">
        <pc:chgData name="kimberly vickman" userId="b4460bdfa3e7a55f" providerId="LiveId" clId="{625DEBA3-C7D2-4851-96EF-50DD03FBD990}" dt="2020-03-31T13:22:41.740" v="107" actId="47"/>
        <pc:sldMkLst>
          <pc:docMk/>
          <pc:sldMk cId="1144604675" sldId="390"/>
        </pc:sldMkLst>
      </pc:sldChg>
      <pc:sldChg chg="del">
        <pc:chgData name="kimberly vickman" userId="b4460bdfa3e7a55f" providerId="LiveId" clId="{625DEBA3-C7D2-4851-96EF-50DD03FBD990}" dt="2020-03-31T13:22:42.328" v="108" actId="47"/>
        <pc:sldMkLst>
          <pc:docMk/>
          <pc:sldMk cId="3565565588" sldId="391"/>
        </pc:sldMkLst>
      </pc:sldChg>
      <pc:sldChg chg="del">
        <pc:chgData name="kimberly vickman" userId="b4460bdfa3e7a55f" providerId="LiveId" clId="{625DEBA3-C7D2-4851-96EF-50DD03FBD990}" dt="2020-03-31T13:22:42.961" v="109" actId="47"/>
        <pc:sldMkLst>
          <pc:docMk/>
          <pc:sldMk cId="448596416" sldId="392"/>
        </pc:sldMkLst>
      </pc:sldChg>
      <pc:sldChg chg="del">
        <pc:chgData name="kimberly vickman" userId="b4460bdfa3e7a55f" providerId="LiveId" clId="{625DEBA3-C7D2-4851-96EF-50DD03FBD990}" dt="2020-03-31T13:22:43.556" v="110" actId="47"/>
        <pc:sldMkLst>
          <pc:docMk/>
          <pc:sldMk cId="2020845965" sldId="393"/>
        </pc:sldMkLst>
      </pc:sldChg>
      <pc:sldChg chg="del">
        <pc:chgData name="kimberly vickman" userId="b4460bdfa3e7a55f" providerId="LiveId" clId="{625DEBA3-C7D2-4851-96EF-50DD03FBD990}" dt="2020-03-31T13:22:46.703" v="115" actId="47"/>
        <pc:sldMkLst>
          <pc:docMk/>
          <pc:sldMk cId="2566426238" sldId="394"/>
        </pc:sldMkLst>
      </pc:sldChg>
      <pc:sldChg chg="del">
        <pc:chgData name="kimberly vickman" userId="b4460bdfa3e7a55f" providerId="LiveId" clId="{625DEBA3-C7D2-4851-96EF-50DD03FBD990}" dt="2020-03-31T13:22:47.502" v="116" actId="47"/>
        <pc:sldMkLst>
          <pc:docMk/>
          <pc:sldMk cId="3019990868" sldId="395"/>
        </pc:sldMkLst>
      </pc:sldChg>
      <pc:sldChg chg="del">
        <pc:chgData name="kimberly vickman" userId="b4460bdfa3e7a55f" providerId="LiveId" clId="{625DEBA3-C7D2-4851-96EF-50DD03FBD990}" dt="2020-03-31T13:22:51.315" v="121" actId="47"/>
        <pc:sldMkLst>
          <pc:docMk/>
          <pc:sldMk cId="3256947301" sldId="396"/>
        </pc:sldMkLst>
      </pc:sldChg>
      <pc:sldChg chg="del">
        <pc:chgData name="kimberly vickman" userId="b4460bdfa3e7a55f" providerId="LiveId" clId="{625DEBA3-C7D2-4851-96EF-50DD03FBD990}" dt="2020-03-31T13:22:37.976" v="101" actId="47"/>
        <pc:sldMkLst>
          <pc:docMk/>
          <pc:sldMk cId="2340277830" sldId="397"/>
        </pc:sldMkLst>
      </pc:sldChg>
      <pc:sldMasterChg chg="del delSldLayout">
        <pc:chgData name="kimberly vickman" userId="b4460bdfa3e7a55f" providerId="LiveId" clId="{625DEBA3-C7D2-4851-96EF-50DD03FBD990}" dt="2020-03-31T13:22:35.445" v="99" actId="47"/>
        <pc:sldMasterMkLst>
          <pc:docMk/>
          <pc:sldMasterMk cId="1313454629" sldId="2147483678"/>
        </pc:sldMasterMkLst>
        <pc:sldLayoutChg chg="del">
          <pc:chgData name="kimberly vickman" userId="b4460bdfa3e7a55f" providerId="LiveId" clId="{625DEBA3-C7D2-4851-96EF-50DD03FBD990}" dt="2020-03-31T13:22:35.445" v="99" actId="47"/>
          <pc:sldLayoutMkLst>
            <pc:docMk/>
            <pc:sldMasterMk cId="1313454629" sldId="2147483678"/>
            <pc:sldLayoutMk cId="818886213" sldId="2147483679"/>
          </pc:sldLayoutMkLst>
        </pc:sldLayoutChg>
        <pc:sldLayoutChg chg="del">
          <pc:chgData name="kimberly vickman" userId="b4460bdfa3e7a55f" providerId="LiveId" clId="{625DEBA3-C7D2-4851-96EF-50DD03FBD990}" dt="2020-03-31T13:22:35.445" v="99" actId="47"/>
          <pc:sldLayoutMkLst>
            <pc:docMk/>
            <pc:sldMasterMk cId="1313454629" sldId="2147483678"/>
            <pc:sldLayoutMk cId="358254293" sldId="2147483680"/>
          </pc:sldLayoutMkLst>
        </pc:sldLayoutChg>
        <pc:sldLayoutChg chg="del">
          <pc:chgData name="kimberly vickman" userId="b4460bdfa3e7a55f" providerId="LiveId" clId="{625DEBA3-C7D2-4851-96EF-50DD03FBD990}" dt="2020-03-31T13:22:35.445" v="99" actId="47"/>
          <pc:sldLayoutMkLst>
            <pc:docMk/>
            <pc:sldMasterMk cId="1313454629" sldId="2147483678"/>
            <pc:sldLayoutMk cId="264181632" sldId="2147483681"/>
          </pc:sldLayoutMkLst>
        </pc:sldLayoutChg>
        <pc:sldLayoutChg chg="del">
          <pc:chgData name="kimberly vickman" userId="b4460bdfa3e7a55f" providerId="LiveId" clId="{625DEBA3-C7D2-4851-96EF-50DD03FBD990}" dt="2020-03-31T13:22:35.445" v="99" actId="47"/>
          <pc:sldLayoutMkLst>
            <pc:docMk/>
            <pc:sldMasterMk cId="1313454629" sldId="2147483678"/>
            <pc:sldLayoutMk cId="4034966955" sldId="2147483682"/>
          </pc:sldLayoutMkLst>
        </pc:sldLayoutChg>
        <pc:sldLayoutChg chg="del">
          <pc:chgData name="kimberly vickman" userId="b4460bdfa3e7a55f" providerId="LiveId" clId="{625DEBA3-C7D2-4851-96EF-50DD03FBD990}" dt="2020-03-31T13:22:35.445" v="99" actId="47"/>
          <pc:sldLayoutMkLst>
            <pc:docMk/>
            <pc:sldMasterMk cId="1313454629" sldId="2147483678"/>
            <pc:sldLayoutMk cId="3703175060" sldId="2147483683"/>
          </pc:sldLayoutMkLst>
        </pc:sldLayoutChg>
        <pc:sldLayoutChg chg="del">
          <pc:chgData name="kimberly vickman" userId="b4460bdfa3e7a55f" providerId="LiveId" clId="{625DEBA3-C7D2-4851-96EF-50DD03FBD990}" dt="2020-03-31T13:22:35.445" v="99" actId="47"/>
          <pc:sldLayoutMkLst>
            <pc:docMk/>
            <pc:sldMasterMk cId="1313454629" sldId="2147483678"/>
            <pc:sldLayoutMk cId="3241103560" sldId="2147483684"/>
          </pc:sldLayoutMkLst>
        </pc:sldLayoutChg>
      </pc:sldMasterChg>
      <pc:sldMasterChg chg="del delSldLayout">
        <pc:chgData name="kimberly vickman" userId="b4460bdfa3e7a55f" providerId="LiveId" clId="{625DEBA3-C7D2-4851-96EF-50DD03FBD990}" dt="2020-03-31T13:22:52.443" v="122" actId="47"/>
        <pc:sldMasterMkLst>
          <pc:docMk/>
          <pc:sldMasterMk cId="3450348634" sldId="2147483685"/>
        </pc:sldMasterMkLst>
        <pc:sldLayoutChg chg="del">
          <pc:chgData name="kimberly vickman" userId="b4460bdfa3e7a55f" providerId="LiveId" clId="{625DEBA3-C7D2-4851-96EF-50DD03FBD990}" dt="2020-03-31T13:22:52.443" v="122" actId="47"/>
          <pc:sldLayoutMkLst>
            <pc:docMk/>
            <pc:sldMasterMk cId="3450348634" sldId="2147483685"/>
            <pc:sldLayoutMk cId="3778858934" sldId="2147483686"/>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1844976963" sldId="2147483687"/>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3956643066" sldId="2147483688"/>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2924718196" sldId="2147483689"/>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3748097822" sldId="2147483690"/>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1845778004" sldId="2147483691"/>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3719119416" sldId="2147483692"/>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3399650259" sldId="2147483693"/>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73958278" sldId="2147483694"/>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1212663295" sldId="2147483695"/>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3965729922" sldId="2147483696"/>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2675784483" sldId="2147483697"/>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2368069690" sldId="2147483698"/>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1440286259" sldId="2147483699"/>
          </pc:sldLayoutMkLst>
        </pc:sldLayoutChg>
        <pc:sldLayoutChg chg="del">
          <pc:chgData name="kimberly vickman" userId="b4460bdfa3e7a55f" providerId="LiveId" clId="{625DEBA3-C7D2-4851-96EF-50DD03FBD990}" dt="2020-03-31T13:22:52.443" v="122" actId="47"/>
          <pc:sldLayoutMkLst>
            <pc:docMk/>
            <pc:sldMasterMk cId="3450348634" sldId="2147483685"/>
            <pc:sldLayoutMk cId="378844642" sldId="2147483700"/>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01CCE5-BF8B-4699-9865-77AA47162E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19B300-4512-4E0F-8DFE-0CC69E73E6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C312CC-FF60-4B7B-83EE-14AE31C28F8F}" type="datetimeFigureOut">
              <a:rPr lang="en-US" smtClean="0"/>
              <a:t>4/23/2020</a:t>
            </a:fld>
            <a:endParaRPr lang="en-US"/>
          </a:p>
        </p:txBody>
      </p:sp>
      <p:sp>
        <p:nvSpPr>
          <p:cNvPr id="4" name="Footer Placeholder 3">
            <a:extLst>
              <a:ext uri="{FF2B5EF4-FFF2-40B4-BE49-F238E27FC236}">
                <a16:creationId xmlns:a16="http://schemas.microsoft.com/office/drawing/2014/main" id="{21736F6F-73A4-4BA8-8902-747533D160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8F3008-F973-41F4-8528-DBB127E52C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7F2ED6-2706-41DB-BBF3-3D05DCD3838B}" type="slidenum">
              <a:rPr lang="en-US" smtClean="0"/>
              <a:t>‹#›</a:t>
            </a:fld>
            <a:endParaRPr lang="en-US"/>
          </a:p>
        </p:txBody>
      </p:sp>
    </p:spTree>
    <p:extLst>
      <p:ext uri="{BB962C8B-B14F-4D97-AF65-F5344CB8AC3E}">
        <p14:creationId xmlns:p14="http://schemas.microsoft.com/office/powerpoint/2010/main" val="3448474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2005C-CF68-406C-BFD9-D66C7C5EDAF8}" type="datetimeFigureOut">
              <a:rPr lang="en-US" smtClean="0"/>
              <a:pPr/>
              <a:t>4/23/2020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46EB7B-38EB-4113-8938-7852F77C677C}" type="slidenum">
              <a:rPr lang="en-US" smtClean="0"/>
              <a:pPr/>
              <a:t>‹#›</a:t>
            </a:fld>
            <a:endParaRPr lang="en-US"/>
          </a:p>
        </p:txBody>
      </p:sp>
    </p:spTree>
    <p:extLst>
      <p:ext uri="{BB962C8B-B14F-4D97-AF65-F5344CB8AC3E}">
        <p14:creationId xmlns:p14="http://schemas.microsoft.com/office/powerpoint/2010/main" val="345162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2</a:t>
            </a:fld>
            <a:endParaRPr lang="en-US"/>
          </a:p>
        </p:txBody>
      </p:sp>
    </p:spTree>
    <p:extLst>
      <p:ext uri="{BB962C8B-B14F-4D97-AF65-F5344CB8AC3E}">
        <p14:creationId xmlns:p14="http://schemas.microsoft.com/office/powerpoint/2010/main" val="2950045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3</a:t>
            </a:fld>
            <a:endParaRPr lang="en-US"/>
          </a:p>
        </p:txBody>
      </p:sp>
    </p:spTree>
    <p:extLst>
      <p:ext uri="{BB962C8B-B14F-4D97-AF65-F5344CB8AC3E}">
        <p14:creationId xmlns:p14="http://schemas.microsoft.com/office/powerpoint/2010/main" val="927614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35</a:t>
            </a:fld>
            <a:endParaRPr lang="en-US"/>
          </a:p>
        </p:txBody>
      </p:sp>
    </p:spTree>
    <p:extLst>
      <p:ext uri="{BB962C8B-B14F-4D97-AF65-F5344CB8AC3E}">
        <p14:creationId xmlns:p14="http://schemas.microsoft.com/office/powerpoint/2010/main" val="1262393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37</a:t>
            </a:fld>
            <a:endParaRPr lang="en-US"/>
          </a:p>
        </p:txBody>
      </p:sp>
    </p:spTree>
    <p:extLst>
      <p:ext uri="{BB962C8B-B14F-4D97-AF65-F5344CB8AC3E}">
        <p14:creationId xmlns:p14="http://schemas.microsoft.com/office/powerpoint/2010/main" val="19481386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www.airbestpractices.com/" TargetMode="External"/><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617B374-FC1B-419B-BB11-968E05E520ED}"/>
              </a:ext>
            </a:extLst>
          </p:cNvPr>
          <p:cNvSpPr>
            <a:spLocks noGrp="1"/>
          </p:cNvSpPr>
          <p:nvPr>
            <p:ph type="ctrTitle" hasCustomPrompt="1"/>
          </p:nvPr>
        </p:nvSpPr>
        <p:spPr>
          <a:xfrm>
            <a:off x="2032000" y="1610838"/>
            <a:ext cx="8229600" cy="1143000"/>
          </a:xfrm>
        </p:spPr>
        <p:txBody>
          <a:bodyPr>
            <a:normAutofit/>
          </a:bodyPr>
          <a:lstStyle>
            <a:lvl1pPr algn="ctr">
              <a:defRPr/>
            </a:lvl1pPr>
          </a:lstStyle>
          <a:p>
            <a:pPr algn="ctr"/>
            <a:r>
              <a:rPr lang="en-US" cap="none" dirty="0">
                <a:solidFill>
                  <a:schemeClr val="accent4"/>
                </a:solidFill>
              </a:rPr>
              <a:t>Presentation Title</a:t>
            </a:r>
            <a:endParaRPr lang="en-US" sz="2200" cap="none" dirty="0">
              <a:solidFill>
                <a:schemeClr val="accent5"/>
              </a:solidFill>
            </a:endParaRPr>
          </a:p>
        </p:txBody>
      </p:sp>
      <p:pic>
        <p:nvPicPr>
          <p:cNvPr id="10" name="Picture 9" descr="CABP_EXPO_lines.png">
            <a:extLst>
              <a:ext uri="{FF2B5EF4-FFF2-40B4-BE49-F238E27FC236}">
                <a16:creationId xmlns:a16="http://schemas.microsoft.com/office/drawing/2014/main" id="{30A0440F-9E3C-4D76-81F4-E1CBF17EF2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1200" y="2932040"/>
            <a:ext cx="8331200" cy="202799"/>
          </a:xfrm>
          <a:prstGeom prst="rect">
            <a:avLst/>
          </a:prstGeom>
        </p:spPr>
      </p:pic>
      <p:pic>
        <p:nvPicPr>
          <p:cNvPr id="6" name="Picture 5">
            <a:extLst>
              <a:ext uri="{FF2B5EF4-FFF2-40B4-BE49-F238E27FC236}">
                <a16:creationId xmlns:a16="http://schemas.microsoft.com/office/drawing/2014/main" id="{65AA23F1-623D-45CA-9525-9C4F191C39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72600" y="5791200"/>
            <a:ext cx="2425246" cy="827562"/>
          </a:xfrm>
          <a:prstGeom prst="rect">
            <a:avLst/>
          </a:prstGeom>
        </p:spPr>
      </p:pic>
      <p:pic>
        <p:nvPicPr>
          <p:cNvPr id="9" name="Picture 8">
            <a:extLst>
              <a:ext uri="{FF2B5EF4-FFF2-40B4-BE49-F238E27FC236}">
                <a16:creationId xmlns:a16="http://schemas.microsoft.com/office/drawing/2014/main" id="{0C3BE185-5DA3-4470-87A1-38446924DB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4154" y="5902034"/>
            <a:ext cx="3124200" cy="71672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4/23/2020</a:t>
            </a:fld>
            <a:endParaRPr lang="en-US"/>
          </a:p>
        </p:txBody>
      </p:sp>
      <p:sp>
        <p:nvSpPr>
          <p:cNvPr id="8" name="Footer Placeholder 7"/>
          <p:cNvSpPr>
            <a:spLocks noGrp="1"/>
          </p:cNvSpPr>
          <p:nvPr>
            <p:ph type="ftr" sz="quarter" idx="11"/>
          </p:nvPr>
        </p:nvSpPr>
        <p:spPr>
          <a:xfrm rot="5400000">
            <a:off x="9541736" y="3642360"/>
            <a:ext cx="4572000" cy="487680"/>
          </a:xfrm>
          <a:prstGeom prst="rect">
            <a:avLst/>
          </a:prstGeom>
        </p:spPr>
        <p:txBody>
          <a:bodyPr/>
          <a:lstStyle/>
          <a:p>
            <a:endParaRPr lang="en-US"/>
          </a:p>
        </p:txBody>
      </p:sp>
      <p:sp>
        <p:nvSpPr>
          <p:cNvPr id="11" name="Content Placeholder 10"/>
          <p:cNvSpPr>
            <a:spLocks noGrp="1"/>
          </p:cNvSpPr>
          <p:nvPr>
            <p:ph sz="quarter" idx="2"/>
          </p:nvPr>
        </p:nvSpPr>
        <p:spPr>
          <a:xfrm>
            <a:off x="6096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3259336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11110468" y="467868"/>
            <a:ext cx="1447800" cy="512064"/>
          </a:xfrm>
          <a:prstGeom prst="rect">
            <a:avLst/>
          </a:prstGeom>
        </p:spPr>
        <p:txBody>
          <a:bodyPr rtlCol="0"/>
          <a:lstStyle/>
          <a:p>
            <a:fld id="{2736994D-1C0E-4F38-8305-B404FD786FF8}" type="datetimeFigureOut">
              <a:rPr lang="en-US" smtClean="0"/>
              <a:pPr/>
              <a:t>4/23/2020</a:t>
            </a:fld>
            <a:endParaRPr lang="en-US"/>
          </a:p>
        </p:txBody>
      </p:sp>
      <p:sp>
        <p:nvSpPr>
          <p:cNvPr id="8" name="Footer Placeholder 7"/>
          <p:cNvSpPr>
            <a:spLocks noGrp="1"/>
          </p:cNvSpPr>
          <p:nvPr>
            <p:ph type="ftr" sz="quarter" idx="12"/>
          </p:nvPr>
        </p:nvSpPr>
        <p:spPr>
          <a:xfrm rot="5400000">
            <a:off x="9541736" y="3642360"/>
            <a:ext cx="4572000" cy="487680"/>
          </a:xfrm>
          <a:prstGeom prst="rect">
            <a:avLst/>
          </a:prstGeom>
        </p:spPr>
        <p:txBody>
          <a:bodyPr rtlCol="0"/>
          <a:lstStyle/>
          <a:p>
            <a:endParaRPr lang="en-US"/>
          </a:p>
        </p:txBody>
      </p:sp>
    </p:spTree>
    <p:extLst>
      <p:ext uri="{BB962C8B-B14F-4D97-AF65-F5344CB8AC3E}">
        <p14:creationId xmlns:p14="http://schemas.microsoft.com/office/powerpoint/2010/main" val="4241243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4/23/2020</a:t>
            </a:fld>
            <a:endParaRPr lang="en-US"/>
          </a:p>
        </p:txBody>
      </p:sp>
      <p:sp>
        <p:nvSpPr>
          <p:cNvPr id="3" name="Footer Placeholder 2"/>
          <p:cNvSpPr>
            <a:spLocks noGrp="1"/>
          </p:cNvSpPr>
          <p:nvPr>
            <p:ph type="ftr" sz="quarter" idx="11"/>
          </p:nvPr>
        </p:nvSpPr>
        <p:spPr>
          <a:xfrm rot="5400000">
            <a:off x="9541736" y="3642360"/>
            <a:ext cx="4572000" cy="487680"/>
          </a:xfrm>
          <a:prstGeom prst="rect">
            <a:avLst/>
          </a:prstGeom>
        </p:spPr>
        <p:txBody>
          <a:bodyPr/>
          <a:lstStyle/>
          <a:p>
            <a:endParaRPr lang="en-US"/>
          </a:p>
        </p:txBody>
      </p:sp>
    </p:spTree>
    <p:extLst>
      <p:ext uri="{BB962C8B-B14F-4D97-AF65-F5344CB8AC3E}">
        <p14:creationId xmlns:p14="http://schemas.microsoft.com/office/powerpoint/2010/main" val="931898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10972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a:xfrm rot="5400000">
            <a:off x="11114532" y="467868"/>
            <a:ext cx="1447800" cy="512064"/>
          </a:xfrm>
          <a:prstGeom prst="rect">
            <a:avLst/>
          </a:prstGeom>
        </p:spPr>
        <p:txBody>
          <a:bodyPr rtlCol="0"/>
          <a:lstStyle/>
          <a:p>
            <a:fld id="{2736994D-1C0E-4F38-8305-B404FD786FF8}" type="datetimeFigureOut">
              <a:rPr lang="en-US" smtClean="0"/>
              <a:pPr/>
              <a:t>4/23/2020</a:t>
            </a:fld>
            <a:endParaRPr lang="en-US"/>
          </a:p>
        </p:txBody>
      </p:sp>
      <p:sp>
        <p:nvSpPr>
          <p:cNvPr id="9" name="Slide Number Placeholder 8"/>
          <p:cNvSpPr>
            <a:spLocks noGrp="1"/>
          </p:cNvSpPr>
          <p:nvPr>
            <p:ph type="sldNum" sz="quarter" idx="15"/>
          </p:nvPr>
        </p:nvSpPr>
        <p:spPr>
          <a:xfrm>
            <a:off x="11379200" y="6336792"/>
            <a:ext cx="812800" cy="521208"/>
          </a:xfrm>
          <a:prstGeom prst="rect">
            <a:avLst/>
          </a:prstGeom>
        </p:spPr>
        <p:txBody>
          <a:bodyPr rtlCol="0"/>
          <a:lstStyle>
            <a:lvl1pPr>
              <a:defRPr>
                <a:solidFill>
                  <a:schemeClr val="tx2"/>
                </a:solidFill>
              </a:defRPr>
            </a:lvl1pPr>
          </a:lstStyle>
          <a:p>
            <a:fld id="{DBC0986A-DC26-4882-A470-4C1A1AA4B114}" type="slidenum">
              <a:rPr lang="en-US" smtClean="0"/>
              <a:pPr/>
              <a:t>‹#›</a:t>
            </a:fld>
            <a:endParaRPr lang="en-US"/>
          </a:p>
        </p:txBody>
      </p:sp>
      <p:sp>
        <p:nvSpPr>
          <p:cNvPr id="10" name="Footer Placeholder 9"/>
          <p:cNvSpPr>
            <a:spLocks noGrp="1"/>
          </p:cNvSpPr>
          <p:nvPr>
            <p:ph type="ftr" sz="quarter" idx="16"/>
          </p:nvPr>
        </p:nvSpPr>
        <p:spPr>
          <a:xfrm rot="5400000">
            <a:off x="9548558" y="3639603"/>
            <a:ext cx="4566485" cy="487680"/>
          </a:xfrm>
          <a:prstGeom prst="rect">
            <a:avLst/>
          </a:prstGeom>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4/23/2020</a:t>
            </a:fld>
            <a:endParaRPr lang="en-US"/>
          </a:p>
        </p:txBody>
      </p:sp>
      <p:sp>
        <p:nvSpPr>
          <p:cNvPr id="6" name="Footer Placeholder 5"/>
          <p:cNvSpPr>
            <a:spLocks noGrp="1"/>
          </p:cNvSpPr>
          <p:nvPr>
            <p:ph type="ftr" sz="quarter" idx="11"/>
          </p:nvPr>
        </p:nvSpPr>
        <p:spPr>
          <a:xfrm rot="5400000">
            <a:off x="9541736" y="3642360"/>
            <a:ext cx="4572000" cy="487680"/>
          </a:xfrm>
          <a:prstGeom prst="rect">
            <a:avLst/>
          </a:prstGeom>
        </p:spPr>
        <p:txBody>
          <a:bodyPr/>
          <a:lstStyle/>
          <a:p>
            <a:endParaRPr lang="en-US"/>
          </a:p>
        </p:txBody>
      </p:sp>
      <p:sp>
        <p:nvSpPr>
          <p:cNvPr id="9" name="Content Placeholder 8"/>
          <p:cNvSpPr>
            <a:spLocks noGrp="1"/>
          </p:cNvSpPr>
          <p:nvPr>
            <p:ph sz="quarter" idx="1"/>
          </p:nvPr>
        </p:nvSpPr>
        <p:spPr>
          <a:xfrm>
            <a:off x="609600" y="1600200"/>
            <a:ext cx="48768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4" y="1600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4/23/2020</a:t>
            </a:fld>
            <a:endParaRPr lang="en-US"/>
          </a:p>
        </p:txBody>
      </p:sp>
      <p:sp>
        <p:nvSpPr>
          <p:cNvPr id="8" name="Footer Placeholder 7"/>
          <p:cNvSpPr>
            <a:spLocks noGrp="1"/>
          </p:cNvSpPr>
          <p:nvPr>
            <p:ph type="ftr" sz="quarter" idx="11"/>
          </p:nvPr>
        </p:nvSpPr>
        <p:spPr>
          <a:xfrm rot="5400000">
            <a:off x="9541736" y="3642360"/>
            <a:ext cx="4572000" cy="487680"/>
          </a:xfrm>
          <a:prstGeom prst="rect">
            <a:avLst/>
          </a:prstGeom>
        </p:spPr>
        <p:txBody>
          <a:bodyPr/>
          <a:lstStyle/>
          <a:p>
            <a:endParaRPr lang="en-US"/>
          </a:p>
        </p:txBody>
      </p:sp>
      <p:sp>
        <p:nvSpPr>
          <p:cNvPr id="11" name="Content Placeholder 10"/>
          <p:cNvSpPr>
            <a:spLocks noGrp="1"/>
          </p:cNvSpPr>
          <p:nvPr>
            <p:ph sz="quarter" idx="2"/>
          </p:nvPr>
        </p:nvSpPr>
        <p:spPr>
          <a:xfrm>
            <a:off x="6096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11110468" y="467868"/>
            <a:ext cx="1447800" cy="512064"/>
          </a:xfrm>
          <a:prstGeom prst="rect">
            <a:avLst/>
          </a:prstGeom>
        </p:spPr>
        <p:txBody>
          <a:bodyPr rtlCol="0"/>
          <a:lstStyle/>
          <a:p>
            <a:fld id="{2736994D-1C0E-4F38-8305-B404FD786FF8}" type="datetimeFigureOut">
              <a:rPr lang="en-US" smtClean="0"/>
              <a:pPr/>
              <a:t>4/23/2020</a:t>
            </a:fld>
            <a:endParaRPr lang="en-US"/>
          </a:p>
        </p:txBody>
      </p:sp>
      <p:sp>
        <p:nvSpPr>
          <p:cNvPr id="8" name="Footer Placeholder 7"/>
          <p:cNvSpPr>
            <a:spLocks noGrp="1"/>
          </p:cNvSpPr>
          <p:nvPr>
            <p:ph type="ftr" sz="quarter" idx="12"/>
          </p:nvPr>
        </p:nvSpPr>
        <p:spPr>
          <a:xfrm rot="5400000">
            <a:off x="9541736" y="3642360"/>
            <a:ext cx="4572000" cy="487680"/>
          </a:xfrm>
          <a:prstGeom prst="rect">
            <a:avLst/>
          </a:prstGeom>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4/23/2020</a:t>
            </a:fld>
            <a:endParaRPr lang="en-US"/>
          </a:p>
        </p:txBody>
      </p:sp>
      <p:sp>
        <p:nvSpPr>
          <p:cNvPr id="3" name="Footer Placeholder 2"/>
          <p:cNvSpPr>
            <a:spLocks noGrp="1"/>
          </p:cNvSpPr>
          <p:nvPr>
            <p:ph type="ftr" sz="quarter" idx="11"/>
          </p:nvPr>
        </p:nvSpPr>
        <p:spPr>
          <a:xfrm rot="5400000">
            <a:off x="9541736" y="3642360"/>
            <a:ext cx="4572000" cy="487680"/>
          </a:xfrm>
          <a:prstGeom prst="rect">
            <a:avLst/>
          </a:prstGeom>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617B374-FC1B-419B-BB11-968E05E520ED}"/>
              </a:ext>
            </a:extLst>
          </p:cNvPr>
          <p:cNvSpPr>
            <a:spLocks noGrp="1"/>
          </p:cNvSpPr>
          <p:nvPr>
            <p:ph type="ctrTitle" hasCustomPrompt="1"/>
          </p:nvPr>
        </p:nvSpPr>
        <p:spPr>
          <a:xfrm>
            <a:off x="2032000" y="1610838"/>
            <a:ext cx="8229600" cy="1143000"/>
          </a:xfrm>
        </p:spPr>
        <p:txBody>
          <a:bodyPr>
            <a:normAutofit/>
          </a:bodyPr>
          <a:lstStyle>
            <a:lvl1pPr algn="ctr">
              <a:defRPr/>
            </a:lvl1pPr>
          </a:lstStyle>
          <a:p>
            <a:pPr algn="ctr"/>
            <a:r>
              <a:rPr lang="en-US" cap="none" dirty="0">
                <a:solidFill>
                  <a:schemeClr val="accent4"/>
                </a:solidFill>
              </a:rPr>
              <a:t>Presentation Title</a:t>
            </a:r>
            <a:endParaRPr lang="en-US" sz="2200" cap="none" dirty="0">
              <a:solidFill>
                <a:schemeClr val="accent5"/>
              </a:solidFill>
            </a:endParaRPr>
          </a:p>
        </p:txBody>
      </p:sp>
      <p:pic>
        <p:nvPicPr>
          <p:cNvPr id="10" name="Picture 9" descr="CABP_EXPO_lines.png">
            <a:extLst>
              <a:ext uri="{FF2B5EF4-FFF2-40B4-BE49-F238E27FC236}">
                <a16:creationId xmlns:a16="http://schemas.microsoft.com/office/drawing/2014/main" id="{30A0440F-9E3C-4D76-81F4-E1CBF17EF2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5900" y="2932040"/>
            <a:ext cx="9220200" cy="202799"/>
          </a:xfrm>
          <a:prstGeom prst="rect">
            <a:avLst/>
          </a:prstGeom>
        </p:spPr>
      </p:pic>
      <p:pic>
        <p:nvPicPr>
          <p:cNvPr id="9" name="Picture 8">
            <a:hlinkClick r:id="rId3"/>
            <a:extLst>
              <a:ext uri="{FF2B5EF4-FFF2-40B4-BE49-F238E27FC236}">
                <a16:creationId xmlns:a16="http://schemas.microsoft.com/office/drawing/2014/main" id="{9DA41F06-7F3B-480C-990E-C147965EC21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pic>
        <p:nvPicPr>
          <p:cNvPr id="5" name="Picture 4">
            <a:extLst>
              <a:ext uri="{FF2B5EF4-FFF2-40B4-BE49-F238E27FC236}">
                <a16:creationId xmlns:a16="http://schemas.microsoft.com/office/drawing/2014/main" id="{DDAD5343-5B40-4023-8E5A-0F99EEFE722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72600" y="5791200"/>
            <a:ext cx="2425246" cy="827562"/>
          </a:xfrm>
          <a:prstGeom prst="rect">
            <a:avLst/>
          </a:prstGeom>
        </p:spPr>
      </p:pic>
    </p:spTree>
    <p:extLst>
      <p:ext uri="{BB962C8B-B14F-4D97-AF65-F5344CB8AC3E}">
        <p14:creationId xmlns:p14="http://schemas.microsoft.com/office/powerpoint/2010/main" val="292947366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10972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a:xfrm rot="5400000">
            <a:off x="11114532" y="467868"/>
            <a:ext cx="1447800" cy="512064"/>
          </a:xfrm>
          <a:prstGeom prst="rect">
            <a:avLst/>
          </a:prstGeom>
        </p:spPr>
        <p:txBody>
          <a:bodyPr rtlCol="0"/>
          <a:lstStyle/>
          <a:p>
            <a:fld id="{2736994D-1C0E-4F38-8305-B404FD786FF8}" type="datetimeFigureOut">
              <a:rPr lang="en-US" smtClean="0"/>
              <a:pPr/>
              <a:t>4/23/2020</a:t>
            </a:fld>
            <a:endParaRPr lang="en-US"/>
          </a:p>
        </p:txBody>
      </p:sp>
      <p:sp>
        <p:nvSpPr>
          <p:cNvPr id="9" name="Slide Number Placeholder 8"/>
          <p:cNvSpPr>
            <a:spLocks noGrp="1"/>
          </p:cNvSpPr>
          <p:nvPr>
            <p:ph type="sldNum" sz="quarter" idx="15"/>
          </p:nvPr>
        </p:nvSpPr>
        <p:spPr>
          <a:xfrm>
            <a:off x="11379200" y="6336792"/>
            <a:ext cx="812800" cy="521208"/>
          </a:xfrm>
          <a:prstGeom prst="rect">
            <a:avLst/>
          </a:prstGeom>
        </p:spPr>
        <p:txBody>
          <a:bodyPr rtlCol="0"/>
          <a:lstStyle>
            <a:lvl1pPr>
              <a:defRPr>
                <a:solidFill>
                  <a:schemeClr val="tx2"/>
                </a:solidFill>
              </a:defRPr>
            </a:lvl1pPr>
          </a:lstStyle>
          <a:p>
            <a:fld id="{DBC0986A-DC26-4882-A470-4C1A1AA4B114}" type="slidenum">
              <a:rPr lang="en-US" smtClean="0"/>
              <a:pPr/>
              <a:t>‹#›</a:t>
            </a:fld>
            <a:endParaRPr lang="en-US"/>
          </a:p>
        </p:txBody>
      </p:sp>
      <p:sp>
        <p:nvSpPr>
          <p:cNvPr id="10" name="Footer Placeholder 9"/>
          <p:cNvSpPr>
            <a:spLocks noGrp="1"/>
          </p:cNvSpPr>
          <p:nvPr>
            <p:ph type="ftr" sz="quarter" idx="16"/>
          </p:nvPr>
        </p:nvSpPr>
        <p:spPr>
          <a:xfrm rot="5400000">
            <a:off x="9548558" y="3639603"/>
            <a:ext cx="4566485" cy="487680"/>
          </a:xfrm>
          <a:prstGeom prst="rect">
            <a:avLst/>
          </a:prstGeom>
        </p:spPr>
        <p:txBody>
          <a:bodyPr rtlCol="0"/>
          <a:lstStyle/>
          <a:p>
            <a:endParaRPr lang="en-US"/>
          </a:p>
        </p:txBody>
      </p:sp>
    </p:spTree>
    <p:extLst>
      <p:ext uri="{BB962C8B-B14F-4D97-AF65-F5344CB8AC3E}">
        <p14:creationId xmlns:p14="http://schemas.microsoft.com/office/powerpoint/2010/main" val="1441556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4/23/2020</a:t>
            </a:fld>
            <a:endParaRPr lang="en-US"/>
          </a:p>
        </p:txBody>
      </p:sp>
      <p:sp>
        <p:nvSpPr>
          <p:cNvPr id="6" name="Footer Placeholder 5"/>
          <p:cNvSpPr>
            <a:spLocks noGrp="1"/>
          </p:cNvSpPr>
          <p:nvPr>
            <p:ph type="ftr" sz="quarter" idx="11"/>
          </p:nvPr>
        </p:nvSpPr>
        <p:spPr>
          <a:xfrm rot="5400000">
            <a:off x="9541736" y="3642360"/>
            <a:ext cx="4572000" cy="487680"/>
          </a:xfrm>
          <a:prstGeom prst="rect">
            <a:avLst/>
          </a:prstGeom>
        </p:spPr>
        <p:txBody>
          <a:bodyPr/>
          <a:lstStyle/>
          <a:p>
            <a:endParaRPr lang="en-US"/>
          </a:p>
        </p:txBody>
      </p:sp>
      <p:sp>
        <p:nvSpPr>
          <p:cNvPr id="9" name="Content Placeholder 8"/>
          <p:cNvSpPr>
            <a:spLocks noGrp="1"/>
          </p:cNvSpPr>
          <p:nvPr>
            <p:ph sz="quarter" idx="1"/>
          </p:nvPr>
        </p:nvSpPr>
        <p:spPr>
          <a:xfrm>
            <a:off x="609600" y="1600200"/>
            <a:ext cx="48768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4" y="1600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92065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3.png"/><Relationship Id="rId5" Type="http://schemas.openxmlformats.org/officeDocument/2006/relationships/slideLayout" Target="../slideLayouts/slideLayout11.xml"/><Relationship Id="rId10" Type="http://schemas.openxmlformats.org/officeDocument/2006/relationships/image" Target="../media/image6.png"/><Relationship Id="rId4" Type="http://schemas.openxmlformats.org/officeDocument/2006/relationships/slideLayout" Target="../slideLayouts/slideLayout10.xml"/><Relationship Id="rId9" Type="http://schemas.openxmlformats.org/officeDocument/2006/relationships/hyperlink" Target="http://www.airbestpractices.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10744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609600" y="1143000"/>
            <a:ext cx="110744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9600" y="718554"/>
            <a:ext cx="11176000" cy="272047"/>
          </a:xfrm>
          <a:prstGeom prst="rect">
            <a:avLst/>
          </a:prstGeom>
        </p:spPr>
      </p:pic>
      <p:pic>
        <p:nvPicPr>
          <p:cNvPr id="10" name="Picture 9">
            <a:extLst>
              <a:ext uri="{FF2B5EF4-FFF2-40B4-BE49-F238E27FC236}">
                <a16:creationId xmlns:a16="http://schemas.microsoft.com/office/drawing/2014/main" id="{44A0DB83-5478-478C-B6DF-C437D58D86B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72600" y="5791200"/>
            <a:ext cx="2425246" cy="827562"/>
          </a:xfrm>
          <a:prstGeom prst="rect">
            <a:avLst/>
          </a:prstGeom>
        </p:spPr>
      </p:pic>
      <p:pic>
        <p:nvPicPr>
          <p:cNvPr id="8" name="Picture 7">
            <a:extLst>
              <a:ext uri="{FF2B5EF4-FFF2-40B4-BE49-F238E27FC236}">
                <a16:creationId xmlns:a16="http://schemas.microsoft.com/office/drawing/2014/main" id="{35B1C17F-6AC9-4CF1-A0CE-A2FB72490B0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94154" y="5902034"/>
            <a:ext cx="3124200" cy="716728"/>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77" r:id="rId6"/>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10744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609600" y="1143000"/>
            <a:ext cx="110744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9600" y="718554"/>
            <a:ext cx="11176000" cy="272047"/>
          </a:xfrm>
          <a:prstGeom prst="rect">
            <a:avLst/>
          </a:prstGeom>
        </p:spPr>
      </p:pic>
      <p:pic>
        <p:nvPicPr>
          <p:cNvPr id="7" name="Picture 6">
            <a:hlinkClick r:id="rId9"/>
            <a:extLst>
              <a:ext uri="{FF2B5EF4-FFF2-40B4-BE49-F238E27FC236}">
                <a16:creationId xmlns:a16="http://schemas.microsoft.com/office/drawing/2014/main" id="{7FB9DA1F-96FB-449A-82BB-2FA8DD06FB0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pic>
        <p:nvPicPr>
          <p:cNvPr id="6" name="Picture 5">
            <a:extLst>
              <a:ext uri="{FF2B5EF4-FFF2-40B4-BE49-F238E27FC236}">
                <a16:creationId xmlns:a16="http://schemas.microsoft.com/office/drawing/2014/main" id="{B39F4B63-D43C-4BE3-859F-A76B43FE3CE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372600" y="5791200"/>
            <a:ext cx="2425246" cy="827562"/>
          </a:xfrm>
          <a:prstGeom prst="rect">
            <a:avLst/>
          </a:prstGeom>
        </p:spPr>
      </p:pic>
    </p:spTree>
    <p:extLst>
      <p:ext uri="{BB962C8B-B14F-4D97-AF65-F5344CB8AC3E}">
        <p14:creationId xmlns:p14="http://schemas.microsoft.com/office/powerpoint/2010/main" val="9038519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hyperlink" Target="https://www.checalc.com/fluid_flow_fitting_losses.html"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oleObject" Target="../embeddings/oleObject1.bin"/><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airbestpractices.com/magazine/webinar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1242F-0F56-4C3B-9E00-835E4E9B0FDD}"/>
              </a:ext>
            </a:extLst>
          </p:cNvPr>
          <p:cNvSpPr>
            <a:spLocks noGrp="1"/>
          </p:cNvSpPr>
          <p:nvPr>
            <p:ph type="ctrTitle"/>
          </p:nvPr>
        </p:nvSpPr>
        <p:spPr/>
        <p:txBody>
          <a:bodyPr>
            <a:normAutofit fontScale="90000"/>
          </a:bodyPr>
          <a:lstStyle/>
          <a:p>
            <a:r>
              <a:rPr lang="en-US" sz="3600" b="1" dirty="0"/>
              <a:t>How to Design a Centralized Vacuum System</a:t>
            </a:r>
          </a:p>
        </p:txBody>
      </p:sp>
      <p:sp>
        <p:nvSpPr>
          <p:cNvPr id="3" name="Title 1">
            <a:extLst>
              <a:ext uri="{FF2B5EF4-FFF2-40B4-BE49-F238E27FC236}">
                <a16:creationId xmlns:a16="http://schemas.microsoft.com/office/drawing/2014/main" id="{6F06D685-F426-4AC9-AC6B-6C919A701873}"/>
              </a:ext>
            </a:extLst>
          </p:cNvPr>
          <p:cNvSpPr txBox="1">
            <a:spLocks/>
          </p:cNvSpPr>
          <p:nvPr/>
        </p:nvSpPr>
        <p:spPr>
          <a:xfrm>
            <a:off x="1600200" y="2971800"/>
            <a:ext cx="8991600" cy="1400383"/>
          </a:xfrm>
          <a:prstGeom prst="rect">
            <a:avLst/>
          </a:prstGeom>
        </p:spPr>
        <p:txBody>
          <a:bodyPr vert="horz" anchor="b">
            <a:normAutofit fontScale="90000" lnSpcReduction="20000"/>
          </a:bodyPr>
          <a:lstStyle>
            <a:lvl1pPr algn="l" rtl="0" eaLnBrk="1" latinLnBrk="0" hangingPunct="1">
              <a:spcBef>
                <a:spcPct val="0"/>
              </a:spcBef>
              <a:buNone/>
              <a:defRPr kumimoji="0" sz="3000" b="1" kern="1200" cap="none" baseline="0">
                <a:solidFill>
                  <a:schemeClr val="accent4"/>
                </a:solidFill>
                <a:latin typeface="+mj-lt"/>
                <a:ea typeface="+mj-ea"/>
                <a:cs typeface="+mj-cs"/>
              </a:defRPr>
            </a:lvl1pPr>
          </a:lstStyle>
          <a:p>
            <a:pPr marL="9525" lvl="0" algn="ctr" eaLnBrk="0" fontAlgn="base" hangingPunct="0">
              <a:spcAft>
                <a:spcPct val="0"/>
              </a:spcAft>
              <a:defRPr/>
            </a:pPr>
            <a:r>
              <a:rPr lang="en-US" sz="3100" b="0" spc="-15" dirty="0">
                <a:solidFill>
                  <a:prstClr val="black"/>
                </a:solidFill>
                <a:cs typeface="Calibri"/>
              </a:rPr>
              <a:t>Tim Dugan, PE., </a:t>
            </a:r>
            <a:r>
              <a:rPr lang="en-US" sz="3100" b="0" i="1" spc="-15" dirty="0">
                <a:solidFill>
                  <a:prstClr val="black"/>
                </a:solidFill>
                <a:cs typeface="Calibri"/>
              </a:rPr>
              <a:t>Compression Engineering Corporation</a:t>
            </a:r>
          </a:p>
          <a:p>
            <a:pPr marL="9525" lvl="0" algn="ctr" eaLnBrk="0" fontAlgn="base" hangingPunct="0">
              <a:spcAft>
                <a:spcPct val="0"/>
              </a:spcAft>
              <a:defRPr/>
            </a:pPr>
            <a:r>
              <a:rPr lang="en-US" sz="3100" b="0" i="1" spc="-15" dirty="0">
                <a:solidFill>
                  <a:prstClr val="black"/>
                </a:solidFill>
                <a:cs typeface="Calibri"/>
              </a:rPr>
              <a:t>Keynote Speaker</a:t>
            </a:r>
            <a:endParaRPr lang="en-US" sz="3100" b="0" i="1" dirty="0">
              <a:solidFill>
                <a:prstClr val="black"/>
              </a:solidFill>
              <a:cs typeface="Calibri"/>
            </a:endParaRPr>
          </a:p>
          <a:p>
            <a:pPr algn="ctr"/>
            <a:br>
              <a:rPr lang="en-US" sz="2200" dirty="0">
                <a:solidFill>
                  <a:schemeClr val="accent5"/>
                </a:solidFill>
              </a:rPr>
            </a:br>
            <a:endParaRPr lang="en-US" sz="2200" dirty="0">
              <a:solidFill>
                <a:schemeClr val="accent5"/>
              </a:solidFill>
            </a:endParaRPr>
          </a:p>
        </p:txBody>
      </p:sp>
      <p:sp>
        <p:nvSpPr>
          <p:cNvPr id="4" name="Rectangle 3">
            <a:extLst>
              <a:ext uri="{FF2B5EF4-FFF2-40B4-BE49-F238E27FC236}">
                <a16:creationId xmlns:a16="http://schemas.microsoft.com/office/drawing/2014/main" id="{F51FAA15-0061-CF49-9746-85B3DFFE16F8}"/>
              </a:ext>
            </a:extLst>
          </p:cNvPr>
          <p:cNvSpPr/>
          <p:nvPr/>
        </p:nvSpPr>
        <p:spPr>
          <a:xfrm>
            <a:off x="3962400" y="4022834"/>
            <a:ext cx="4495800" cy="1400383"/>
          </a:xfrm>
          <a:prstGeom prst="rect">
            <a:avLst/>
          </a:prstGeom>
        </p:spPr>
        <p:txBody>
          <a:bodyPr wrap="square">
            <a:spAutoFit/>
          </a:bodyPr>
          <a:lstStyle/>
          <a:p>
            <a:pPr lvl="0" algn="ctr" eaLnBrk="0" fontAlgn="base" hangingPunct="0">
              <a:lnSpc>
                <a:spcPts val="1680"/>
              </a:lnSpc>
              <a:spcBef>
                <a:spcPct val="0"/>
              </a:spcBef>
              <a:spcAft>
                <a:spcPct val="0"/>
              </a:spcAft>
              <a:defRPr/>
            </a:pPr>
            <a:r>
              <a:rPr lang="en-US" altLang="en-US" sz="1600" kern="0" dirty="0">
                <a:solidFill>
                  <a:prstClr val="black"/>
                </a:solidFill>
                <a:cs typeface="Calibri" panose="020F0502020204030204" pitchFamily="34" charset="0"/>
              </a:rPr>
              <a:t>The recording and slides of this webinar will be made available to attendees via email later today.</a:t>
            </a:r>
          </a:p>
          <a:p>
            <a:pPr lvl="0" algn="ctr" eaLnBrk="0" fontAlgn="base" hangingPunct="0">
              <a:lnSpc>
                <a:spcPts val="1680"/>
              </a:lnSpc>
              <a:spcBef>
                <a:spcPct val="0"/>
              </a:spcBef>
              <a:spcAft>
                <a:spcPct val="0"/>
              </a:spcAft>
              <a:defRPr/>
            </a:pPr>
            <a:endParaRPr lang="en-US" altLang="en-US" sz="1600" kern="0" dirty="0">
              <a:solidFill>
                <a:prstClr val="black"/>
              </a:solidFill>
              <a:cs typeface="Calibri" panose="020F0502020204030204" pitchFamily="34" charset="0"/>
            </a:endParaRPr>
          </a:p>
          <a:p>
            <a:pPr lvl="0" algn="ctr" eaLnBrk="0" fontAlgn="base" hangingPunct="0">
              <a:lnSpc>
                <a:spcPts val="1680"/>
              </a:lnSpc>
              <a:spcBef>
                <a:spcPct val="0"/>
              </a:spcBef>
              <a:spcAft>
                <a:spcPct val="0"/>
              </a:spcAft>
              <a:defRPr/>
            </a:pPr>
            <a:r>
              <a:rPr lang="en-US" altLang="en-US" sz="1600" kern="0" dirty="0">
                <a:solidFill>
                  <a:prstClr val="black"/>
                </a:solidFill>
                <a:cs typeface="Calibri" panose="020F0502020204030204" pitchFamily="34" charset="0"/>
              </a:rPr>
              <a:t>PDH Certificates will be e-mailed to attendees early next week.</a:t>
            </a:r>
            <a:endParaRPr lang="en-US" altLang="en-US" sz="1600" b="1" kern="0" dirty="0">
              <a:solidFill>
                <a:prstClr val="black"/>
              </a:solidFill>
              <a:cs typeface="Calibri" panose="020F0502020204030204" pitchFamily="34" charset="0"/>
            </a:endParaRPr>
          </a:p>
        </p:txBody>
      </p:sp>
    </p:spTree>
    <p:extLst>
      <p:ext uri="{BB962C8B-B14F-4D97-AF65-F5344CB8AC3E}">
        <p14:creationId xmlns:p14="http://schemas.microsoft.com/office/powerpoint/2010/main" val="1725197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2019300" y="1219200"/>
            <a:ext cx="8229600" cy="3886200"/>
          </a:xfrm>
        </p:spPr>
        <p:txBody>
          <a:bodyPr/>
          <a:lstStyle/>
          <a:p>
            <a:r>
              <a:rPr lang="en-US" dirty="0"/>
              <a:t>Speaker background</a:t>
            </a:r>
          </a:p>
          <a:p>
            <a:r>
              <a:rPr lang="en-US" dirty="0"/>
              <a:t>Scope of vacuum system addressed in the webinar:</a:t>
            </a:r>
          </a:p>
          <a:p>
            <a:r>
              <a:rPr lang="en-US" dirty="0"/>
              <a:t>Rough vacuum</a:t>
            </a:r>
          </a:p>
          <a:p>
            <a:r>
              <a:rPr lang="en-US" dirty="0"/>
              <a:t>Air only – no other gases</a:t>
            </a:r>
          </a:p>
        </p:txBody>
      </p:sp>
    </p:spTree>
    <p:extLst>
      <p:ext uri="{BB962C8B-B14F-4D97-AF65-F5344CB8AC3E}">
        <p14:creationId xmlns:p14="http://schemas.microsoft.com/office/powerpoint/2010/main" val="12902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Determine Consolidated System Vacuum Level  </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1981200" y="1143000"/>
            <a:ext cx="8229600" cy="4572000"/>
          </a:xfrm>
        </p:spPr>
        <p:txBody>
          <a:bodyPr>
            <a:normAutofit/>
          </a:bodyPr>
          <a:lstStyle/>
          <a:p>
            <a:r>
              <a:rPr lang="en-US" dirty="0"/>
              <a:t>Start at the processes, and work your way back</a:t>
            </a:r>
          </a:p>
          <a:p>
            <a:r>
              <a:rPr lang="en-US" dirty="0"/>
              <a:t>For </a:t>
            </a:r>
            <a:r>
              <a:rPr lang="en-US" b="1" dirty="0"/>
              <a:t>pressure</a:t>
            </a:r>
            <a:r>
              <a:rPr lang="en-US" dirty="0"/>
              <a:t>-critical process, determine needed </a:t>
            </a:r>
            <a:r>
              <a:rPr lang="en-US" i="1" dirty="0"/>
              <a:t>VACUUM </a:t>
            </a:r>
            <a:r>
              <a:rPr lang="en-US" dirty="0"/>
              <a:t>and calculate the </a:t>
            </a:r>
            <a:r>
              <a:rPr lang="en-US" i="1" dirty="0"/>
              <a:t>FLOW</a:t>
            </a:r>
          </a:p>
          <a:p>
            <a:r>
              <a:rPr lang="en-US" dirty="0"/>
              <a:t>For </a:t>
            </a:r>
            <a:r>
              <a:rPr lang="en-US" b="1" dirty="0"/>
              <a:t>flow</a:t>
            </a:r>
            <a:r>
              <a:rPr lang="en-US" dirty="0"/>
              <a:t>-critical process, determine the </a:t>
            </a:r>
            <a:r>
              <a:rPr lang="en-US" i="1" dirty="0"/>
              <a:t>FLOW</a:t>
            </a:r>
            <a:r>
              <a:rPr lang="en-US" dirty="0"/>
              <a:t> necessary and calculate the </a:t>
            </a:r>
            <a:r>
              <a:rPr lang="en-US" i="1" dirty="0"/>
              <a:t>VACUUM</a:t>
            </a:r>
            <a:endParaRPr lang="en-US" dirty="0"/>
          </a:p>
          <a:p>
            <a:r>
              <a:rPr lang="en-US" dirty="0"/>
              <a:t>Vacuum is proportional to flow at less than 15”Hg.</a:t>
            </a:r>
          </a:p>
          <a:p>
            <a:r>
              <a:rPr lang="en-US" dirty="0"/>
              <a:t>Ideally, measure with a flow meter and vacuum gauge.</a:t>
            </a:r>
          </a:p>
          <a:p>
            <a:r>
              <a:rPr lang="en-US" dirty="0"/>
              <a:t>Some low-cost thermal mass flow meters can work.</a:t>
            </a:r>
          </a:p>
          <a:p>
            <a:r>
              <a:rPr lang="en-US" dirty="0"/>
              <a:t>This can be done analytically with a detailed audit.</a:t>
            </a:r>
          </a:p>
        </p:txBody>
      </p:sp>
    </p:spTree>
    <p:extLst>
      <p:ext uri="{BB962C8B-B14F-4D97-AF65-F5344CB8AC3E}">
        <p14:creationId xmlns:p14="http://schemas.microsoft.com/office/powerpoint/2010/main" val="50023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Determine Consolidated System Vacuum Level  </a:t>
            </a:r>
          </a:p>
        </p:txBody>
      </p:sp>
      <p:sp>
        <p:nvSpPr>
          <p:cNvPr id="8" name="Content Placeholder 2">
            <a:extLst>
              <a:ext uri="{FF2B5EF4-FFF2-40B4-BE49-F238E27FC236}">
                <a16:creationId xmlns:a16="http://schemas.microsoft.com/office/drawing/2014/main" id="{1569B94A-0513-425E-83DA-EBB5C9D3057C}"/>
              </a:ext>
            </a:extLst>
          </p:cNvPr>
          <p:cNvSpPr>
            <a:spLocks noGrp="1"/>
          </p:cNvSpPr>
          <p:nvPr>
            <p:ph sz="quarter" idx="1"/>
          </p:nvPr>
        </p:nvSpPr>
        <p:spPr>
          <a:xfrm>
            <a:off x="1981200" y="1092788"/>
            <a:ext cx="8001000" cy="736013"/>
          </a:xfrm>
        </p:spPr>
        <p:txBody>
          <a:bodyPr>
            <a:normAutofit/>
          </a:bodyPr>
          <a:lstStyle/>
          <a:p>
            <a:r>
              <a:rPr lang="en-US" dirty="0"/>
              <a:t>Build a table:</a:t>
            </a:r>
          </a:p>
          <a:p>
            <a:pPr marL="0" indent="0">
              <a:buNone/>
            </a:pPr>
            <a:endParaRPr lang="en-US" dirty="0"/>
          </a:p>
        </p:txBody>
      </p:sp>
      <p:sp>
        <p:nvSpPr>
          <p:cNvPr id="9" name="Content Placeholder 2">
            <a:extLst>
              <a:ext uri="{FF2B5EF4-FFF2-40B4-BE49-F238E27FC236}">
                <a16:creationId xmlns:a16="http://schemas.microsoft.com/office/drawing/2014/main" id="{2F453A0E-5D58-4256-931A-8B38DF9F2DBF}"/>
              </a:ext>
            </a:extLst>
          </p:cNvPr>
          <p:cNvSpPr txBox="1">
            <a:spLocks/>
          </p:cNvSpPr>
          <p:nvPr/>
        </p:nvSpPr>
        <p:spPr>
          <a:xfrm>
            <a:off x="1903509" y="4290145"/>
            <a:ext cx="8305800" cy="1043856"/>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dirty="0"/>
              <a:t>23”Hg is the required common vacuum level AT THE PROCESS.</a:t>
            </a:r>
          </a:p>
        </p:txBody>
      </p:sp>
      <p:pic>
        <p:nvPicPr>
          <p:cNvPr id="18" name="Picture 17">
            <a:extLst>
              <a:ext uri="{FF2B5EF4-FFF2-40B4-BE49-F238E27FC236}">
                <a16:creationId xmlns:a16="http://schemas.microsoft.com/office/drawing/2014/main" id="{B6E45F73-45D8-4869-A231-92759ACD0EFD}"/>
              </a:ext>
            </a:extLst>
          </p:cNvPr>
          <p:cNvPicPr>
            <a:picLocks noChangeAspect="1"/>
          </p:cNvPicPr>
          <p:nvPr/>
        </p:nvPicPr>
        <p:blipFill>
          <a:blip r:embed="rId2"/>
          <a:stretch>
            <a:fillRect/>
          </a:stretch>
        </p:blipFill>
        <p:spPr>
          <a:xfrm>
            <a:off x="2371882" y="1905001"/>
            <a:ext cx="7315200" cy="1972687"/>
          </a:xfrm>
          <a:prstGeom prst="rect">
            <a:avLst/>
          </a:prstGeom>
        </p:spPr>
      </p:pic>
    </p:spTree>
    <p:extLst>
      <p:ext uri="{BB962C8B-B14F-4D97-AF65-F5344CB8AC3E}">
        <p14:creationId xmlns:p14="http://schemas.microsoft.com/office/powerpoint/2010/main" val="240741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Determine Consolidated System Vacuum Level  </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1981200" y="1143000"/>
            <a:ext cx="8305800" cy="4800600"/>
          </a:xfrm>
        </p:spPr>
        <p:txBody>
          <a:bodyPr>
            <a:normAutofit/>
          </a:bodyPr>
          <a:lstStyle/>
          <a:p>
            <a:r>
              <a:rPr lang="en-US" dirty="0"/>
              <a:t>What level at the VACUUM PUMP(s)?</a:t>
            </a:r>
          </a:p>
          <a:p>
            <a:r>
              <a:rPr lang="en-US" dirty="0"/>
              <a:t>Two allowances need to be added:</a:t>
            </a:r>
          </a:p>
          <a:p>
            <a:r>
              <a:rPr lang="en-US" dirty="0"/>
              <a:t>Pipe restriction allowance - use 1.0”Hg.</a:t>
            </a:r>
          </a:p>
          <a:p>
            <a:r>
              <a:rPr lang="en-US" dirty="0"/>
              <a:t>Control band allowance – start with +/- 1”Hg for VFD,     +/-  2”Hg for start-stop.  </a:t>
            </a:r>
          </a:p>
          <a:p>
            <a:r>
              <a:rPr lang="en-US" dirty="0"/>
              <a:t>For this example, let’s use start-stop.  So now, we have an average level of 23+1+2 = 26”Hg for the pump inlets.</a:t>
            </a:r>
          </a:p>
        </p:txBody>
      </p:sp>
    </p:spTree>
    <p:extLst>
      <p:ext uri="{BB962C8B-B14F-4D97-AF65-F5344CB8AC3E}">
        <p14:creationId xmlns:p14="http://schemas.microsoft.com/office/powerpoint/2010/main" val="197836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Estimate Demand Without Detailed Audit</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1981200" y="1143000"/>
            <a:ext cx="8305800" cy="4800600"/>
          </a:xfrm>
        </p:spPr>
        <p:txBody>
          <a:bodyPr>
            <a:normAutofit/>
          </a:bodyPr>
          <a:lstStyle/>
          <a:p>
            <a:r>
              <a:rPr lang="en-US" dirty="0"/>
              <a:t>First, calculate new total mass flow, or scfm.</a:t>
            </a:r>
          </a:p>
          <a:p>
            <a:r>
              <a:rPr lang="en-US" dirty="0"/>
              <a:t>Vacuum influences mass flow, and vice-versa.</a:t>
            </a:r>
          </a:p>
          <a:p>
            <a:r>
              <a:rPr lang="en-US" dirty="0"/>
              <a:t>For the demands that are less than 15”Hg, increasing vacuum to 25”Hg will not increase mass flow  </a:t>
            </a:r>
          </a:p>
          <a:p>
            <a:r>
              <a:rPr lang="en-US" dirty="0"/>
              <a:t>For the demands that are less than 15”Hg, they will increase, up to 15”Hg, by the square root:  </a:t>
            </a:r>
          </a:p>
          <a:p>
            <a:r>
              <a:rPr lang="en-US" dirty="0"/>
              <a:t>New demand = (15/current vac)^0.5 x mass flow at current vac</a:t>
            </a:r>
          </a:p>
        </p:txBody>
      </p:sp>
    </p:spTree>
    <p:extLst>
      <p:ext uri="{BB962C8B-B14F-4D97-AF65-F5344CB8AC3E}">
        <p14:creationId xmlns:p14="http://schemas.microsoft.com/office/powerpoint/2010/main" val="167488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Estimate Mass Flow</a:t>
            </a:r>
          </a:p>
        </p:txBody>
      </p:sp>
      <p:sp>
        <p:nvSpPr>
          <p:cNvPr id="4" name="Content Placeholder 2">
            <a:extLst>
              <a:ext uri="{FF2B5EF4-FFF2-40B4-BE49-F238E27FC236}">
                <a16:creationId xmlns:a16="http://schemas.microsoft.com/office/drawing/2014/main" id="{17DB061C-E2F9-400A-947F-26BCA2B9998C}"/>
              </a:ext>
            </a:extLst>
          </p:cNvPr>
          <p:cNvSpPr txBox="1">
            <a:spLocks/>
          </p:cNvSpPr>
          <p:nvPr/>
        </p:nvSpPr>
        <p:spPr>
          <a:xfrm>
            <a:off x="2038350" y="3962400"/>
            <a:ext cx="8077200" cy="106680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dirty="0"/>
              <a:t>But vacuum pumps are rated in “icfm” (or “acfm”), volume flow at intake, so you can’t size pumps yet!</a:t>
            </a:r>
          </a:p>
        </p:txBody>
      </p:sp>
      <p:pic>
        <p:nvPicPr>
          <p:cNvPr id="7" name="Picture 6">
            <a:extLst>
              <a:ext uri="{FF2B5EF4-FFF2-40B4-BE49-F238E27FC236}">
                <a16:creationId xmlns:a16="http://schemas.microsoft.com/office/drawing/2014/main" id="{BC71F18F-C211-49E1-855F-C07C8F322457}"/>
              </a:ext>
            </a:extLst>
          </p:cNvPr>
          <p:cNvPicPr>
            <a:picLocks noChangeAspect="1"/>
          </p:cNvPicPr>
          <p:nvPr/>
        </p:nvPicPr>
        <p:blipFill>
          <a:blip r:embed="rId2"/>
          <a:stretch>
            <a:fillRect/>
          </a:stretch>
        </p:blipFill>
        <p:spPr>
          <a:xfrm>
            <a:off x="2286000" y="1630362"/>
            <a:ext cx="7315200" cy="2062898"/>
          </a:xfrm>
          <a:prstGeom prst="rect">
            <a:avLst/>
          </a:prstGeom>
        </p:spPr>
      </p:pic>
      <p:sp>
        <p:nvSpPr>
          <p:cNvPr id="6" name="Content Placeholder 2">
            <a:extLst>
              <a:ext uri="{FF2B5EF4-FFF2-40B4-BE49-F238E27FC236}">
                <a16:creationId xmlns:a16="http://schemas.microsoft.com/office/drawing/2014/main" id="{B8CDB64F-65CB-4BD4-8B59-A21E68C73D58}"/>
              </a:ext>
            </a:extLst>
          </p:cNvPr>
          <p:cNvSpPr txBox="1">
            <a:spLocks/>
          </p:cNvSpPr>
          <p:nvPr/>
        </p:nvSpPr>
        <p:spPr>
          <a:xfrm>
            <a:off x="2095500" y="1066800"/>
            <a:ext cx="7962900" cy="56356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dirty="0"/>
              <a:t>Adjusted mass flow and summed mass flow:</a:t>
            </a:r>
          </a:p>
        </p:txBody>
      </p:sp>
    </p:spTree>
    <p:extLst>
      <p:ext uri="{BB962C8B-B14F-4D97-AF65-F5344CB8AC3E}">
        <p14:creationId xmlns:p14="http://schemas.microsoft.com/office/powerpoint/2010/main" val="187596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Estimate Peak Demand at Required Vacuum Level</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1981200" y="1143000"/>
            <a:ext cx="8077200" cy="1676400"/>
          </a:xfrm>
        </p:spPr>
        <p:txBody>
          <a:bodyPr>
            <a:normAutofit/>
          </a:bodyPr>
          <a:lstStyle/>
          <a:p>
            <a:r>
              <a:rPr lang="en-US" dirty="0"/>
              <a:t>Calculate icfm from scfm and vacuum:</a:t>
            </a:r>
          </a:p>
          <a:p>
            <a:r>
              <a:rPr lang="en-US" dirty="0"/>
              <a:t>icfm = scfm x Pamb / (Pamb – Vac) – neglecting temperature effect </a:t>
            </a:r>
          </a:p>
        </p:txBody>
      </p:sp>
      <p:sp>
        <p:nvSpPr>
          <p:cNvPr id="4" name="Content Placeholder 2">
            <a:extLst>
              <a:ext uri="{FF2B5EF4-FFF2-40B4-BE49-F238E27FC236}">
                <a16:creationId xmlns:a16="http://schemas.microsoft.com/office/drawing/2014/main" id="{17DB061C-E2F9-400A-947F-26BCA2B9998C}"/>
              </a:ext>
            </a:extLst>
          </p:cNvPr>
          <p:cNvSpPr txBox="1">
            <a:spLocks/>
          </p:cNvSpPr>
          <p:nvPr/>
        </p:nvSpPr>
        <p:spPr>
          <a:xfrm>
            <a:off x="1981200" y="4648200"/>
            <a:ext cx="8130110" cy="1219197"/>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dirty="0"/>
              <a:t>Note that Process D dominates the flow requirement.</a:t>
            </a:r>
          </a:p>
          <a:p>
            <a:r>
              <a:rPr lang="en-US" dirty="0"/>
              <a:t>These are PEAK flows.</a:t>
            </a:r>
          </a:p>
        </p:txBody>
      </p:sp>
      <p:pic>
        <p:nvPicPr>
          <p:cNvPr id="9" name="Picture 8">
            <a:extLst>
              <a:ext uri="{FF2B5EF4-FFF2-40B4-BE49-F238E27FC236}">
                <a16:creationId xmlns:a16="http://schemas.microsoft.com/office/drawing/2014/main" id="{7CEED46D-5F5D-4C4F-A233-01A32294B2EC}"/>
              </a:ext>
            </a:extLst>
          </p:cNvPr>
          <p:cNvPicPr>
            <a:picLocks noChangeAspect="1"/>
          </p:cNvPicPr>
          <p:nvPr/>
        </p:nvPicPr>
        <p:blipFill>
          <a:blip r:embed="rId2"/>
          <a:stretch>
            <a:fillRect/>
          </a:stretch>
        </p:blipFill>
        <p:spPr>
          <a:xfrm>
            <a:off x="2161674" y="2544761"/>
            <a:ext cx="8229600" cy="1958848"/>
          </a:xfrm>
          <a:prstGeom prst="rect">
            <a:avLst/>
          </a:prstGeom>
        </p:spPr>
      </p:pic>
    </p:spTree>
    <p:extLst>
      <p:ext uri="{BB962C8B-B14F-4D97-AF65-F5344CB8AC3E}">
        <p14:creationId xmlns:p14="http://schemas.microsoft.com/office/powerpoint/2010/main" val="34869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Perform Detailed Audit Process for Variable Demands</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1981200" y="1143000"/>
            <a:ext cx="8305800" cy="4800600"/>
          </a:xfrm>
        </p:spPr>
        <p:txBody>
          <a:bodyPr>
            <a:normAutofit lnSpcReduction="10000"/>
          </a:bodyPr>
          <a:lstStyle/>
          <a:p>
            <a:r>
              <a:rPr lang="en-US" dirty="0"/>
              <a:t>For Each Process, Measure Vacuum (Pin).  </a:t>
            </a:r>
          </a:p>
          <a:p>
            <a:r>
              <a:rPr lang="en-US" dirty="0"/>
              <a:t>At Each Vacuum Pump, Measure Pin and Power.  Data-log.</a:t>
            </a:r>
          </a:p>
          <a:p>
            <a:r>
              <a:rPr lang="en-US" dirty="0"/>
              <a:t>From Pin and Vac Pump Curve, Calculate Volume Flow at Pump Inlet in “</a:t>
            </a:r>
            <a:r>
              <a:rPr lang="en-US" dirty="0" err="1"/>
              <a:t>icfm</a:t>
            </a:r>
            <a:r>
              <a:rPr lang="en-US" dirty="0"/>
              <a:t>” or “m3/</a:t>
            </a:r>
            <a:r>
              <a:rPr lang="en-US" dirty="0" err="1"/>
              <a:t>hr</a:t>
            </a:r>
            <a:r>
              <a:rPr lang="en-US" dirty="0"/>
              <a:t>”, at the vacuum pump inlet.  </a:t>
            </a:r>
          </a:p>
          <a:p>
            <a:r>
              <a:rPr lang="en-US" dirty="0"/>
              <a:t>From Pin and Volume Flow, Calculate Mass flow = (</a:t>
            </a:r>
            <a:r>
              <a:rPr lang="en-US" dirty="0" err="1"/>
              <a:t>Patm</a:t>
            </a:r>
            <a:r>
              <a:rPr lang="en-US" dirty="0"/>
              <a:t> – Pin) / </a:t>
            </a:r>
            <a:r>
              <a:rPr lang="en-US" dirty="0" err="1"/>
              <a:t>Patm</a:t>
            </a:r>
            <a:r>
              <a:rPr lang="en-US" dirty="0"/>
              <a:t>.</a:t>
            </a:r>
          </a:p>
          <a:p>
            <a:r>
              <a:rPr lang="en-US" dirty="0"/>
              <a:t>Adjust Mass Flows (if Not Choked Flow) at New Vacuum.</a:t>
            </a:r>
          </a:p>
          <a:p>
            <a:r>
              <a:rPr lang="en-US" dirty="0"/>
              <a:t>Sum Flows to Develop Total Mass Flow Requirement.</a:t>
            </a:r>
          </a:p>
          <a:p>
            <a:r>
              <a:rPr lang="en-US" dirty="0"/>
              <a:t>Calculate Total Volume Flow Needed From Mass and Pressure (Vacuum) Actually Required.</a:t>
            </a:r>
          </a:p>
          <a:p>
            <a:r>
              <a:rPr lang="en-US" dirty="0"/>
              <a:t>Plot System Performance Curve.</a:t>
            </a:r>
          </a:p>
        </p:txBody>
      </p:sp>
    </p:spTree>
    <p:extLst>
      <p:ext uri="{BB962C8B-B14F-4D97-AF65-F5344CB8AC3E}">
        <p14:creationId xmlns:p14="http://schemas.microsoft.com/office/powerpoint/2010/main" val="166007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Audit Process for Variable Demands</a:t>
            </a:r>
          </a:p>
        </p:txBody>
      </p:sp>
      <p:pic>
        <p:nvPicPr>
          <p:cNvPr id="6" name="Picture 5">
            <a:extLst>
              <a:ext uri="{FF2B5EF4-FFF2-40B4-BE49-F238E27FC236}">
                <a16:creationId xmlns:a16="http://schemas.microsoft.com/office/drawing/2014/main" id="{A79A19D0-828C-4B27-948D-913C72CF2BD0}"/>
              </a:ext>
            </a:extLst>
          </p:cNvPr>
          <p:cNvPicPr/>
          <p:nvPr/>
        </p:nvPicPr>
        <p:blipFill>
          <a:blip r:embed="rId2" cstate="print"/>
          <a:srcRect/>
          <a:stretch>
            <a:fillRect/>
          </a:stretch>
        </p:blipFill>
        <p:spPr bwMode="auto">
          <a:xfrm>
            <a:off x="3048000" y="990600"/>
            <a:ext cx="6096000" cy="4956080"/>
          </a:xfrm>
          <a:prstGeom prst="rect">
            <a:avLst/>
          </a:prstGeom>
          <a:noFill/>
          <a:ln w="9525">
            <a:noFill/>
            <a:miter lim="800000"/>
            <a:headEnd/>
            <a:tailEnd/>
          </a:ln>
        </p:spPr>
      </p:pic>
    </p:spTree>
    <p:extLst>
      <p:ext uri="{BB962C8B-B14F-4D97-AF65-F5344CB8AC3E}">
        <p14:creationId xmlns:p14="http://schemas.microsoft.com/office/powerpoint/2010/main" val="317012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Audit Process for Variable Demands</a:t>
            </a:r>
          </a:p>
        </p:txBody>
      </p:sp>
      <p:pic>
        <p:nvPicPr>
          <p:cNvPr id="4" name="Picture 3">
            <a:extLst>
              <a:ext uri="{FF2B5EF4-FFF2-40B4-BE49-F238E27FC236}">
                <a16:creationId xmlns:a16="http://schemas.microsoft.com/office/drawing/2014/main" id="{28C8C5EE-5EDF-4EB9-8BC9-A1800C41C224}"/>
              </a:ext>
            </a:extLst>
          </p:cNvPr>
          <p:cNvPicPr>
            <a:picLocks noChangeAspect="1"/>
          </p:cNvPicPr>
          <p:nvPr/>
        </p:nvPicPr>
        <p:blipFill>
          <a:blip r:embed="rId2"/>
          <a:stretch>
            <a:fillRect/>
          </a:stretch>
        </p:blipFill>
        <p:spPr>
          <a:xfrm>
            <a:off x="2286000" y="994632"/>
            <a:ext cx="7322477" cy="4868736"/>
          </a:xfrm>
          <a:prstGeom prst="rect">
            <a:avLst/>
          </a:prstGeom>
        </p:spPr>
      </p:pic>
    </p:spTree>
    <p:extLst>
      <p:ext uri="{BB962C8B-B14F-4D97-AF65-F5344CB8AC3E}">
        <p14:creationId xmlns:p14="http://schemas.microsoft.com/office/powerpoint/2010/main" val="324778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13209"/>
            <a:ext cx="3144383" cy="416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11"/>
          <p:cNvSpPr txBox="1">
            <a:spLocks noChangeArrowheads="1"/>
          </p:cNvSpPr>
          <p:nvPr/>
        </p:nvSpPr>
        <p:spPr bwMode="auto">
          <a:xfrm>
            <a:off x="4905163" y="1676400"/>
            <a:ext cx="4772237" cy="33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000" kern="0" dirty="0">
                <a:solidFill>
                  <a:prstClr val="black"/>
                </a:solidFill>
                <a:latin typeface="+mj-lt"/>
              </a:rPr>
              <a:t> Panelists will answer your questions during the Q&amp;A session at the end of the Webinar.</a:t>
            </a:r>
          </a:p>
          <a:p>
            <a:pPr>
              <a:buFont typeface="Arial" panose="020B0604020202020204" pitchFamily="34" charset="0"/>
              <a:buChar char="•"/>
              <a:defRPr/>
            </a:pPr>
            <a:endParaRPr lang="en-US" altLang="en-US" sz="2000" kern="0" dirty="0">
              <a:solidFill>
                <a:prstClr val="black"/>
              </a:solidFill>
              <a:latin typeface="+mj-lt"/>
            </a:endParaRPr>
          </a:p>
          <a:p>
            <a:pPr>
              <a:buFont typeface="Arial" panose="020B0604020202020204" pitchFamily="34" charset="0"/>
              <a:buChar char="•"/>
              <a:defRPr/>
            </a:pPr>
            <a:r>
              <a:rPr lang="en-US" altLang="en-US" sz="2000" kern="0" dirty="0">
                <a:solidFill>
                  <a:prstClr val="black"/>
                </a:solidFill>
                <a:latin typeface="+mj-lt"/>
              </a:rPr>
              <a:t> Please post your questions in the Questions Window in your GoToWebinar interface.</a:t>
            </a:r>
          </a:p>
          <a:p>
            <a:pPr>
              <a:buFont typeface="Arial" panose="020B0604020202020204" pitchFamily="34" charset="0"/>
              <a:buChar char="•"/>
              <a:defRPr/>
            </a:pPr>
            <a:endParaRPr lang="en-US" altLang="en-US" sz="2000" kern="0" dirty="0">
              <a:solidFill>
                <a:prstClr val="black"/>
              </a:solidFill>
              <a:latin typeface="+mj-lt"/>
            </a:endParaRPr>
          </a:p>
          <a:p>
            <a:pPr>
              <a:buFont typeface="Arial" panose="020B0604020202020204" pitchFamily="34" charset="0"/>
              <a:buChar char="•"/>
              <a:defRPr/>
            </a:pPr>
            <a:r>
              <a:rPr lang="en-US" altLang="en-US" sz="2000" kern="0" dirty="0">
                <a:solidFill>
                  <a:prstClr val="black"/>
                </a:solidFill>
                <a:latin typeface="+mj-lt"/>
              </a:rPr>
              <a:t> Direct all questions to Blower &amp; Vacuum Best Practices</a:t>
            </a:r>
            <a:r>
              <a:rPr lang="en-US" altLang="en-US" sz="2000" dirty="0">
                <a:latin typeface="+mj-lt"/>
                <a:cs typeface="Arial" panose="020B0604020202020204" pitchFamily="34" charset="0"/>
              </a:rPr>
              <a:t>®</a:t>
            </a:r>
            <a:r>
              <a:rPr lang="en-US" altLang="en-US" sz="2000" kern="0" dirty="0">
                <a:solidFill>
                  <a:prstClr val="black"/>
                </a:solidFill>
                <a:latin typeface="+mj-lt"/>
              </a:rPr>
              <a:t> Magazine</a:t>
            </a:r>
          </a:p>
          <a:p>
            <a:pPr>
              <a:defRPr/>
            </a:pPr>
            <a:endParaRPr lang="en-US" altLang="en-US" sz="1400" kern="0" dirty="0">
              <a:solidFill>
                <a:prstClr val="black"/>
              </a:solidFill>
            </a:endParaRPr>
          </a:p>
        </p:txBody>
      </p:sp>
      <p:sp>
        <p:nvSpPr>
          <p:cNvPr id="2" name="Title 1">
            <a:extLst>
              <a:ext uri="{FF2B5EF4-FFF2-40B4-BE49-F238E27FC236}">
                <a16:creationId xmlns:a16="http://schemas.microsoft.com/office/drawing/2014/main" id="{BE88808F-9F1A-4FAF-BF1A-4CC7D8AC96C8}"/>
              </a:ext>
            </a:extLst>
          </p:cNvPr>
          <p:cNvSpPr>
            <a:spLocks noGrp="1"/>
          </p:cNvSpPr>
          <p:nvPr>
            <p:ph type="title"/>
          </p:nvPr>
        </p:nvSpPr>
        <p:spPr/>
        <p:txBody>
          <a:bodyPr/>
          <a:lstStyle/>
          <a:p>
            <a:pPr algn="ctr"/>
            <a:r>
              <a:rPr lang="en-US" dirty="0"/>
              <a:t>Q&amp;A Format</a:t>
            </a:r>
          </a:p>
        </p:txBody>
      </p:sp>
    </p:spTree>
    <p:extLst>
      <p:ext uri="{BB962C8B-B14F-4D97-AF65-F5344CB8AC3E}">
        <p14:creationId xmlns:p14="http://schemas.microsoft.com/office/powerpoint/2010/main" val="356320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Audit Process for Variable Demands</a:t>
            </a:r>
          </a:p>
        </p:txBody>
      </p:sp>
      <p:pic>
        <p:nvPicPr>
          <p:cNvPr id="5" name="Picture 4">
            <a:extLst>
              <a:ext uri="{FF2B5EF4-FFF2-40B4-BE49-F238E27FC236}">
                <a16:creationId xmlns:a16="http://schemas.microsoft.com/office/drawing/2014/main" id="{273088A4-B73E-4DB3-BB92-0C1CC49BDD2F}"/>
              </a:ext>
            </a:extLst>
          </p:cNvPr>
          <p:cNvPicPr>
            <a:picLocks noChangeAspect="1"/>
          </p:cNvPicPr>
          <p:nvPr/>
        </p:nvPicPr>
        <p:blipFill>
          <a:blip r:embed="rId2"/>
          <a:stretch>
            <a:fillRect/>
          </a:stretch>
        </p:blipFill>
        <p:spPr>
          <a:xfrm>
            <a:off x="2819400" y="1054330"/>
            <a:ext cx="6631363" cy="4702222"/>
          </a:xfrm>
          <a:prstGeom prst="rect">
            <a:avLst/>
          </a:prstGeom>
        </p:spPr>
      </p:pic>
    </p:spTree>
    <p:extLst>
      <p:ext uri="{BB962C8B-B14F-4D97-AF65-F5344CB8AC3E}">
        <p14:creationId xmlns:p14="http://schemas.microsoft.com/office/powerpoint/2010/main" val="213426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Size Vacuum Pump(s)</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1981200" y="1143000"/>
            <a:ext cx="8077200" cy="1676400"/>
          </a:xfrm>
        </p:spPr>
        <p:txBody>
          <a:bodyPr>
            <a:normAutofit lnSpcReduction="10000"/>
          </a:bodyPr>
          <a:lstStyle/>
          <a:p>
            <a:r>
              <a:rPr lang="en-US" dirty="0"/>
              <a:t>Let’s add production utilization numbers before we size pumps.  </a:t>
            </a:r>
          </a:p>
          <a:p>
            <a:r>
              <a:rPr lang="en-US" dirty="0"/>
              <a:t>Some demands are constant and some are not.</a:t>
            </a:r>
          </a:p>
          <a:p>
            <a:r>
              <a:rPr lang="en-US" dirty="0"/>
              <a:t>In fact, it’s quite “peaky” in this example</a:t>
            </a:r>
          </a:p>
        </p:txBody>
      </p:sp>
    </p:spTree>
    <p:extLst>
      <p:ext uri="{BB962C8B-B14F-4D97-AF65-F5344CB8AC3E}">
        <p14:creationId xmlns:p14="http://schemas.microsoft.com/office/powerpoint/2010/main" val="140429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Determine Average Demand at That Vacuum Level</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1981200" y="990604"/>
            <a:ext cx="8229600" cy="1142996"/>
          </a:xfrm>
        </p:spPr>
        <p:txBody>
          <a:bodyPr>
            <a:normAutofit/>
          </a:bodyPr>
          <a:lstStyle/>
          <a:p>
            <a:r>
              <a:rPr lang="en-US" dirty="0"/>
              <a:t>To simplify, just calculate WEIGHTED AVERAGE FLOW.</a:t>
            </a:r>
          </a:p>
          <a:p>
            <a:r>
              <a:rPr lang="en-US" dirty="0"/>
              <a:t>This is more accurately done in an audit.</a:t>
            </a:r>
          </a:p>
        </p:txBody>
      </p:sp>
      <p:pic>
        <p:nvPicPr>
          <p:cNvPr id="5" name="Picture 4">
            <a:extLst>
              <a:ext uri="{FF2B5EF4-FFF2-40B4-BE49-F238E27FC236}">
                <a16:creationId xmlns:a16="http://schemas.microsoft.com/office/drawing/2014/main" id="{18550E80-65C8-43A9-9ABD-BC5E1665A8A8}"/>
              </a:ext>
            </a:extLst>
          </p:cNvPr>
          <p:cNvPicPr>
            <a:picLocks noChangeAspect="1"/>
          </p:cNvPicPr>
          <p:nvPr/>
        </p:nvPicPr>
        <p:blipFill>
          <a:blip r:embed="rId2"/>
          <a:stretch>
            <a:fillRect/>
          </a:stretch>
        </p:blipFill>
        <p:spPr>
          <a:xfrm>
            <a:off x="2019300" y="2209801"/>
            <a:ext cx="8229600" cy="1694585"/>
          </a:xfrm>
          <a:prstGeom prst="rect">
            <a:avLst/>
          </a:prstGeom>
        </p:spPr>
      </p:pic>
    </p:spTree>
    <p:extLst>
      <p:ext uri="{BB962C8B-B14F-4D97-AF65-F5344CB8AC3E}">
        <p14:creationId xmlns:p14="http://schemas.microsoft.com/office/powerpoint/2010/main" val="240965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Size Vacuum Pump(s)</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1981200" y="990604"/>
            <a:ext cx="8153400" cy="4952996"/>
          </a:xfrm>
        </p:spPr>
        <p:txBody>
          <a:bodyPr>
            <a:normAutofit/>
          </a:bodyPr>
          <a:lstStyle/>
          <a:p>
            <a:r>
              <a:rPr lang="en-US" sz="2200" dirty="0"/>
              <a:t>Huge variance - 56 icfm base to 382 icfm 5-10% of the time.</a:t>
            </a:r>
          </a:p>
          <a:p>
            <a:r>
              <a:rPr lang="en-US" sz="2200" dirty="0"/>
              <a:t>One VFD would not cover the range, and no backup.</a:t>
            </a:r>
          </a:p>
          <a:p>
            <a:r>
              <a:rPr lang="en-US" sz="2200" dirty="0"/>
              <a:t>Multiple smaller fixed-speed vacuum pumps recommended.</a:t>
            </a:r>
          </a:p>
          <a:p>
            <a:r>
              <a:rPr lang="en-US" sz="2200" dirty="0"/>
              <a:t>Add safety margin to the total peak flow, </a:t>
            </a:r>
            <a:r>
              <a:rPr lang="en-US" sz="2200" b="1" dirty="0"/>
              <a:t>450 icfm.</a:t>
            </a:r>
          </a:p>
          <a:p>
            <a:r>
              <a:rPr lang="en-US" sz="2200" dirty="0"/>
              <a:t>Use “N+1” design with a good split for following the demand.</a:t>
            </a:r>
          </a:p>
          <a:p>
            <a:r>
              <a:rPr lang="en-US" sz="2200" dirty="0"/>
              <a:t>A four-plex 150 icfm/ea set is recommended.</a:t>
            </a:r>
          </a:p>
          <a:p>
            <a:r>
              <a:rPr lang="en-US" sz="2200" dirty="0"/>
              <a:t>A duplex is oversized and inefficient at low demand.</a:t>
            </a:r>
          </a:p>
          <a:p>
            <a:r>
              <a:rPr lang="en-US" sz="2200" dirty="0"/>
              <a:t>Two VFDs are an alternative, but in reality you would need three to have a back-up. </a:t>
            </a:r>
          </a:p>
        </p:txBody>
      </p:sp>
    </p:spTree>
    <p:extLst>
      <p:ext uri="{BB962C8B-B14F-4D97-AF65-F5344CB8AC3E}">
        <p14:creationId xmlns:p14="http://schemas.microsoft.com/office/powerpoint/2010/main" val="257546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Size Vacuum Pump(s)</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1981201" y="990601"/>
            <a:ext cx="7924765" cy="1212767"/>
          </a:xfrm>
        </p:spPr>
        <p:txBody>
          <a:bodyPr>
            <a:normAutofit lnSpcReduction="10000"/>
          </a:bodyPr>
          <a:lstStyle/>
          <a:p>
            <a:r>
              <a:rPr lang="en-US" dirty="0"/>
              <a:t>A common vacuum pump for this size is a lubricated vane type.  </a:t>
            </a:r>
          </a:p>
          <a:p>
            <a:r>
              <a:rPr lang="en-US" dirty="0"/>
              <a:t>One suppliers’ curve set is below:</a:t>
            </a:r>
          </a:p>
        </p:txBody>
      </p:sp>
      <p:pic>
        <p:nvPicPr>
          <p:cNvPr id="14" name="Picture 13">
            <a:extLst>
              <a:ext uri="{FF2B5EF4-FFF2-40B4-BE49-F238E27FC236}">
                <a16:creationId xmlns:a16="http://schemas.microsoft.com/office/drawing/2014/main" id="{7C63C281-91BB-4746-8AD4-8840771D33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2133600"/>
            <a:ext cx="6705600" cy="3733799"/>
          </a:xfrm>
          <a:prstGeom prst="rect">
            <a:avLst/>
          </a:prstGeom>
        </p:spPr>
      </p:pic>
      <p:cxnSp>
        <p:nvCxnSpPr>
          <p:cNvPr id="19" name="Straight Arrow Connector 18">
            <a:extLst>
              <a:ext uri="{FF2B5EF4-FFF2-40B4-BE49-F238E27FC236}">
                <a16:creationId xmlns:a16="http://schemas.microsoft.com/office/drawing/2014/main" id="{2DDE0D04-41CD-458B-8F4A-1F1AE23A3FBE}"/>
              </a:ext>
            </a:extLst>
          </p:cNvPr>
          <p:cNvCxnSpPr/>
          <p:nvPr/>
        </p:nvCxnSpPr>
        <p:spPr>
          <a:xfrm>
            <a:off x="7239000" y="3221871"/>
            <a:ext cx="533400" cy="3810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8A169750-539B-40B5-B1D4-9AA4A7C02435}"/>
              </a:ext>
            </a:extLst>
          </p:cNvPr>
          <p:cNvGrpSpPr/>
          <p:nvPr/>
        </p:nvGrpSpPr>
        <p:grpSpPr>
          <a:xfrm>
            <a:off x="3733801" y="2655332"/>
            <a:ext cx="5956817" cy="2971800"/>
            <a:chOff x="2209800" y="2655332"/>
            <a:chExt cx="5956817" cy="2971800"/>
          </a:xfrm>
        </p:grpSpPr>
        <p:cxnSp>
          <p:nvCxnSpPr>
            <p:cNvPr id="21" name="Straight Connector 20">
              <a:extLst>
                <a:ext uri="{FF2B5EF4-FFF2-40B4-BE49-F238E27FC236}">
                  <a16:creationId xmlns:a16="http://schemas.microsoft.com/office/drawing/2014/main" id="{370ACE73-04CD-4A37-9A94-3B092F2FBCFC}"/>
                </a:ext>
              </a:extLst>
            </p:cNvPr>
            <p:cNvCxnSpPr/>
            <p:nvPr/>
          </p:nvCxnSpPr>
          <p:spPr>
            <a:xfrm>
              <a:off x="6248400" y="2655332"/>
              <a:ext cx="0" cy="2971800"/>
            </a:xfrm>
            <a:prstGeom prst="line">
              <a:avLst/>
            </a:prstGeom>
            <a:ln w="158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AC421EA-3310-4745-8A68-E15B13279EB4}"/>
                </a:ext>
              </a:extLst>
            </p:cNvPr>
            <p:cNvSpPr txBox="1"/>
            <p:nvPr/>
          </p:nvSpPr>
          <p:spPr>
            <a:xfrm>
              <a:off x="6248400" y="5140882"/>
              <a:ext cx="1918217" cy="369332"/>
            </a:xfrm>
            <a:prstGeom prst="rect">
              <a:avLst/>
            </a:prstGeom>
            <a:noFill/>
          </p:spPr>
          <p:txBody>
            <a:bodyPr wrap="none" rtlCol="0">
              <a:spAutoFit/>
            </a:bodyPr>
            <a:lstStyle/>
            <a:p>
              <a:r>
                <a:rPr lang="en-US" dirty="0">
                  <a:solidFill>
                    <a:srgbClr val="FF0000"/>
                  </a:solidFill>
                </a:rPr>
                <a:t>26”Hg = 100 Torr</a:t>
              </a:r>
            </a:p>
          </p:txBody>
        </p:sp>
        <p:cxnSp>
          <p:nvCxnSpPr>
            <p:cNvPr id="23" name="Straight Connector 22">
              <a:extLst>
                <a:ext uri="{FF2B5EF4-FFF2-40B4-BE49-F238E27FC236}">
                  <a16:creationId xmlns:a16="http://schemas.microsoft.com/office/drawing/2014/main" id="{9DE6E8AB-711C-470B-9723-2D70DDF19B99}"/>
                </a:ext>
              </a:extLst>
            </p:cNvPr>
            <p:cNvCxnSpPr>
              <a:cxnSpLocks/>
            </p:cNvCxnSpPr>
            <p:nvPr/>
          </p:nvCxnSpPr>
          <p:spPr>
            <a:xfrm>
              <a:off x="2209800" y="3747315"/>
              <a:ext cx="4419600" cy="0"/>
            </a:xfrm>
            <a:prstGeom prst="line">
              <a:avLst/>
            </a:prstGeom>
            <a:ln w="158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9DB37EC-8251-4BAC-88DC-667ED7E9F3F7}"/>
                </a:ext>
              </a:extLst>
            </p:cNvPr>
            <p:cNvSpPr txBox="1"/>
            <p:nvPr/>
          </p:nvSpPr>
          <p:spPr>
            <a:xfrm>
              <a:off x="2514601" y="3377983"/>
              <a:ext cx="1133644" cy="369332"/>
            </a:xfrm>
            <a:prstGeom prst="rect">
              <a:avLst/>
            </a:prstGeom>
            <a:noFill/>
          </p:spPr>
          <p:txBody>
            <a:bodyPr wrap="none" rtlCol="0">
              <a:spAutoFit/>
            </a:bodyPr>
            <a:lstStyle/>
            <a:p>
              <a:r>
                <a:rPr lang="en-US" dirty="0">
                  <a:solidFill>
                    <a:srgbClr val="FF0000"/>
                  </a:solidFill>
                </a:rPr>
                <a:t>150 acfm</a:t>
              </a:r>
            </a:p>
          </p:txBody>
        </p:sp>
      </p:grpSp>
    </p:spTree>
    <p:extLst>
      <p:ext uri="{BB962C8B-B14F-4D97-AF65-F5344CB8AC3E}">
        <p14:creationId xmlns:p14="http://schemas.microsoft.com/office/powerpoint/2010/main" val="116876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Size Piping</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1981200" y="990604"/>
            <a:ext cx="8305800" cy="4907864"/>
          </a:xfrm>
        </p:spPr>
        <p:txBody>
          <a:bodyPr>
            <a:normAutofit/>
          </a:bodyPr>
          <a:lstStyle/>
          <a:p>
            <a:r>
              <a:rPr lang="en-US" dirty="0"/>
              <a:t>Recall our piping pressure drop “allowance” is 1.0”Hg. </a:t>
            </a:r>
          </a:p>
          <a:p>
            <a:r>
              <a:rPr lang="en-US" dirty="0"/>
              <a:t>Use a pressure drop calculation tool like </a:t>
            </a:r>
            <a:r>
              <a:rPr lang="en-US" dirty="0">
                <a:hlinkClick r:id="rId2"/>
              </a:rPr>
              <a:t>https://www.checalc.com/fluid_flow_fitting_losses.html</a:t>
            </a:r>
            <a:r>
              <a:rPr lang="en-US" dirty="0"/>
              <a:t>  </a:t>
            </a:r>
          </a:p>
        </p:txBody>
      </p:sp>
      <p:pic>
        <p:nvPicPr>
          <p:cNvPr id="4" name="Picture 3">
            <a:extLst>
              <a:ext uri="{FF2B5EF4-FFF2-40B4-BE49-F238E27FC236}">
                <a16:creationId xmlns:a16="http://schemas.microsoft.com/office/drawing/2014/main" id="{7A25E210-3285-4681-AB70-6B33420B3DF2}"/>
              </a:ext>
            </a:extLst>
          </p:cNvPr>
          <p:cNvPicPr>
            <a:picLocks noChangeAspect="1"/>
          </p:cNvPicPr>
          <p:nvPr/>
        </p:nvPicPr>
        <p:blipFill>
          <a:blip r:embed="rId3"/>
          <a:stretch>
            <a:fillRect/>
          </a:stretch>
        </p:blipFill>
        <p:spPr>
          <a:xfrm>
            <a:off x="3657601" y="2284653"/>
            <a:ext cx="4708329" cy="3570167"/>
          </a:xfrm>
          <a:prstGeom prst="rect">
            <a:avLst/>
          </a:prstGeom>
        </p:spPr>
      </p:pic>
    </p:spTree>
    <p:extLst>
      <p:ext uri="{BB962C8B-B14F-4D97-AF65-F5344CB8AC3E}">
        <p14:creationId xmlns:p14="http://schemas.microsoft.com/office/powerpoint/2010/main" val="376311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Size Piping</a:t>
            </a:r>
          </a:p>
        </p:txBody>
      </p:sp>
      <p:pic>
        <p:nvPicPr>
          <p:cNvPr id="8" name="Picture 7">
            <a:extLst>
              <a:ext uri="{FF2B5EF4-FFF2-40B4-BE49-F238E27FC236}">
                <a16:creationId xmlns:a16="http://schemas.microsoft.com/office/drawing/2014/main" id="{2CEAD6CD-CE61-40A8-BC3A-D20C33EE6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6060" y="929640"/>
            <a:ext cx="6659880" cy="4998720"/>
          </a:xfrm>
          <a:prstGeom prst="rect">
            <a:avLst/>
          </a:prstGeom>
        </p:spPr>
      </p:pic>
      <p:sp>
        <p:nvSpPr>
          <p:cNvPr id="9" name="Oval 8">
            <a:extLst>
              <a:ext uri="{FF2B5EF4-FFF2-40B4-BE49-F238E27FC236}">
                <a16:creationId xmlns:a16="http://schemas.microsoft.com/office/drawing/2014/main" id="{524024FC-F1D3-405F-94B9-3E91FC673BB7}"/>
              </a:ext>
            </a:extLst>
          </p:cNvPr>
          <p:cNvSpPr/>
          <p:nvPr/>
        </p:nvSpPr>
        <p:spPr>
          <a:xfrm>
            <a:off x="7391400" y="3200400"/>
            <a:ext cx="1981200" cy="3429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5684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Size Receiver</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1981200" y="990604"/>
            <a:ext cx="8153400" cy="4952996"/>
          </a:xfrm>
        </p:spPr>
        <p:txBody>
          <a:bodyPr>
            <a:normAutofit/>
          </a:bodyPr>
          <a:lstStyle/>
          <a:p>
            <a:r>
              <a:rPr lang="en-US" dirty="0"/>
              <a:t>For energy efficiency, master controls need to work.</a:t>
            </a:r>
          </a:p>
          <a:p>
            <a:r>
              <a:rPr lang="en-US" dirty="0"/>
              <a:t>Pumps have to start and stop to follow demand.</a:t>
            </a:r>
          </a:p>
          <a:p>
            <a:r>
              <a:rPr lang="en-US" dirty="0"/>
              <a:t>Which requires STORAGE</a:t>
            </a:r>
          </a:p>
          <a:p>
            <a:r>
              <a:rPr lang="en-US" dirty="0"/>
              <a:t>This vacuum pump is a 10hp.  Start-stop frequency is the issue we are trying to manage with receiver sizing.  10 starts/hr is OK for this hp.  </a:t>
            </a:r>
          </a:p>
          <a:p>
            <a:r>
              <a:rPr lang="en-US" dirty="0"/>
              <a:t>We calculated that a 2,000 gal tank is needed with a +/-2”Hg control band.</a:t>
            </a:r>
          </a:p>
          <a:p>
            <a:r>
              <a:rPr lang="en-US" dirty="0"/>
              <a:t>Small tanks end up with wide delta Ps and constant-running pumps.  </a:t>
            </a:r>
          </a:p>
        </p:txBody>
      </p:sp>
    </p:spTree>
    <p:extLst>
      <p:ext uri="{BB962C8B-B14F-4D97-AF65-F5344CB8AC3E}">
        <p14:creationId xmlns:p14="http://schemas.microsoft.com/office/powerpoint/2010/main" val="91195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Size Receiver</a:t>
            </a:r>
          </a:p>
        </p:txBody>
      </p:sp>
      <p:pic>
        <p:nvPicPr>
          <p:cNvPr id="6" name="Picture 5">
            <a:extLst>
              <a:ext uri="{FF2B5EF4-FFF2-40B4-BE49-F238E27FC236}">
                <a16:creationId xmlns:a16="http://schemas.microsoft.com/office/drawing/2014/main" id="{674AFA7A-E23F-477F-9C84-7F6A97191542}"/>
              </a:ext>
            </a:extLst>
          </p:cNvPr>
          <p:cNvPicPr>
            <a:picLocks noChangeAspect="1"/>
          </p:cNvPicPr>
          <p:nvPr/>
        </p:nvPicPr>
        <p:blipFill>
          <a:blip r:embed="rId2"/>
          <a:stretch>
            <a:fillRect/>
          </a:stretch>
        </p:blipFill>
        <p:spPr>
          <a:xfrm>
            <a:off x="3429001" y="1219200"/>
            <a:ext cx="4626801" cy="4137630"/>
          </a:xfrm>
          <a:prstGeom prst="rect">
            <a:avLst/>
          </a:prstGeom>
        </p:spPr>
      </p:pic>
    </p:spTree>
    <p:extLst>
      <p:ext uri="{BB962C8B-B14F-4D97-AF65-F5344CB8AC3E}">
        <p14:creationId xmlns:p14="http://schemas.microsoft.com/office/powerpoint/2010/main" val="933315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Design Controls</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1981200" y="990604"/>
            <a:ext cx="8153400" cy="4952996"/>
          </a:xfrm>
        </p:spPr>
        <p:txBody>
          <a:bodyPr>
            <a:normAutofit/>
          </a:bodyPr>
          <a:lstStyle/>
          <a:p>
            <a:r>
              <a:rPr lang="en-US" dirty="0"/>
              <a:t>With a 4-plex, you must have a master controller.</a:t>
            </a:r>
          </a:p>
          <a:p>
            <a:r>
              <a:rPr lang="en-US" dirty="0"/>
              <a:t>I recommend a “target” algorithm if it is available.  </a:t>
            </a:r>
          </a:p>
          <a:p>
            <a:r>
              <a:rPr lang="en-US" dirty="0"/>
              <a:t>The “trim” vacuum pump should run at the target +/- half of the control band.</a:t>
            </a:r>
          </a:p>
          <a:p>
            <a:r>
              <a:rPr lang="en-US" dirty="0"/>
              <a:t>“Cascade” not preferred – too wide of delta P.</a:t>
            </a:r>
          </a:p>
          <a:p>
            <a:r>
              <a:rPr lang="en-US" dirty="0"/>
              <a:t>The “base” pumps run at 100%.  </a:t>
            </a:r>
          </a:p>
          <a:p>
            <a:r>
              <a:rPr lang="en-US" dirty="0"/>
              <a:t>Tune for actual demand changes, not just steady-state.</a:t>
            </a:r>
          </a:p>
        </p:txBody>
      </p:sp>
    </p:spTree>
    <p:extLst>
      <p:ext uri="{BB962C8B-B14F-4D97-AF65-F5344CB8AC3E}">
        <p14:creationId xmlns:p14="http://schemas.microsoft.com/office/powerpoint/2010/main" val="291144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DCC85A9-8E4A-4F9D-85EE-FA2B008E7F6F}"/>
              </a:ext>
            </a:extLst>
          </p:cNvPr>
          <p:cNvSpPr>
            <a:spLocks noGrp="1"/>
          </p:cNvSpPr>
          <p:nvPr>
            <p:ph type="title"/>
          </p:nvPr>
        </p:nvSpPr>
        <p:spPr>
          <a:xfrm>
            <a:off x="1943100" y="76200"/>
            <a:ext cx="8305800" cy="563562"/>
          </a:xfrm>
        </p:spPr>
        <p:txBody>
          <a:bodyPr/>
          <a:lstStyle/>
          <a:p>
            <a:pPr algn="ctr"/>
            <a:r>
              <a:rPr lang="en-US" dirty="0"/>
              <a:t>Handouts</a:t>
            </a:r>
          </a:p>
        </p:txBody>
      </p:sp>
      <p:pic>
        <p:nvPicPr>
          <p:cNvPr id="7" name="Picture 6">
            <a:extLst>
              <a:ext uri="{FF2B5EF4-FFF2-40B4-BE49-F238E27FC236}">
                <a16:creationId xmlns:a16="http://schemas.microsoft.com/office/drawing/2014/main" id="{0703AB34-D1A7-460E-9232-E50B731259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7434" y="1572920"/>
            <a:ext cx="2895600" cy="3712159"/>
          </a:xfrm>
          <a:prstGeom prst="rect">
            <a:avLst/>
          </a:prstGeom>
        </p:spPr>
      </p:pic>
      <p:graphicFrame>
        <p:nvGraphicFramePr>
          <p:cNvPr id="2" name="Object 1">
            <a:extLst>
              <a:ext uri="{FF2B5EF4-FFF2-40B4-BE49-F238E27FC236}">
                <a16:creationId xmlns:a16="http://schemas.microsoft.com/office/drawing/2014/main" id="{77563E01-A42D-4032-B77E-A1E5FEC8F047}"/>
              </a:ext>
            </a:extLst>
          </p:cNvPr>
          <p:cNvGraphicFramePr>
            <a:graphicFrameLocks noChangeAspect="1"/>
          </p:cNvGraphicFramePr>
          <p:nvPr>
            <p:extLst>
              <p:ext uri="{D42A27DB-BD31-4B8C-83A1-F6EECF244321}">
                <p14:modId xmlns:p14="http://schemas.microsoft.com/office/powerpoint/2010/main" val="3861628041"/>
              </p:ext>
            </p:extLst>
          </p:nvPr>
        </p:nvGraphicFramePr>
        <p:xfrm>
          <a:off x="2819400" y="1671240"/>
          <a:ext cx="2802766" cy="3515519"/>
        </p:xfrm>
        <a:graphic>
          <a:graphicData uri="http://schemas.openxmlformats.org/presentationml/2006/ole">
            <mc:AlternateContent xmlns:mc="http://schemas.openxmlformats.org/markup-compatibility/2006">
              <mc:Choice xmlns:v="urn:schemas-microsoft-com:vml" Requires="v">
                <p:oleObj spid="_x0000_s1041" name="Document" r:id="rId5" imgW="6399987" imgH="4820463" progId="Word.Document.8">
                  <p:embed/>
                </p:oleObj>
              </mc:Choice>
              <mc:Fallback>
                <p:oleObj name="Document" r:id="rId5" imgW="6399987" imgH="4820463" progId="Word.Document.8">
                  <p:embed/>
                  <p:pic>
                    <p:nvPicPr>
                      <p:cNvPr id="0" name=""/>
                      <p:cNvPicPr/>
                      <p:nvPr/>
                    </p:nvPicPr>
                    <p:blipFill>
                      <a:blip r:embed="rId6"/>
                      <a:stretch>
                        <a:fillRect/>
                      </a:stretch>
                    </p:blipFill>
                    <p:spPr>
                      <a:xfrm>
                        <a:off x="2819400" y="1671240"/>
                        <a:ext cx="2802766" cy="3515519"/>
                      </a:xfrm>
                      <a:prstGeom prst="rect">
                        <a:avLst/>
                      </a:prstGeom>
                      <a:noFill/>
                      <a:ln>
                        <a:solidFill>
                          <a:schemeClr val="accent1"/>
                        </a:solidFill>
                      </a:ln>
                    </p:spPr>
                  </p:pic>
                </p:oleObj>
              </mc:Fallback>
            </mc:AlternateContent>
          </a:graphicData>
        </a:graphic>
      </p:graphicFrame>
    </p:spTree>
    <p:extLst>
      <p:ext uri="{BB962C8B-B14F-4D97-AF65-F5344CB8AC3E}">
        <p14:creationId xmlns:p14="http://schemas.microsoft.com/office/powerpoint/2010/main" val="770645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Summary</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1981200" y="990604"/>
            <a:ext cx="8153400" cy="4952996"/>
          </a:xfrm>
        </p:spPr>
        <p:txBody>
          <a:bodyPr>
            <a:normAutofit/>
          </a:bodyPr>
          <a:lstStyle/>
          <a:p>
            <a:r>
              <a:rPr lang="en-US" dirty="0"/>
              <a:t>Determine Consolidated System Vacuum Level</a:t>
            </a:r>
          </a:p>
          <a:p>
            <a:r>
              <a:rPr lang="en-US" dirty="0"/>
              <a:t>Determine Demand at That Vacuum Level</a:t>
            </a:r>
          </a:p>
          <a:p>
            <a:r>
              <a:rPr lang="en-US" dirty="0"/>
              <a:t>Perform Audit if Variable Demand</a:t>
            </a:r>
          </a:p>
          <a:p>
            <a:r>
              <a:rPr lang="en-US" dirty="0"/>
              <a:t>Size Vacuum Pump(s)</a:t>
            </a:r>
          </a:p>
          <a:p>
            <a:r>
              <a:rPr lang="en-US" dirty="0"/>
              <a:t>Size Piping Header</a:t>
            </a:r>
          </a:p>
          <a:p>
            <a:r>
              <a:rPr lang="en-US" dirty="0"/>
              <a:t>Size receiver</a:t>
            </a:r>
          </a:p>
          <a:p>
            <a:r>
              <a:rPr lang="en-US" dirty="0"/>
              <a:t>Design Controls</a:t>
            </a:r>
          </a:p>
        </p:txBody>
      </p:sp>
    </p:spTree>
    <p:extLst>
      <p:ext uri="{BB962C8B-B14F-4D97-AF65-F5344CB8AC3E}">
        <p14:creationId xmlns:p14="http://schemas.microsoft.com/office/powerpoint/2010/main" val="355238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2209801" y="2951165"/>
            <a:ext cx="559593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dirty="0">
                <a:solidFill>
                  <a:prstClr val="black"/>
                </a:solidFill>
                <a:latin typeface="+mj-lt"/>
              </a:rPr>
              <a:t>Please submit any questions through the Question Window on your </a:t>
            </a:r>
            <a:r>
              <a:rPr lang="en-US" altLang="en-US" dirty="0" err="1">
                <a:solidFill>
                  <a:prstClr val="black"/>
                </a:solidFill>
                <a:latin typeface="+mj-lt"/>
              </a:rPr>
              <a:t>GoToWebinar</a:t>
            </a:r>
            <a:r>
              <a:rPr lang="en-US" altLang="en-US" dirty="0">
                <a:solidFill>
                  <a:prstClr val="black"/>
                </a:solidFill>
                <a:latin typeface="+mj-lt"/>
              </a:rPr>
              <a:t> interface, directing them to Blower &amp; Vacuum Best Practices Magazine. Our panelists will do their best to address your questions and will follow up with you on anything that goes unanswered during this session. </a:t>
            </a:r>
          </a:p>
          <a:p>
            <a:pPr fontAlgn="base">
              <a:spcBef>
                <a:spcPct val="0"/>
              </a:spcBef>
              <a:spcAft>
                <a:spcPct val="0"/>
              </a:spcAft>
              <a:defRPr/>
            </a:pPr>
            <a:r>
              <a:rPr lang="en-US" altLang="en-US" b="1" dirty="0">
                <a:solidFill>
                  <a:prstClr val="black"/>
                </a:solidFill>
                <a:latin typeface="+mj-lt"/>
              </a:rPr>
              <a:t>Thank you for attending!</a:t>
            </a:r>
          </a:p>
        </p:txBody>
      </p:sp>
      <p:sp>
        <p:nvSpPr>
          <p:cNvPr id="14" name="Subtitle 13">
            <a:extLst>
              <a:ext uri="{FF2B5EF4-FFF2-40B4-BE49-F238E27FC236}">
                <a16:creationId xmlns:a16="http://schemas.microsoft.com/office/drawing/2014/main" id="{FE5354C5-89D0-47DE-8C4A-BEE50BA88786}"/>
              </a:ext>
            </a:extLst>
          </p:cNvPr>
          <p:cNvSpPr txBox="1">
            <a:spLocks/>
          </p:cNvSpPr>
          <p:nvPr/>
        </p:nvSpPr>
        <p:spPr bwMode="auto">
          <a:xfrm>
            <a:off x="5086350" y="2304428"/>
            <a:ext cx="2019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US" altLang="en-US" b="1" dirty="0">
                <a:solidFill>
                  <a:sysClr val="windowText" lastClr="000000"/>
                </a:solidFill>
                <a:latin typeface="Calibri" panose="020F0502020204030204"/>
              </a:rPr>
              <a:t>Q&amp;A</a:t>
            </a:r>
          </a:p>
          <a:p>
            <a:pPr>
              <a:defRPr/>
            </a:pPr>
            <a:endParaRPr lang="en-US" altLang="en-US" dirty="0">
              <a:solidFill>
                <a:sysClr val="windowText" lastClr="000000"/>
              </a:solidFill>
              <a:latin typeface="Calibri" panose="020F0502020204030204"/>
            </a:endParaRPr>
          </a:p>
        </p:txBody>
      </p:sp>
      <p:sp>
        <p:nvSpPr>
          <p:cNvPr id="10" name="Title 1">
            <a:extLst>
              <a:ext uri="{FF2B5EF4-FFF2-40B4-BE49-F238E27FC236}">
                <a16:creationId xmlns:a16="http://schemas.microsoft.com/office/drawing/2014/main" id="{3E5B7932-8DEB-4188-ABBB-0785E1BF4EF7}"/>
              </a:ext>
            </a:extLst>
          </p:cNvPr>
          <p:cNvSpPr txBox="1">
            <a:spLocks/>
          </p:cNvSpPr>
          <p:nvPr/>
        </p:nvSpPr>
        <p:spPr bwMode="auto">
          <a:xfrm>
            <a:off x="2333625" y="1387938"/>
            <a:ext cx="75247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000" b="1" dirty="0">
                <a:solidFill>
                  <a:schemeClr val="accent4"/>
                </a:solidFill>
              </a:rPr>
              <a:t>How to Design a Centralized Vacuum System</a:t>
            </a:r>
          </a:p>
        </p:txBody>
      </p:sp>
    </p:spTree>
    <p:extLst>
      <p:ext uri="{BB962C8B-B14F-4D97-AF65-F5344CB8AC3E}">
        <p14:creationId xmlns:p14="http://schemas.microsoft.com/office/powerpoint/2010/main" val="85829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B25E4-1321-CB4A-8BF9-17399A200B45}"/>
              </a:ext>
            </a:extLst>
          </p:cNvPr>
          <p:cNvSpPr>
            <a:spLocks noGrp="1"/>
          </p:cNvSpPr>
          <p:nvPr>
            <p:ph type="title"/>
          </p:nvPr>
        </p:nvSpPr>
        <p:spPr/>
        <p:txBody>
          <a:bodyPr>
            <a:noAutofit/>
          </a:bodyPr>
          <a:lstStyle/>
          <a:p>
            <a:pPr algn="ctr"/>
            <a:r>
              <a:rPr lang="en-US" sz="3200" dirty="0"/>
              <a:t>Best Practices EXPO Contest</a:t>
            </a:r>
          </a:p>
        </p:txBody>
      </p:sp>
      <p:sp>
        <p:nvSpPr>
          <p:cNvPr id="3" name="Content Placeholder 2">
            <a:extLst>
              <a:ext uri="{FF2B5EF4-FFF2-40B4-BE49-F238E27FC236}">
                <a16:creationId xmlns:a16="http://schemas.microsoft.com/office/drawing/2014/main" id="{A60A06B7-CF9E-D646-9BAA-2A5EEF6028A4}"/>
              </a:ext>
            </a:extLst>
          </p:cNvPr>
          <p:cNvSpPr>
            <a:spLocks noGrp="1"/>
          </p:cNvSpPr>
          <p:nvPr>
            <p:ph sz="quarter" idx="1"/>
          </p:nvPr>
        </p:nvSpPr>
        <p:spPr>
          <a:xfrm>
            <a:off x="609600" y="1600200"/>
            <a:ext cx="10820400" cy="2590800"/>
          </a:xfrm>
        </p:spPr>
        <p:txBody>
          <a:bodyPr>
            <a:normAutofit fontScale="85000" lnSpcReduction="10000"/>
          </a:bodyPr>
          <a:lstStyle/>
          <a:p>
            <a:pPr marL="0" lvl="0" indent="0" algn="ctr" fontAlgn="base">
              <a:spcBef>
                <a:spcPct val="0"/>
              </a:spcBef>
              <a:spcAft>
                <a:spcPct val="0"/>
              </a:spcAft>
              <a:buNone/>
              <a:defRPr/>
            </a:pPr>
            <a:r>
              <a:rPr lang="en-US" altLang="en-US" dirty="0">
                <a:solidFill>
                  <a:prstClr val="black"/>
                </a:solidFill>
              </a:rPr>
              <a:t>Play for a chance to win a </a:t>
            </a:r>
            <a:r>
              <a:rPr lang="en-US" altLang="en-US" b="1" dirty="0">
                <a:solidFill>
                  <a:prstClr val="black"/>
                </a:solidFill>
              </a:rPr>
              <a:t>FREE Full Conference Pass </a:t>
            </a:r>
            <a:r>
              <a:rPr lang="en-US" altLang="en-US" dirty="0">
                <a:solidFill>
                  <a:prstClr val="black"/>
                </a:solidFill>
              </a:rPr>
              <a:t>to the 2020 Best Practices EXPO &amp; Conference*!! This is a $675 value! This contest is open to factory personnel, compressed air distributors, utility incentive programs and engineering firms. Exhibiting and sponsor companies are not qualified. A winner will be randomly selected from those who submitted at least 1 correct answer and notified tomorrow via email. </a:t>
            </a:r>
          </a:p>
          <a:p>
            <a:pPr marL="0" lvl="0" indent="0" algn="ctr" fontAlgn="base">
              <a:spcBef>
                <a:spcPct val="0"/>
              </a:spcBef>
              <a:spcAft>
                <a:spcPct val="0"/>
              </a:spcAft>
              <a:buClrTx/>
              <a:buSzTx/>
              <a:buNone/>
              <a:defRPr/>
            </a:pPr>
            <a:endParaRPr lang="en-US" altLang="en-US" dirty="0">
              <a:solidFill>
                <a:prstClr val="black"/>
              </a:solidFill>
            </a:endParaRPr>
          </a:p>
          <a:p>
            <a:pPr marL="0" lvl="0" indent="0" algn="ctr" fontAlgn="base">
              <a:spcBef>
                <a:spcPct val="0"/>
              </a:spcBef>
              <a:spcAft>
                <a:spcPct val="0"/>
              </a:spcAft>
              <a:buClrTx/>
              <a:buSzTx/>
              <a:buNone/>
              <a:defRPr/>
            </a:pPr>
            <a:r>
              <a:rPr lang="en-US" altLang="en-US" dirty="0">
                <a:solidFill>
                  <a:prstClr val="black"/>
                </a:solidFill>
              </a:rPr>
              <a:t>The next slide will show a statement related to today’s topic that needs to be filled in. You will be provided the first letter of the words as a clue. Please submit your answers in your questions box. </a:t>
            </a:r>
          </a:p>
          <a:p>
            <a:pPr algn="ctr"/>
            <a:endParaRPr lang="en-US" dirty="0"/>
          </a:p>
        </p:txBody>
      </p:sp>
      <p:sp>
        <p:nvSpPr>
          <p:cNvPr id="4" name="TextBox 3">
            <a:extLst>
              <a:ext uri="{FF2B5EF4-FFF2-40B4-BE49-F238E27FC236}">
                <a16:creationId xmlns:a16="http://schemas.microsoft.com/office/drawing/2014/main" id="{80FA4761-49B7-9940-A7A4-93525F8DB2B1}"/>
              </a:ext>
            </a:extLst>
          </p:cNvPr>
          <p:cNvSpPr txBox="1">
            <a:spLocks noChangeArrowheads="1"/>
          </p:cNvSpPr>
          <p:nvPr/>
        </p:nvSpPr>
        <p:spPr bwMode="auto">
          <a:xfrm>
            <a:off x="2819400" y="4182979"/>
            <a:ext cx="5572387" cy="646331"/>
          </a:xfrm>
          <a:prstGeom prst="rect">
            <a:avLst/>
          </a:prstGeom>
          <a:solidFill>
            <a:srgbClr val="8B2E54"/>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chemeClr val="bg1"/>
                </a:solidFill>
                <a:effectLst/>
                <a:uLnTx/>
                <a:uFillTx/>
                <a:latin typeface="+mj-lt"/>
                <a:ea typeface="+mn-ea"/>
                <a:cs typeface="+mn-cs"/>
              </a:rPr>
              <a:t>Example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When I think of a beach vacation, I think of _______. </a:t>
            </a:r>
          </a:p>
        </p:txBody>
      </p:sp>
      <p:sp>
        <p:nvSpPr>
          <p:cNvPr id="5" name="TextBox 4">
            <a:extLst>
              <a:ext uri="{FF2B5EF4-FFF2-40B4-BE49-F238E27FC236}">
                <a16:creationId xmlns:a16="http://schemas.microsoft.com/office/drawing/2014/main" id="{94592D57-7863-7446-856A-BB7F4E797081}"/>
              </a:ext>
            </a:extLst>
          </p:cNvPr>
          <p:cNvSpPr txBox="1">
            <a:spLocks noChangeArrowheads="1"/>
          </p:cNvSpPr>
          <p:nvPr/>
        </p:nvSpPr>
        <p:spPr bwMode="auto">
          <a:xfrm>
            <a:off x="2862393" y="5075238"/>
            <a:ext cx="274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prstClr val="black"/>
                </a:solidFill>
                <a:latin typeface="+mj-lt"/>
              </a:rPr>
              <a:t>T_ _ _ _</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
        <p:nvSpPr>
          <p:cNvPr id="6" name="TextBox 5">
            <a:extLst>
              <a:ext uri="{FF2B5EF4-FFF2-40B4-BE49-F238E27FC236}">
                <a16:creationId xmlns:a16="http://schemas.microsoft.com/office/drawing/2014/main" id="{6FF162BF-4AE7-4C43-AB45-152C845346A8}"/>
              </a:ext>
            </a:extLst>
          </p:cNvPr>
          <p:cNvSpPr txBox="1">
            <a:spLocks noChangeArrowheads="1"/>
          </p:cNvSpPr>
          <p:nvPr/>
        </p:nvSpPr>
        <p:spPr bwMode="auto">
          <a:xfrm>
            <a:off x="4724749" y="5551998"/>
            <a:ext cx="25901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prstClr val="black"/>
                </a:solidFill>
                <a:latin typeface="+mj-lt"/>
              </a:rPr>
              <a:t>S_ _  S_ _ _ _ _ </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
        <p:nvSpPr>
          <p:cNvPr id="7" name="TextBox 6">
            <a:extLst>
              <a:ext uri="{FF2B5EF4-FFF2-40B4-BE49-F238E27FC236}">
                <a16:creationId xmlns:a16="http://schemas.microsoft.com/office/drawing/2014/main" id="{924FAB14-1383-994B-B216-6935A6C8E63D}"/>
              </a:ext>
            </a:extLst>
          </p:cNvPr>
          <p:cNvSpPr txBox="1">
            <a:spLocks noChangeArrowheads="1"/>
          </p:cNvSpPr>
          <p:nvPr/>
        </p:nvSpPr>
        <p:spPr bwMode="auto">
          <a:xfrm>
            <a:off x="7363436" y="5049071"/>
            <a:ext cx="20567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prstClr val="black"/>
                </a:solidFill>
                <a:latin typeface="+mj-lt"/>
              </a:rPr>
              <a:t>T_ _ _  B_ _ </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
        <p:nvSpPr>
          <p:cNvPr id="8" name="Rectangle 7">
            <a:extLst>
              <a:ext uri="{FF2B5EF4-FFF2-40B4-BE49-F238E27FC236}">
                <a16:creationId xmlns:a16="http://schemas.microsoft.com/office/drawing/2014/main" id="{D9AD575D-2839-468B-A193-19E93E78CCBE}"/>
              </a:ext>
            </a:extLst>
          </p:cNvPr>
          <p:cNvSpPr/>
          <p:nvPr/>
        </p:nvSpPr>
        <p:spPr>
          <a:xfrm>
            <a:off x="4191000" y="6068239"/>
            <a:ext cx="4647851" cy="769441"/>
          </a:xfrm>
          <a:prstGeom prst="rect">
            <a:avLst/>
          </a:prstGeom>
        </p:spPr>
        <p:txBody>
          <a:bodyPr wrap="square">
            <a:spAutoFit/>
          </a:bodyPr>
          <a:lstStyle/>
          <a:p>
            <a:r>
              <a:rPr lang="en-US" sz="1100" i="1" dirty="0"/>
              <a:t>*By submitting an answer you are agreeing to give Smith Onandia Communications permission to announce your name, job title and company if you are selected as a winner of the free pass to the 2020 Best Practices Conference &amp; EXPO</a:t>
            </a:r>
          </a:p>
        </p:txBody>
      </p:sp>
    </p:spTree>
    <p:extLst>
      <p:ext uri="{BB962C8B-B14F-4D97-AF65-F5344CB8AC3E}">
        <p14:creationId xmlns:p14="http://schemas.microsoft.com/office/powerpoint/2010/main" val="3022943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B25E4-1321-CB4A-8BF9-17399A200B45}"/>
              </a:ext>
            </a:extLst>
          </p:cNvPr>
          <p:cNvSpPr>
            <a:spLocks noGrp="1"/>
          </p:cNvSpPr>
          <p:nvPr>
            <p:ph type="title"/>
          </p:nvPr>
        </p:nvSpPr>
        <p:spPr/>
        <p:txBody>
          <a:bodyPr>
            <a:noAutofit/>
          </a:bodyPr>
          <a:lstStyle/>
          <a:p>
            <a:pPr algn="ctr"/>
            <a:r>
              <a:rPr lang="en-US" sz="3200" dirty="0"/>
              <a:t>Best Practices EXPO Contest</a:t>
            </a:r>
          </a:p>
        </p:txBody>
      </p:sp>
      <p:sp>
        <p:nvSpPr>
          <p:cNvPr id="3" name="Content Placeholder 2">
            <a:extLst>
              <a:ext uri="{FF2B5EF4-FFF2-40B4-BE49-F238E27FC236}">
                <a16:creationId xmlns:a16="http://schemas.microsoft.com/office/drawing/2014/main" id="{A60A06B7-CF9E-D646-9BAA-2A5EEF6028A4}"/>
              </a:ext>
            </a:extLst>
          </p:cNvPr>
          <p:cNvSpPr>
            <a:spLocks noGrp="1"/>
          </p:cNvSpPr>
          <p:nvPr>
            <p:ph sz="quarter" idx="1"/>
          </p:nvPr>
        </p:nvSpPr>
        <p:spPr>
          <a:xfrm>
            <a:off x="609600" y="1600200"/>
            <a:ext cx="10820400" cy="2590800"/>
          </a:xfrm>
        </p:spPr>
        <p:txBody>
          <a:bodyPr>
            <a:normAutofit fontScale="85000" lnSpcReduction="10000"/>
          </a:bodyPr>
          <a:lstStyle/>
          <a:p>
            <a:pPr marL="0" lvl="0" indent="0" algn="ctr" fontAlgn="base">
              <a:spcBef>
                <a:spcPct val="0"/>
              </a:spcBef>
              <a:spcAft>
                <a:spcPct val="0"/>
              </a:spcAft>
              <a:buNone/>
              <a:defRPr/>
            </a:pPr>
            <a:r>
              <a:rPr lang="en-US" altLang="en-US" dirty="0">
                <a:solidFill>
                  <a:prstClr val="black"/>
                </a:solidFill>
              </a:rPr>
              <a:t>Play for a chance to win a </a:t>
            </a:r>
            <a:r>
              <a:rPr lang="en-US" altLang="en-US" b="1" dirty="0">
                <a:solidFill>
                  <a:prstClr val="black"/>
                </a:solidFill>
              </a:rPr>
              <a:t>FREE Full Conference Pass </a:t>
            </a:r>
            <a:r>
              <a:rPr lang="en-US" altLang="en-US" dirty="0">
                <a:solidFill>
                  <a:prstClr val="black"/>
                </a:solidFill>
              </a:rPr>
              <a:t>to the 2020 Best Practices EXPO &amp; Conference*!! This is a $675 value! This contest is open to factory personnel, compressed air distributors, utility incentive programs and engineering firms. Exhibiting and sponsor companies are not qualified. A winner will be randomly selected from those who submitted at least 1 correct answer and notified tomorrow via email. </a:t>
            </a:r>
          </a:p>
          <a:p>
            <a:pPr marL="0" lvl="0" indent="0" algn="ctr" fontAlgn="base">
              <a:spcBef>
                <a:spcPct val="0"/>
              </a:spcBef>
              <a:spcAft>
                <a:spcPct val="0"/>
              </a:spcAft>
              <a:buClrTx/>
              <a:buSzTx/>
              <a:buNone/>
              <a:defRPr/>
            </a:pPr>
            <a:endParaRPr lang="en-US" altLang="en-US" dirty="0">
              <a:solidFill>
                <a:prstClr val="black"/>
              </a:solidFill>
            </a:endParaRPr>
          </a:p>
          <a:p>
            <a:pPr marL="0" lvl="0" indent="0" algn="ctr" fontAlgn="base">
              <a:spcBef>
                <a:spcPct val="0"/>
              </a:spcBef>
              <a:spcAft>
                <a:spcPct val="0"/>
              </a:spcAft>
              <a:buClrTx/>
              <a:buSzTx/>
              <a:buNone/>
              <a:defRPr/>
            </a:pPr>
            <a:r>
              <a:rPr lang="en-US" altLang="en-US" dirty="0">
                <a:solidFill>
                  <a:prstClr val="black"/>
                </a:solidFill>
              </a:rPr>
              <a:t>The next slide will show a statement related to today’s topic that needs to be filled in. You will be provided the first letter of the words as a clue. Please submit your answers in your questions box. </a:t>
            </a:r>
          </a:p>
          <a:p>
            <a:pPr algn="ctr"/>
            <a:endParaRPr lang="en-US" dirty="0"/>
          </a:p>
        </p:txBody>
      </p:sp>
      <p:sp>
        <p:nvSpPr>
          <p:cNvPr id="4" name="TextBox 3">
            <a:extLst>
              <a:ext uri="{FF2B5EF4-FFF2-40B4-BE49-F238E27FC236}">
                <a16:creationId xmlns:a16="http://schemas.microsoft.com/office/drawing/2014/main" id="{80FA4761-49B7-9940-A7A4-93525F8DB2B1}"/>
              </a:ext>
            </a:extLst>
          </p:cNvPr>
          <p:cNvSpPr txBox="1">
            <a:spLocks noChangeArrowheads="1"/>
          </p:cNvSpPr>
          <p:nvPr/>
        </p:nvSpPr>
        <p:spPr bwMode="auto">
          <a:xfrm>
            <a:off x="2819400" y="4182979"/>
            <a:ext cx="5572387" cy="646331"/>
          </a:xfrm>
          <a:prstGeom prst="rect">
            <a:avLst/>
          </a:prstGeom>
          <a:solidFill>
            <a:srgbClr val="8B2E54"/>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chemeClr val="bg1"/>
                </a:solidFill>
                <a:effectLst/>
                <a:uLnTx/>
                <a:uFillTx/>
                <a:latin typeface="+mj-lt"/>
                <a:ea typeface="+mn-ea"/>
                <a:cs typeface="+mn-cs"/>
              </a:rPr>
              <a:t>Example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When I think of a beach vacation, I think of _______. </a:t>
            </a:r>
          </a:p>
        </p:txBody>
      </p:sp>
      <p:sp>
        <p:nvSpPr>
          <p:cNvPr id="5" name="TextBox 4">
            <a:extLst>
              <a:ext uri="{FF2B5EF4-FFF2-40B4-BE49-F238E27FC236}">
                <a16:creationId xmlns:a16="http://schemas.microsoft.com/office/drawing/2014/main" id="{94592D57-7863-7446-856A-BB7F4E797081}"/>
              </a:ext>
            </a:extLst>
          </p:cNvPr>
          <p:cNvSpPr txBox="1">
            <a:spLocks noChangeArrowheads="1"/>
          </p:cNvSpPr>
          <p:nvPr/>
        </p:nvSpPr>
        <p:spPr bwMode="auto">
          <a:xfrm>
            <a:off x="2862393" y="5075238"/>
            <a:ext cx="274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prstClr val="black"/>
                </a:solidFill>
                <a:latin typeface="+mj-lt"/>
              </a:rPr>
              <a:t>TOWEL</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
        <p:nvSpPr>
          <p:cNvPr id="6" name="TextBox 5">
            <a:extLst>
              <a:ext uri="{FF2B5EF4-FFF2-40B4-BE49-F238E27FC236}">
                <a16:creationId xmlns:a16="http://schemas.microsoft.com/office/drawing/2014/main" id="{6FF162BF-4AE7-4C43-AB45-152C845346A8}"/>
              </a:ext>
            </a:extLst>
          </p:cNvPr>
          <p:cNvSpPr txBox="1">
            <a:spLocks noChangeArrowheads="1"/>
          </p:cNvSpPr>
          <p:nvPr/>
        </p:nvSpPr>
        <p:spPr bwMode="auto">
          <a:xfrm>
            <a:off x="4724749" y="5551998"/>
            <a:ext cx="25901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prstClr val="black"/>
                </a:solidFill>
                <a:latin typeface="+mj-lt"/>
              </a:rPr>
              <a:t>SEA SHELLS</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
        <p:nvSpPr>
          <p:cNvPr id="7" name="TextBox 6">
            <a:extLst>
              <a:ext uri="{FF2B5EF4-FFF2-40B4-BE49-F238E27FC236}">
                <a16:creationId xmlns:a16="http://schemas.microsoft.com/office/drawing/2014/main" id="{924FAB14-1383-994B-B216-6935A6C8E63D}"/>
              </a:ext>
            </a:extLst>
          </p:cNvPr>
          <p:cNvSpPr txBox="1">
            <a:spLocks noChangeArrowheads="1"/>
          </p:cNvSpPr>
          <p:nvPr/>
        </p:nvSpPr>
        <p:spPr bwMode="auto">
          <a:xfrm>
            <a:off x="7363436" y="5049071"/>
            <a:ext cx="20567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prstClr val="black"/>
                </a:solidFill>
                <a:latin typeface="+mj-lt"/>
              </a:rPr>
              <a:t>TIKI BAR</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
        <p:nvSpPr>
          <p:cNvPr id="9" name="Rectangle 8">
            <a:extLst>
              <a:ext uri="{FF2B5EF4-FFF2-40B4-BE49-F238E27FC236}">
                <a16:creationId xmlns:a16="http://schemas.microsoft.com/office/drawing/2014/main" id="{6ECE9087-1E93-4278-8181-99708D68931E}"/>
              </a:ext>
            </a:extLst>
          </p:cNvPr>
          <p:cNvSpPr/>
          <p:nvPr/>
        </p:nvSpPr>
        <p:spPr>
          <a:xfrm>
            <a:off x="4191000" y="6068239"/>
            <a:ext cx="4647851" cy="769441"/>
          </a:xfrm>
          <a:prstGeom prst="rect">
            <a:avLst/>
          </a:prstGeom>
        </p:spPr>
        <p:txBody>
          <a:bodyPr wrap="square">
            <a:spAutoFit/>
          </a:bodyPr>
          <a:lstStyle/>
          <a:p>
            <a:r>
              <a:rPr lang="en-US" sz="1100" i="1" dirty="0"/>
              <a:t>*By submitting an answer you are agreeing to give Smith Onandia Communications permission to announce your name, job title and company if you are selected as a winner of the free pass to the 2020 Best Practices Conference &amp; EXPO</a:t>
            </a:r>
          </a:p>
        </p:txBody>
      </p:sp>
    </p:spTree>
    <p:extLst>
      <p:ext uri="{BB962C8B-B14F-4D97-AF65-F5344CB8AC3E}">
        <p14:creationId xmlns:p14="http://schemas.microsoft.com/office/powerpoint/2010/main" val="1541534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B25E4-1321-CB4A-8BF9-17399A200B45}"/>
              </a:ext>
            </a:extLst>
          </p:cNvPr>
          <p:cNvSpPr>
            <a:spLocks noGrp="1"/>
          </p:cNvSpPr>
          <p:nvPr>
            <p:ph type="title"/>
          </p:nvPr>
        </p:nvSpPr>
        <p:spPr/>
        <p:txBody>
          <a:bodyPr>
            <a:noAutofit/>
          </a:bodyPr>
          <a:lstStyle/>
          <a:p>
            <a:pPr algn="ctr"/>
            <a:r>
              <a:rPr lang="en-US" sz="3200" dirty="0"/>
              <a:t>Best Practices EXPO Contest</a:t>
            </a:r>
          </a:p>
        </p:txBody>
      </p:sp>
      <p:sp>
        <p:nvSpPr>
          <p:cNvPr id="3" name="Content Placeholder 2">
            <a:extLst>
              <a:ext uri="{FF2B5EF4-FFF2-40B4-BE49-F238E27FC236}">
                <a16:creationId xmlns:a16="http://schemas.microsoft.com/office/drawing/2014/main" id="{A60A06B7-CF9E-D646-9BAA-2A5EEF6028A4}"/>
              </a:ext>
            </a:extLst>
          </p:cNvPr>
          <p:cNvSpPr>
            <a:spLocks noGrp="1"/>
          </p:cNvSpPr>
          <p:nvPr>
            <p:ph sz="quarter" idx="1"/>
          </p:nvPr>
        </p:nvSpPr>
        <p:spPr>
          <a:xfrm>
            <a:off x="609600" y="1600200"/>
            <a:ext cx="10820400" cy="2590800"/>
          </a:xfrm>
        </p:spPr>
        <p:txBody>
          <a:bodyPr>
            <a:normAutofit fontScale="92500" lnSpcReduction="10000"/>
          </a:bodyPr>
          <a:lstStyle/>
          <a:p>
            <a:pPr marL="0" lvl="0" indent="0" algn="ctr" fontAlgn="base">
              <a:spcBef>
                <a:spcPct val="0"/>
              </a:spcBef>
              <a:spcAft>
                <a:spcPct val="0"/>
              </a:spcAft>
              <a:buNone/>
              <a:defRPr/>
            </a:pPr>
            <a:r>
              <a:rPr lang="en-US" altLang="en-US" dirty="0">
                <a:solidFill>
                  <a:prstClr val="black"/>
                </a:solidFill>
              </a:rPr>
              <a:t>Play for a chance to win a </a:t>
            </a:r>
            <a:r>
              <a:rPr lang="en-US" altLang="en-US" b="1" dirty="0">
                <a:solidFill>
                  <a:prstClr val="black"/>
                </a:solidFill>
              </a:rPr>
              <a:t>FREE Full Conference Pass </a:t>
            </a:r>
            <a:r>
              <a:rPr lang="en-US" altLang="en-US" dirty="0">
                <a:solidFill>
                  <a:prstClr val="black"/>
                </a:solidFill>
              </a:rPr>
              <a:t>to the 2020 Best Practices EXPO &amp; Conference*!! This is a $675 value! This contest is open to factory personnel, compressed air distributors, utility incentive programs and engineering firms. Exhibiting and sponsor companies are not qualified. A winner will be randomly selected from those who submitted at least 1 correct answer and notified tomorrow via email. </a:t>
            </a:r>
          </a:p>
          <a:p>
            <a:pPr marL="0" lvl="0" indent="0" algn="ctr" fontAlgn="base">
              <a:spcBef>
                <a:spcPct val="0"/>
              </a:spcBef>
              <a:spcAft>
                <a:spcPct val="0"/>
              </a:spcAft>
              <a:buClrTx/>
              <a:buSzTx/>
              <a:buNone/>
              <a:defRPr/>
            </a:pPr>
            <a:endParaRPr lang="en-US" altLang="en-US" dirty="0">
              <a:solidFill>
                <a:prstClr val="black"/>
              </a:solidFill>
            </a:endParaRPr>
          </a:p>
          <a:p>
            <a:pPr marL="0" lvl="0" indent="0" algn="ctr" fontAlgn="base">
              <a:spcBef>
                <a:spcPct val="0"/>
              </a:spcBef>
              <a:spcAft>
                <a:spcPct val="0"/>
              </a:spcAft>
              <a:buClrTx/>
              <a:buSzTx/>
              <a:buNone/>
              <a:defRPr/>
            </a:pPr>
            <a:r>
              <a:rPr lang="en-US" altLang="en-US" dirty="0">
                <a:solidFill>
                  <a:prstClr val="black"/>
                </a:solidFill>
              </a:rPr>
              <a:t>Based on the clues below, please submit your answers in the questions box.</a:t>
            </a:r>
          </a:p>
          <a:p>
            <a:pPr algn="ctr"/>
            <a:endParaRPr lang="en-US" dirty="0"/>
          </a:p>
        </p:txBody>
      </p:sp>
      <p:sp>
        <p:nvSpPr>
          <p:cNvPr id="4" name="TextBox 3">
            <a:extLst>
              <a:ext uri="{FF2B5EF4-FFF2-40B4-BE49-F238E27FC236}">
                <a16:creationId xmlns:a16="http://schemas.microsoft.com/office/drawing/2014/main" id="{80FA4761-49B7-9940-A7A4-93525F8DB2B1}"/>
              </a:ext>
            </a:extLst>
          </p:cNvPr>
          <p:cNvSpPr txBox="1">
            <a:spLocks noChangeArrowheads="1"/>
          </p:cNvSpPr>
          <p:nvPr/>
        </p:nvSpPr>
        <p:spPr bwMode="auto">
          <a:xfrm>
            <a:off x="2819400" y="4182979"/>
            <a:ext cx="5572387" cy="646331"/>
          </a:xfrm>
          <a:prstGeom prst="rect">
            <a:avLst/>
          </a:prstGeom>
          <a:solidFill>
            <a:srgbClr val="8B2E54"/>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What do you need to size in order to design a centralized vacuum system</a:t>
            </a:r>
            <a:r>
              <a:rPr lang="en-US" altLang="en-US" dirty="0">
                <a:solidFill>
                  <a:schemeClr val="bg1"/>
                </a:solidFill>
                <a:latin typeface="+mj-lt"/>
              </a:rPr>
              <a:t>?</a:t>
            </a:r>
            <a:endParaRPr kumimoji="0" lang="en-US" altLang="en-US" sz="1800" i="0" u="none" strike="noStrike" kern="1200" cap="none" spc="0" normalizeH="0" baseline="0" noProof="0" dirty="0">
              <a:ln>
                <a:noFill/>
              </a:ln>
              <a:solidFill>
                <a:schemeClr val="bg1"/>
              </a:solidFill>
              <a:effectLst/>
              <a:uLnTx/>
              <a:uFillTx/>
              <a:latin typeface="+mj-lt"/>
              <a:ea typeface="+mn-ea"/>
              <a:cs typeface="+mn-cs"/>
            </a:endParaRPr>
          </a:p>
        </p:txBody>
      </p:sp>
      <p:sp>
        <p:nvSpPr>
          <p:cNvPr id="5" name="TextBox 4">
            <a:extLst>
              <a:ext uri="{FF2B5EF4-FFF2-40B4-BE49-F238E27FC236}">
                <a16:creationId xmlns:a16="http://schemas.microsoft.com/office/drawing/2014/main" id="{94592D57-7863-7446-856A-BB7F4E797081}"/>
              </a:ext>
            </a:extLst>
          </p:cNvPr>
          <p:cNvSpPr txBox="1">
            <a:spLocks noChangeArrowheads="1"/>
          </p:cNvSpPr>
          <p:nvPr/>
        </p:nvSpPr>
        <p:spPr bwMode="auto">
          <a:xfrm>
            <a:off x="1600200" y="5051987"/>
            <a:ext cx="32923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fontAlgn="base">
              <a:spcBef>
                <a:spcPct val="0"/>
              </a:spcBef>
              <a:spcAft>
                <a:spcPct val="0"/>
              </a:spcAft>
              <a:defRPr/>
            </a:pPr>
            <a:r>
              <a:rPr lang="en-US" altLang="en-US" sz="2400" dirty="0">
                <a:solidFill>
                  <a:prstClr val="black"/>
                </a:solidFill>
                <a:latin typeface="+mj-lt"/>
              </a:rPr>
              <a:t>V</a:t>
            </a:r>
            <a:r>
              <a:rPr lang="en-US" altLang="en-US" sz="2400" dirty="0">
                <a:solidFill>
                  <a:prstClr val="black"/>
                </a:solidFill>
              </a:rPr>
              <a:t>_ _ _ _ _  </a:t>
            </a:r>
            <a:r>
              <a:rPr lang="en-US" altLang="en-US" sz="2400" dirty="0">
                <a:solidFill>
                  <a:prstClr val="black"/>
                </a:solidFill>
                <a:latin typeface="+mj-lt"/>
              </a:rPr>
              <a:t>P </a:t>
            </a:r>
            <a:r>
              <a:rPr lang="en-US" altLang="en-US" sz="2400" dirty="0">
                <a:solidFill>
                  <a:prstClr val="black"/>
                </a:solidFill>
              </a:rPr>
              <a:t>_ _ _ _</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
        <p:nvSpPr>
          <p:cNvPr id="6" name="TextBox 5">
            <a:extLst>
              <a:ext uri="{FF2B5EF4-FFF2-40B4-BE49-F238E27FC236}">
                <a16:creationId xmlns:a16="http://schemas.microsoft.com/office/drawing/2014/main" id="{6FF162BF-4AE7-4C43-AB45-152C845346A8}"/>
              </a:ext>
            </a:extLst>
          </p:cNvPr>
          <p:cNvSpPr txBox="1">
            <a:spLocks noChangeArrowheads="1"/>
          </p:cNvSpPr>
          <p:nvPr/>
        </p:nvSpPr>
        <p:spPr bwMode="auto">
          <a:xfrm>
            <a:off x="4572000" y="5480476"/>
            <a:ext cx="55723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fontAlgn="base">
              <a:spcBef>
                <a:spcPct val="0"/>
              </a:spcBef>
              <a:spcAft>
                <a:spcPct val="0"/>
              </a:spcAft>
              <a:defRPr/>
            </a:pPr>
            <a:r>
              <a:rPr lang="en-US" altLang="en-US" sz="2400" dirty="0">
                <a:solidFill>
                  <a:prstClr val="black"/>
                </a:solidFill>
              </a:rPr>
              <a:t>R _ _ _ _ _ _ _</a:t>
            </a:r>
          </a:p>
        </p:txBody>
      </p:sp>
      <p:sp>
        <p:nvSpPr>
          <p:cNvPr id="7" name="TextBox 6">
            <a:extLst>
              <a:ext uri="{FF2B5EF4-FFF2-40B4-BE49-F238E27FC236}">
                <a16:creationId xmlns:a16="http://schemas.microsoft.com/office/drawing/2014/main" id="{924FAB14-1383-994B-B216-6935A6C8E63D}"/>
              </a:ext>
            </a:extLst>
          </p:cNvPr>
          <p:cNvSpPr txBox="1">
            <a:spLocks noChangeArrowheads="1"/>
          </p:cNvSpPr>
          <p:nvPr/>
        </p:nvSpPr>
        <p:spPr bwMode="auto">
          <a:xfrm>
            <a:off x="6248400" y="5026967"/>
            <a:ext cx="32923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fontAlgn="base">
              <a:spcBef>
                <a:spcPct val="0"/>
              </a:spcBef>
              <a:spcAft>
                <a:spcPct val="0"/>
              </a:spcAft>
              <a:defRPr/>
            </a:pPr>
            <a:r>
              <a:rPr lang="en-US" altLang="en-US" sz="2400" dirty="0">
                <a:solidFill>
                  <a:prstClr val="black"/>
                </a:solidFill>
                <a:latin typeface="+mj-lt"/>
              </a:rPr>
              <a:t>P</a:t>
            </a:r>
            <a:r>
              <a:rPr lang="en-US" altLang="en-US" sz="2400" dirty="0">
                <a:solidFill>
                  <a:prstClr val="black"/>
                </a:solidFill>
              </a:rPr>
              <a:t> _ _ _ _ _</a:t>
            </a:r>
            <a:r>
              <a:rPr lang="en-US" altLang="en-US" sz="2400" dirty="0">
                <a:solidFill>
                  <a:prstClr val="black"/>
                </a:solidFill>
                <a:latin typeface="+mj-lt"/>
              </a:rPr>
              <a:t>  H</a:t>
            </a:r>
            <a:r>
              <a:rPr lang="en-US" altLang="en-US" sz="2400" dirty="0">
                <a:solidFill>
                  <a:prstClr val="black"/>
                </a:solidFill>
              </a:rPr>
              <a:t> _ _ _ _ _</a:t>
            </a:r>
            <a:r>
              <a:rPr lang="en-US" altLang="en-US" sz="2400" dirty="0">
                <a:solidFill>
                  <a:prstClr val="black"/>
                </a:solidFill>
                <a:latin typeface="+mj-lt"/>
              </a:rPr>
              <a:t> </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
        <p:nvSpPr>
          <p:cNvPr id="8" name="Rectangle 7">
            <a:extLst>
              <a:ext uri="{FF2B5EF4-FFF2-40B4-BE49-F238E27FC236}">
                <a16:creationId xmlns:a16="http://schemas.microsoft.com/office/drawing/2014/main" id="{ADE9FB65-E474-41E5-B6D2-615A3D0A67A2}"/>
              </a:ext>
            </a:extLst>
          </p:cNvPr>
          <p:cNvSpPr/>
          <p:nvPr/>
        </p:nvSpPr>
        <p:spPr>
          <a:xfrm>
            <a:off x="4191000" y="6068239"/>
            <a:ext cx="4647851" cy="769441"/>
          </a:xfrm>
          <a:prstGeom prst="rect">
            <a:avLst/>
          </a:prstGeom>
        </p:spPr>
        <p:txBody>
          <a:bodyPr wrap="square">
            <a:spAutoFit/>
          </a:bodyPr>
          <a:lstStyle/>
          <a:p>
            <a:r>
              <a:rPr lang="en-US" sz="1100" i="1" dirty="0"/>
              <a:t>*By submitting an answer you are agreeing to give Smith Onandia Communications permission to announce your name, job title and company if you are selected as a winner of the free pass to the 2020 Best Practices Conference &amp; EXPO</a:t>
            </a:r>
          </a:p>
        </p:txBody>
      </p:sp>
    </p:spTree>
    <p:extLst>
      <p:ext uri="{BB962C8B-B14F-4D97-AF65-F5344CB8AC3E}">
        <p14:creationId xmlns:p14="http://schemas.microsoft.com/office/powerpoint/2010/main" val="900093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B25E4-1321-CB4A-8BF9-17399A200B45}"/>
              </a:ext>
            </a:extLst>
          </p:cNvPr>
          <p:cNvSpPr>
            <a:spLocks noGrp="1"/>
          </p:cNvSpPr>
          <p:nvPr>
            <p:ph type="title"/>
          </p:nvPr>
        </p:nvSpPr>
        <p:spPr/>
        <p:txBody>
          <a:bodyPr>
            <a:noAutofit/>
          </a:bodyPr>
          <a:lstStyle/>
          <a:p>
            <a:pPr algn="ctr"/>
            <a:r>
              <a:rPr lang="en-US" sz="3200" dirty="0"/>
              <a:t>Best Practices EXPO Contest</a:t>
            </a:r>
          </a:p>
        </p:txBody>
      </p:sp>
      <p:sp>
        <p:nvSpPr>
          <p:cNvPr id="3" name="Content Placeholder 2">
            <a:extLst>
              <a:ext uri="{FF2B5EF4-FFF2-40B4-BE49-F238E27FC236}">
                <a16:creationId xmlns:a16="http://schemas.microsoft.com/office/drawing/2014/main" id="{A60A06B7-CF9E-D646-9BAA-2A5EEF6028A4}"/>
              </a:ext>
            </a:extLst>
          </p:cNvPr>
          <p:cNvSpPr>
            <a:spLocks noGrp="1"/>
          </p:cNvSpPr>
          <p:nvPr>
            <p:ph sz="quarter" idx="1"/>
          </p:nvPr>
        </p:nvSpPr>
        <p:spPr>
          <a:xfrm>
            <a:off x="609600" y="1600200"/>
            <a:ext cx="10820400" cy="2590800"/>
          </a:xfrm>
        </p:spPr>
        <p:txBody>
          <a:bodyPr>
            <a:normAutofit fontScale="92500" lnSpcReduction="10000"/>
          </a:bodyPr>
          <a:lstStyle/>
          <a:p>
            <a:pPr marL="0" lvl="0" indent="0" algn="ctr" fontAlgn="base">
              <a:spcBef>
                <a:spcPct val="0"/>
              </a:spcBef>
              <a:spcAft>
                <a:spcPct val="0"/>
              </a:spcAft>
              <a:buNone/>
              <a:defRPr/>
            </a:pPr>
            <a:r>
              <a:rPr lang="en-US" altLang="en-US" dirty="0">
                <a:solidFill>
                  <a:prstClr val="black"/>
                </a:solidFill>
              </a:rPr>
              <a:t>Play for a chance to win a </a:t>
            </a:r>
            <a:r>
              <a:rPr lang="en-US" altLang="en-US" b="1" dirty="0">
                <a:solidFill>
                  <a:prstClr val="black"/>
                </a:solidFill>
              </a:rPr>
              <a:t>FREE Full Conference Pass </a:t>
            </a:r>
            <a:r>
              <a:rPr lang="en-US" altLang="en-US" dirty="0">
                <a:solidFill>
                  <a:prstClr val="black"/>
                </a:solidFill>
              </a:rPr>
              <a:t>to the 2020 Best Practices EXPO &amp; Conference*!! This is a $675 value! This contest is open to factory personnel, compressed air distributors, utility incentive programs and engineering firms. Exhibiting and sponsor companies are not qualified. A winner will be randomly selected from those who submitted at least 1 correct answer and notified tomorrow via email. </a:t>
            </a:r>
          </a:p>
          <a:p>
            <a:pPr marL="0" lvl="0" indent="0" algn="ctr" fontAlgn="base">
              <a:spcBef>
                <a:spcPct val="0"/>
              </a:spcBef>
              <a:spcAft>
                <a:spcPct val="0"/>
              </a:spcAft>
              <a:buClrTx/>
              <a:buSzTx/>
              <a:buNone/>
              <a:defRPr/>
            </a:pPr>
            <a:endParaRPr lang="en-US" altLang="en-US" dirty="0">
              <a:solidFill>
                <a:prstClr val="black"/>
              </a:solidFill>
            </a:endParaRPr>
          </a:p>
          <a:p>
            <a:pPr marL="0" lvl="0" indent="0" algn="ctr" fontAlgn="base">
              <a:spcBef>
                <a:spcPct val="0"/>
              </a:spcBef>
              <a:spcAft>
                <a:spcPct val="0"/>
              </a:spcAft>
              <a:buClrTx/>
              <a:buSzTx/>
              <a:buNone/>
              <a:defRPr/>
            </a:pPr>
            <a:r>
              <a:rPr lang="en-US" altLang="en-US" dirty="0">
                <a:solidFill>
                  <a:prstClr val="black"/>
                </a:solidFill>
              </a:rPr>
              <a:t>Based on the clues below, please submit your answers in the questions box.</a:t>
            </a:r>
          </a:p>
          <a:p>
            <a:pPr algn="ctr"/>
            <a:endParaRPr lang="en-US" dirty="0"/>
          </a:p>
        </p:txBody>
      </p:sp>
      <p:sp>
        <p:nvSpPr>
          <p:cNvPr id="4" name="TextBox 3">
            <a:extLst>
              <a:ext uri="{FF2B5EF4-FFF2-40B4-BE49-F238E27FC236}">
                <a16:creationId xmlns:a16="http://schemas.microsoft.com/office/drawing/2014/main" id="{80FA4761-49B7-9940-A7A4-93525F8DB2B1}"/>
              </a:ext>
            </a:extLst>
          </p:cNvPr>
          <p:cNvSpPr txBox="1">
            <a:spLocks noChangeArrowheads="1"/>
          </p:cNvSpPr>
          <p:nvPr/>
        </p:nvSpPr>
        <p:spPr bwMode="auto">
          <a:xfrm>
            <a:off x="2819400" y="4182979"/>
            <a:ext cx="5572387" cy="646331"/>
          </a:xfrm>
          <a:prstGeom prst="rect">
            <a:avLst/>
          </a:prstGeom>
          <a:solidFill>
            <a:srgbClr val="8B2E54"/>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What do you need to size in order to design a centralized vacuum system?</a:t>
            </a:r>
          </a:p>
        </p:txBody>
      </p:sp>
      <p:sp>
        <p:nvSpPr>
          <p:cNvPr id="5" name="TextBox 4">
            <a:extLst>
              <a:ext uri="{FF2B5EF4-FFF2-40B4-BE49-F238E27FC236}">
                <a16:creationId xmlns:a16="http://schemas.microsoft.com/office/drawing/2014/main" id="{94592D57-7863-7446-856A-BB7F4E797081}"/>
              </a:ext>
            </a:extLst>
          </p:cNvPr>
          <p:cNvSpPr txBox="1">
            <a:spLocks noChangeArrowheads="1"/>
          </p:cNvSpPr>
          <p:nvPr/>
        </p:nvSpPr>
        <p:spPr bwMode="auto">
          <a:xfrm>
            <a:off x="2057400" y="5070158"/>
            <a:ext cx="35971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prstClr val="black"/>
                </a:solidFill>
                <a:latin typeface="+mj-lt"/>
              </a:rPr>
              <a:t>VACUUM PUMPS</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
        <p:nvSpPr>
          <p:cNvPr id="6" name="TextBox 5">
            <a:extLst>
              <a:ext uri="{FF2B5EF4-FFF2-40B4-BE49-F238E27FC236}">
                <a16:creationId xmlns:a16="http://schemas.microsoft.com/office/drawing/2014/main" id="{6FF162BF-4AE7-4C43-AB45-152C845346A8}"/>
              </a:ext>
            </a:extLst>
          </p:cNvPr>
          <p:cNvSpPr txBox="1">
            <a:spLocks noChangeArrowheads="1"/>
          </p:cNvSpPr>
          <p:nvPr/>
        </p:nvSpPr>
        <p:spPr bwMode="auto">
          <a:xfrm>
            <a:off x="4953000" y="5477635"/>
            <a:ext cx="502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fontAlgn="base">
              <a:spcBef>
                <a:spcPct val="0"/>
              </a:spcBef>
              <a:spcAft>
                <a:spcPct val="0"/>
              </a:spcAft>
              <a:defRPr/>
            </a:pPr>
            <a:r>
              <a:rPr kumimoji="0" lang="en-US" altLang="en-US" sz="2400" i="0" u="none" strike="noStrike" kern="1200" cap="none" spc="0" normalizeH="0" baseline="0" noProof="0" dirty="0">
                <a:ln>
                  <a:noFill/>
                </a:ln>
                <a:solidFill>
                  <a:prstClr val="black"/>
                </a:solidFill>
                <a:effectLst/>
                <a:uLnTx/>
                <a:uFillTx/>
                <a:latin typeface="+mn-lt"/>
                <a:ea typeface="+mn-ea"/>
                <a:cs typeface="+mn-cs"/>
              </a:rPr>
              <a:t>RECEIVER</a:t>
            </a:r>
          </a:p>
        </p:txBody>
      </p:sp>
      <p:sp>
        <p:nvSpPr>
          <p:cNvPr id="7" name="TextBox 6">
            <a:extLst>
              <a:ext uri="{FF2B5EF4-FFF2-40B4-BE49-F238E27FC236}">
                <a16:creationId xmlns:a16="http://schemas.microsoft.com/office/drawing/2014/main" id="{924FAB14-1383-994B-B216-6935A6C8E63D}"/>
              </a:ext>
            </a:extLst>
          </p:cNvPr>
          <p:cNvSpPr txBox="1">
            <a:spLocks noChangeArrowheads="1"/>
          </p:cNvSpPr>
          <p:nvPr/>
        </p:nvSpPr>
        <p:spPr bwMode="auto">
          <a:xfrm>
            <a:off x="6858000" y="5070158"/>
            <a:ext cx="28473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prstClr val="black"/>
                </a:solidFill>
                <a:latin typeface="+mj-lt"/>
              </a:rPr>
              <a:t>PIPING HEADER</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
        <p:nvSpPr>
          <p:cNvPr id="8" name="Rectangle 7">
            <a:extLst>
              <a:ext uri="{FF2B5EF4-FFF2-40B4-BE49-F238E27FC236}">
                <a16:creationId xmlns:a16="http://schemas.microsoft.com/office/drawing/2014/main" id="{2E5CC01D-766A-4359-8C03-E909AB537CF0}"/>
              </a:ext>
            </a:extLst>
          </p:cNvPr>
          <p:cNvSpPr/>
          <p:nvPr/>
        </p:nvSpPr>
        <p:spPr>
          <a:xfrm>
            <a:off x="4191000" y="6068239"/>
            <a:ext cx="4647851" cy="769441"/>
          </a:xfrm>
          <a:prstGeom prst="rect">
            <a:avLst/>
          </a:prstGeom>
        </p:spPr>
        <p:txBody>
          <a:bodyPr wrap="square">
            <a:spAutoFit/>
          </a:bodyPr>
          <a:lstStyle/>
          <a:p>
            <a:r>
              <a:rPr lang="en-US" sz="1100" i="1" dirty="0"/>
              <a:t>*By submitting an answer you are agreeing to give Smith Onandia Communications permission to announce your name, job title and company if you are selected as a winner of the free pass to the 2020 Best Practices Conference &amp; EXPO</a:t>
            </a:r>
          </a:p>
        </p:txBody>
      </p:sp>
    </p:spTree>
    <p:extLst>
      <p:ext uri="{BB962C8B-B14F-4D97-AF65-F5344CB8AC3E}">
        <p14:creationId xmlns:p14="http://schemas.microsoft.com/office/powerpoint/2010/main" val="10827246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3681268" y="1981200"/>
            <a:ext cx="490566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US" altLang="en-US" kern="0" dirty="0">
                <a:solidFill>
                  <a:prstClr val="black"/>
                </a:solidFill>
                <a:latin typeface="+mj-lt"/>
              </a:rPr>
              <a:t>The recording and slides of this webinar will be made available to attendees via email later today. </a:t>
            </a:r>
          </a:p>
          <a:p>
            <a:pPr algn="ctr" eaLnBrk="0" fontAlgn="base" hangingPunct="0">
              <a:spcBef>
                <a:spcPct val="0"/>
              </a:spcBef>
              <a:spcAft>
                <a:spcPct val="0"/>
              </a:spcAft>
              <a:defRPr/>
            </a:pPr>
            <a:endParaRPr lang="en-US" altLang="en-US" kern="0" dirty="0">
              <a:solidFill>
                <a:prstClr val="black"/>
              </a:solidFill>
              <a:latin typeface="+mj-lt"/>
            </a:endParaRPr>
          </a:p>
          <a:p>
            <a:pPr algn="ctr" eaLnBrk="0" fontAlgn="base" hangingPunct="0">
              <a:spcBef>
                <a:spcPct val="0"/>
              </a:spcBef>
              <a:spcAft>
                <a:spcPct val="0"/>
              </a:spcAft>
              <a:defRPr/>
            </a:pPr>
            <a:r>
              <a:rPr lang="en-US" altLang="en-US" kern="0" dirty="0">
                <a:solidFill>
                  <a:prstClr val="black"/>
                </a:solidFill>
                <a:latin typeface="+mj-lt"/>
              </a:rPr>
              <a:t>PDH Certificates will be e-mailed to Attendees early next week.</a:t>
            </a:r>
            <a:endParaRPr lang="en-US" altLang="en-US" b="1" kern="0" dirty="0">
              <a:solidFill>
                <a:prstClr val="black"/>
              </a:solidFill>
              <a:latin typeface="+mj-lt"/>
            </a:endParaRPr>
          </a:p>
        </p:txBody>
      </p:sp>
      <p:sp>
        <p:nvSpPr>
          <p:cNvPr id="12" name="Title 1">
            <a:extLst>
              <a:ext uri="{FF2B5EF4-FFF2-40B4-BE49-F238E27FC236}">
                <a16:creationId xmlns:a16="http://schemas.microsoft.com/office/drawing/2014/main" id="{60B226DA-101F-4830-B78E-81F720F44D4D}"/>
              </a:ext>
            </a:extLst>
          </p:cNvPr>
          <p:cNvSpPr>
            <a:spLocks noGrp="1"/>
          </p:cNvSpPr>
          <p:nvPr>
            <p:ph type="title"/>
          </p:nvPr>
        </p:nvSpPr>
        <p:spPr>
          <a:xfrm>
            <a:off x="1981200" y="152400"/>
            <a:ext cx="8305800" cy="563562"/>
          </a:xfrm>
        </p:spPr>
        <p:txBody>
          <a:bodyPr/>
          <a:lstStyle/>
          <a:p>
            <a:pPr algn="ctr"/>
            <a:r>
              <a:rPr lang="en-US" dirty="0"/>
              <a:t>Thank you for attending!</a:t>
            </a:r>
          </a:p>
        </p:txBody>
      </p:sp>
    </p:spTree>
    <p:extLst>
      <p:ext uri="{BB962C8B-B14F-4D97-AF65-F5344CB8AC3E}">
        <p14:creationId xmlns:p14="http://schemas.microsoft.com/office/powerpoint/2010/main" val="108843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926C33-8650-4869-85E8-3400B3EBAF0A}"/>
              </a:ext>
            </a:extLst>
          </p:cNvPr>
          <p:cNvSpPr txBox="1"/>
          <p:nvPr/>
        </p:nvSpPr>
        <p:spPr>
          <a:xfrm>
            <a:off x="3107812" y="5310340"/>
            <a:ext cx="6200775" cy="1200329"/>
          </a:xfrm>
          <a:prstGeom prst="rect">
            <a:avLst/>
          </a:prstGeom>
          <a:noFill/>
        </p:spPr>
        <p:txBody>
          <a:bodyPr>
            <a:spAutoFit/>
          </a:bodyPr>
          <a:lstStyle/>
          <a:p>
            <a:pPr algn="ctr">
              <a:defRPr/>
            </a:pPr>
            <a:r>
              <a:rPr lang="en-US" b="1" kern="0" dirty="0">
                <a:solidFill>
                  <a:sysClr val="windowText" lastClr="000000"/>
                </a:solidFill>
                <a:latin typeface="Calibri" panose="020F0502020204030204"/>
              </a:rPr>
              <a:t>Thursday, May 7, 2020 – 2:00 PM EST</a:t>
            </a:r>
          </a:p>
          <a:p>
            <a:pPr algn="ctr">
              <a:defRPr/>
            </a:pPr>
            <a:r>
              <a:rPr lang="en-US" kern="0" dirty="0">
                <a:solidFill>
                  <a:sysClr val="windowText" lastClr="000000"/>
                </a:solidFill>
                <a:latin typeface="Calibri" panose="020F0502020204030204"/>
              </a:rPr>
              <a:t>Register for free at</a:t>
            </a:r>
          </a:p>
          <a:p>
            <a:pPr algn="ctr">
              <a:defRPr/>
            </a:pPr>
            <a:r>
              <a:rPr lang="en-US" kern="0" dirty="0">
                <a:solidFill>
                  <a:sysClr val="windowText" lastClr="000000"/>
                </a:solidFill>
                <a:latin typeface="Calibri" panose="020F0502020204030204"/>
                <a:hlinkClick r:id="rId3"/>
              </a:rPr>
              <a:t>www.airbestpractices.com/magazine/webinars</a:t>
            </a:r>
          </a:p>
          <a:p>
            <a:pPr algn="ctr">
              <a:defRPr/>
            </a:pPr>
            <a:endParaRPr lang="en-US" kern="0" dirty="0">
              <a:solidFill>
                <a:sysClr val="windowText" lastClr="000000"/>
              </a:solidFill>
              <a:latin typeface="Calibri" panose="020F0502020204030204"/>
            </a:endParaRPr>
          </a:p>
        </p:txBody>
      </p:sp>
      <p:sp>
        <p:nvSpPr>
          <p:cNvPr id="9" name="TextBox 8">
            <a:extLst>
              <a:ext uri="{FF2B5EF4-FFF2-40B4-BE49-F238E27FC236}">
                <a16:creationId xmlns:a16="http://schemas.microsoft.com/office/drawing/2014/main" id="{0DE92447-1CAC-4D9F-B514-2A22A273DFBA}"/>
              </a:ext>
            </a:extLst>
          </p:cNvPr>
          <p:cNvSpPr txBox="1"/>
          <p:nvPr/>
        </p:nvSpPr>
        <p:spPr>
          <a:xfrm>
            <a:off x="4038600" y="4071837"/>
            <a:ext cx="4495800" cy="1077218"/>
          </a:xfrm>
          <a:prstGeom prst="rect">
            <a:avLst/>
          </a:prstGeom>
          <a:noFill/>
        </p:spPr>
        <p:txBody>
          <a:bodyPr wrap="square">
            <a:spAutoFit/>
          </a:bodyPr>
          <a:lstStyle/>
          <a:p>
            <a:pPr algn="ctr">
              <a:defRPr/>
            </a:pPr>
            <a:r>
              <a:rPr lang="en-US" sz="1600" b="1" kern="0" dirty="0">
                <a:solidFill>
                  <a:sysClr val="windowText" lastClr="000000"/>
                </a:solidFill>
                <a:latin typeface="Calibri" panose="020F0502020204030204"/>
              </a:rPr>
              <a:t>Rod Smith</a:t>
            </a:r>
          </a:p>
          <a:p>
            <a:pPr algn="ctr">
              <a:defRPr/>
            </a:pPr>
            <a:r>
              <a:rPr lang="en-US" sz="1600" b="1" kern="0" dirty="0">
                <a:solidFill>
                  <a:sysClr val="windowText" lastClr="000000"/>
                </a:solidFill>
                <a:latin typeface="Calibri" panose="020F0502020204030204"/>
              </a:rPr>
              <a:t>Compressed Air Best Practices Magazine® and the Best Practices Expo &amp; Conference</a:t>
            </a:r>
          </a:p>
          <a:p>
            <a:pPr algn="ctr">
              <a:defRPr/>
            </a:pPr>
            <a:r>
              <a:rPr lang="en-US" sz="1600" i="1" kern="0" dirty="0">
                <a:solidFill>
                  <a:sysClr val="windowText" lastClr="000000"/>
                </a:solidFill>
                <a:latin typeface="Calibri" panose="020F0502020204030204"/>
              </a:rPr>
              <a:t>Publisher/Producer</a:t>
            </a:r>
          </a:p>
        </p:txBody>
      </p:sp>
      <p:sp>
        <p:nvSpPr>
          <p:cNvPr id="10" name="Title 1">
            <a:extLst>
              <a:ext uri="{FF2B5EF4-FFF2-40B4-BE49-F238E27FC236}">
                <a16:creationId xmlns:a16="http://schemas.microsoft.com/office/drawing/2014/main" id="{EE7111DF-B3FD-46B5-980C-08DAA98737AF}"/>
              </a:ext>
            </a:extLst>
          </p:cNvPr>
          <p:cNvSpPr txBox="1">
            <a:spLocks/>
          </p:cNvSpPr>
          <p:nvPr/>
        </p:nvSpPr>
        <p:spPr>
          <a:xfrm>
            <a:off x="1096178" y="1219200"/>
            <a:ext cx="10134600" cy="988693"/>
          </a:xfrm>
          <a:prstGeom prst="rect">
            <a:avLst/>
          </a:prstGeom>
        </p:spPr>
        <p:txBody>
          <a:bodyPr vert="horz" rtlCol="0" anchor="b">
            <a:normAutofit fontScale="82500" lnSpcReduction="10000"/>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algn="ctr">
              <a:defRPr/>
            </a:pPr>
            <a:r>
              <a:rPr lang="en-US" sz="2000" b="1" dirty="0">
                <a:cs typeface="Arial"/>
              </a:rPr>
              <a:t>Thursday Webinar</a:t>
            </a:r>
          </a:p>
          <a:p>
            <a:pPr algn="ctr">
              <a:defRPr/>
            </a:pPr>
            <a:br>
              <a:rPr lang="en-US" sz="2400" b="1" dirty="0">
                <a:solidFill>
                  <a:srgbClr val="85214B"/>
                </a:solidFill>
                <a:cs typeface="Arial"/>
              </a:rPr>
            </a:br>
            <a:r>
              <a:rPr lang="en-US" sz="2800" b="1" dirty="0">
                <a:solidFill>
                  <a:srgbClr val="8B2E54"/>
                </a:solidFill>
                <a:latin typeface="+mn-lt"/>
                <a:cs typeface="Arial"/>
              </a:rPr>
              <a:t>The “Unofficial 3 Levels” of Compressed Air Best Practices® Systems</a:t>
            </a:r>
          </a:p>
          <a:p>
            <a:pPr algn="ctr">
              <a:defRPr/>
            </a:pPr>
            <a:endParaRPr lang="en-US" sz="2800" b="1" dirty="0">
              <a:solidFill>
                <a:srgbClr val="8B2E54"/>
              </a:solidFill>
              <a:latin typeface="+mn-lt"/>
              <a:cs typeface="Arial"/>
            </a:endParaRPr>
          </a:p>
        </p:txBody>
      </p:sp>
      <p:pic>
        <p:nvPicPr>
          <p:cNvPr id="4" name="Picture 3">
            <a:extLst>
              <a:ext uri="{FF2B5EF4-FFF2-40B4-BE49-F238E27FC236}">
                <a16:creationId xmlns:a16="http://schemas.microsoft.com/office/drawing/2014/main" id="{8C98454A-F1EA-4ECA-AE01-3D81DF62AD5C}"/>
              </a:ext>
            </a:extLst>
          </p:cNvPr>
          <p:cNvPicPr>
            <a:picLocks noChangeAspect="1"/>
          </p:cNvPicPr>
          <p:nvPr/>
        </p:nvPicPr>
        <p:blipFill>
          <a:blip r:embed="rId4"/>
          <a:stretch>
            <a:fillRect/>
          </a:stretch>
        </p:blipFill>
        <p:spPr>
          <a:xfrm>
            <a:off x="5410200" y="2032395"/>
            <a:ext cx="1596000" cy="1967999"/>
          </a:xfrm>
          <a:prstGeom prst="rect">
            <a:avLst/>
          </a:prstGeom>
        </p:spPr>
      </p:pic>
    </p:spTree>
    <p:extLst>
      <p:ext uri="{BB962C8B-B14F-4D97-AF65-F5344CB8AC3E}">
        <p14:creationId xmlns:p14="http://schemas.microsoft.com/office/powerpoint/2010/main" val="114377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7"/>
          <p:cNvSpPr txBox="1">
            <a:spLocks noChangeArrowheads="1"/>
          </p:cNvSpPr>
          <p:nvPr/>
        </p:nvSpPr>
        <p:spPr bwMode="auto">
          <a:xfrm>
            <a:off x="2057400" y="1600200"/>
            <a:ext cx="8305799"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defRPr/>
            </a:pPr>
            <a:r>
              <a:rPr lang="en-US" altLang="en-US" sz="2000" b="1" dirty="0">
                <a:solidFill>
                  <a:prstClr val="black"/>
                </a:solidFill>
                <a:latin typeface="+mj-lt"/>
              </a:rPr>
              <a:t>All rights are reserved. The contents of this publication may not be reproduced in whole or in part without consent of Smith Onandia Communications LLC. Smith Onandia Communications LLC does not assume and hereby disclaims any liability to any person for any loss or damage caused by errors or omissions in the material contained herein, regardless of whether such errors result from negligence, accident, or any other cause whatsoever.</a:t>
            </a:r>
          </a:p>
          <a:p>
            <a:pPr algn="ctr" fontAlgn="base">
              <a:spcBef>
                <a:spcPct val="0"/>
              </a:spcBef>
              <a:spcAft>
                <a:spcPct val="0"/>
              </a:spcAft>
              <a:defRPr/>
            </a:pPr>
            <a:endParaRPr lang="en-US" altLang="en-US" sz="2000" b="1" dirty="0">
              <a:solidFill>
                <a:prstClr val="black"/>
              </a:solidFill>
              <a:latin typeface="+mj-lt"/>
            </a:endParaRPr>
          </a:p>
          <a:p>
            <a:pPr algn="ctr" fontAlgn="base">
              <a:spcBef>
                <a:spcPct val="0"/>
              </a:spcBef>
              <a:spcAft>
                <a:spcPct val="0"/>
              </a:spcAft>
              <a:defRPr/>
            </a:pPr>
            <a:r>
              <a:rPr lang="en-US" altLang="en-US" sz="2000" b="1" dirty="0">
                <a:solidFill>
                  <a:prstClr val="black"/>
                </a:solidFill>
                <a:latin typeface="+mj-lt"/>
              </a:rPr>
              <a:t>All materials presented are educational. Each system is unique and must be evaluated on its own merits.</a:t>
            </a:r>
          </a:p>
        </p:txBody>
      </p:sp>
      <p:sp>
        <p:nvSpPr>
          <p:cNvPr id="4" name="Title 1">
            <a:extLst>
              <a:ext uri="{FF2B5EF4-FFF2-40B4-BE49-F238E27FC236}">
                <a16:creationId xmlns:a16="http://schemas.microsoft.com/office/drawing/2014/main" id="{E1D1137A-1C58-428F-9DFB-DE963A9E07D0}"/>
              </a:ext>
            </a:extLst>
          </p:cNvPr>
          <p:cNvSpPr>
            <a:spLocks noGrp="1"/>
          </p:cNvSpPr>
          <p:nvPr>
            <p:ph type="title"/>
          </p:nvPr>
        </p:nvSpPr>
        <p:spPr>
          <a:xfrm>
            <a:off x="1981200" y="152400"/>
            <a:ext cx="8305800" cy="563562"/>
          </a:xfrm>
        </p:spPr>
        <p:txBody>
          <a:bodyPr/>
          <a:lstStyle/>
          <a:p>
            <a:pPr algn="ctr"/>
            <a:r>
              <a:rPr lang="en-US" dirty="0"/>
              <a:t>Disclaimer</a:t>
            </a:r>
          </a:p>
        </p:txBody>
      </p:sp>
    </p:spTree>
    <p:extLst>
      <p:ext uri="{BB962C8B-B14F-4D97-AF65-F5344CB8AC3E}">
        <p14:creationId xmlns:p14="http://schemas.microsoft.com/office/powerpoint/2010/main" val="264893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EC0EE40-534C-6344-9A89-C8DB73F17774}"/>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08538" y="0"/>
            <a:ext cx="10374923" cy="6858000"/>
          </a:xfrm>
        </p:spPr>
      </p:pic>
    </p:spTree>
    <p:extLst>
      <p:ext uri="{BB962C8B-B14F-4D97-AF65-F5344CB8AC3E}">
        <p14:creationId xmlns:p14="http://schemas.microsoft.com/office/powerpoint/2010/main" val="2535803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13167465-23B3-4BF3-ACCD-1C9B91A4B820}"/>
              </a:ext>
            </a:extLst>
          </p:cNvPr>
          <p:cNvSpPr txBox="1">
            <a:spLocks/>
          </p:cNvSpPr>
          <p:nvPr/>
        </p:nvSpPr>
        <p:spPr bwMode="auto">
          <a:xfrm>
            <a:off x="2209800" y="2362201"/>
            <a:ext cx="8382000" cy="106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en-US" dirty="0">
                <a:cs typeface="Arial" panose="020B0604020202020204" pitchFamily="34" charset="0"/>
              </a:rPr>
              <a:t>Introduction</a:t>
            </a:r>
          </a:p>
          <a:p>
            <a:r>
              <a:rPr lang="en-US" altLang="en-US" sz="2800" dirty="0">
                <a:solidFill>
                  <a:schemeClr val="accent1"/>
                </a:solidFill>
                <a:cs typeface="Arial" panose="020B0604020202020204" pitchFamily="34" charset="0"/>
              </a:rPr>
              <a:t>Blower &amp; Vacuum Best Practices Magazine</a:t>
            </a:r>
          </a:p>
          <a:p>
            <a:endParaRPr lang="en-US" altLang="en-US" sz="2800" dirty="0">
              <a:cs typeface="Arial" panose="020B0604020202020204" pitchFamily="34" charset="0"/>
            </a:endParaRPr>
          </a:p>
        </p:txBody>
      </p:sp>
      <p:sp>
        <p:nvSpPr>
          <p:cNvPr id="9" name="Title 1">
            <a:extLst>
              <a:ext uri="{FF2B5EF4-FFF2-40B4-BE49-F238E27FC236}">
                <a16:creationId xmlns:a16="http://schemas.microsoft.com/office/drawing/2014/main" id="{D6F21835-BFB5-4C81-8E7A-7C4813068C0B}"/>
              </a:ext>
            </a:extLst>
          </p:cNvPr>
          <p:cNvSpPr txBox="1">
            <a:spLocks/>
          </p:cNvSpPr>
          <p:nvPr/>
        </p:nvSpPr>
        <p:spPr bwMode="auto">
          <a:xfrm>
            <a:off x="2743201" y="1387938"/>
            <a:ext cx="715327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200" b="1" dirty="0">
                <a:solidFill>
                  <a:schemeClr val="accent4"/>
                </a:solidFill>
              </a:rPr>
              <a:t>How to Design a Centralized Vacuum System</a:t>
            </a:r>
          </a:p>
        </p:txBody>
      </p:sp>
    </p:spTree>
    <p:extLst>
      <p:ext uri="{BB962C8B-B14F-4D97-AF65-F5344CB8AC3E}">
        <p14:creationId xmlns:p14="http://schemas.microsoft.com/office/powerpoint/2010/main" val="68246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58B20BE-B2FC-45C6-9A48-6364CC1BB347}"/>
              </a:ext>
            </a:extLst>
          </p:cNvPr>
          <p:cNvSpPr/>
          <p:nvPr/>
        </p:nvSpPr>
        <p:spPr>
          <a:xfrm>
            <a:off x="1447800" y="1159052"/>
            <a:ext cx="3791588" cy="3412948"/>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220" name="TextBox 15"/>
          <p:cNvSpPr txBox="1">
            <a:spLocks noChangeArrowheads="1"/>
          </p:cNvSpPr>
          <p:nvPr/>
        </p:nvSpPr>
        <p:spPr bwMode="auto">
          <a:xfrm>
            <a:off x="2249504" y="3422650"/>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endParaRPr lang="en-US" altLang="en-US" sz="1000" dirty="0">
              <a:solidFill>
                <a:prstClr val="black"/>
              </a:solidFill>
            </a:endParaRPr>
          </a:p>
          <a:p>
            <a:pPr fontAlgn="base">
              <a:spcBef>
                <a:spcPct val="0"/>
              </a:spcBef>
              <a:spcAft>
                <a:spcPct val="0"/>
              </a:spcAft>
              <a:defRPr/>
            </a:pPr>
            <a:endParaRPr lang="en-US" altLang="en-US" sz="1000" dirty="0">
              <a:solidFill>
                <a:prstClr val="black"/>
              </a:solidFill>
            </a:endParaRPr>
          </a:p>
        </p:txBody>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1981200" y="152400"/>
            <a:ext cx="8305800" cy="563562"/>
          </a:xfrm>
        </p:spPr>
        <p:txBody>
          <a:bodyPr/>
          <a:lstStyle/>
          <a:p>
            <a:pPr algn="ctr"/>
            <a:r>
              <a:rPr lang="en-US" dirty="0"/>
              <a:t>About the Speaker</a:t>
            </a:r>
          </a:p>
        </p:txBody>
      </p:sp>
      <p:sp>
        <p:nvSpPr>
          <p:cNvPr id="2" name="Rectangle 1">
            <a:extLst>
              <a:ext uri="{FF2B5EF4-FFF2-40B4-BE49-F238E27FC236}">
                <a16:creationId xmlns:a16="http://schemas.microsoft.com/office/drawing/2014/main" id="{79DF5025-6B1C-094A-A215-97830F7B31AF}"/>
              </a:ext>
            </a:extLst>
          </p:cNvPr>
          <p:cNvSpPr/>
          <p:nvPr/>
        </p:nvSpPr>
        <p:spPr>
          <a:xfrm>
            <a:off x="5551651" y="1624904"/>
            <a:ext cx="4125749" cy="2954655"/>
          </a:xfrm>
          <a:prstGeom prst="rect">
            <a:avLst/>
          </a:prstGeom>
        </p:spPr>
        <p:txBody>
          <a:bodyPr wrap="square">
            <a:spAutoFit/>
          </a:bodyPr>
          <a:lstStyle/>
          <a:p>
            <a:br>
              <a:rPr lang="en-US" dirty="0">
                <a:latin typeface="Arial" panose="020B0604020202020204" pitchFamily="34" charset="0"/>
              </a:rPr>
            </a:br>
            <a:endParaRPr lang="en-US" sz="2400" dirty="0">
              <a:latin typeface="Arial" panose="020B0604020202020204" pitchFamily="34" charset="0"/>
            </a:endParaRPr>
          </a:p>
          <a:p>
            <a:r>
              <a:rPr lang="en-US" sz="2400" dirty="0">
                <a:latin typeface="Arial" panose="020B0604020202020204" pitchFamily="34" charset="0"/>
              </a:rPr>
              <a:t>•</a:t>
            </a:r>
            <a:r>
              <a:rPr lang="en-US" sz="2400" dirty="0">
                <a:latin typeface="Calibri" panose="020F0502020204030204" pitchFamily="34" charset="0"/>
              </a:rPr>
              <a:t>President and Principal Engineer, Compression Engineering Corporation</a:t>
            </a:r>
          </a:p>
          <a:p>
            <a:endParaRPr lang="en-US" sz="2400" dirty="0">
              <a:latin typeface="Calibri" panose="020F0502020204030204" pitchFamily="34" charset="0"/>
            </a:endParaRPr>
          </a:p>
          <a:p>
            <a:r>
              <a:rPr lang="en-US" sz="2400" dirty="0">
                <a:latin typeface="Arial" panose="020B0604020202020204" pitchFamily="34" charset="0"/>
              </a:rPr>
              <a:t>•</a:t>
            </a:r>
            <a:r>
              <a:rPr lang="en-US" sz="2400" dirty="0">
                <a:latin typeface="Calibri" panose="020F0502020204030204" pitchFamily="34" charset="0"/>
              </a:rPr>
              <a:t>Over 25 years of experience in the industry</a:t>
            </a:r>
          </a:p>
        </p:txBody>
      </p:sp>
      <p:pic>
        <p:nvPicPr>
          <p:cNvPr id="4" name="Picture 3">
            <a:extLst>
              <a:ext uri="{FF2B5EF4-FFF2-40B4-BE49-F238E27FC236}">
                <a16:creationId xmlns:a16="http://schemas.microsoft.com/office/drawing/2014/main" id="{0DCF8AD6-B561-4636-82EA-97510C964C78}"/>
              </a:ext>
            </a:extLst>
          </p:cNvPr>
          <p:cNvPicPr>
            <a:picLocks noChangeAspect="1"/>
          </p:cNvPicPr>
          <p:nvPr/>
        </p:nvPicPr>
        <p:blipFill>
          <a:blip r:embed="rId2"/>
          <a:stretch>
            <a:fillRect/>
          </a:stretch>
        </p:blipFill>
        <p:spPr>
          <a:xfrm>
            <a:off x="2250258" y="1624904"/>
            <a:ext cx="2205008" cy="2388758"/>
          </a:xfrm>
          <a:prstGeom prst="rect">
            <a:avLst/>
          </a:prstGeom>
        </p:spPr>
      </p:pic>
      <p:grpSp>
        <p:nvGrpSpPr>
          <p:cNvPr id="20" name="Group 19">
            <a:extLst>
              <a:ext uri="{FF2B5EF4-FFF2-40B4-BE49-F238E27FC236}">
                <a16:creationId xmlns:a16="http://schemas.microsoft.com/office/drawing/2014/main" id="{2368B35B-EBD3-4C59-9741-C9FEF1EB1932}"/>
              </a:ext>
            </a:extLst>
          </p:cNvPr>
          <p:cNvGrpSpPr/>
          <p:nvPr/>
        </p:nvGrpSpPr>
        <p:grpSpPr>
          <a:xfrm>
            <a:off x="1447800" y="3822700"/>
            <a:ext cx="3780108" cy="749300"/>
            <a:chOff x="1249394" y="1756545"/>
            <a:chExt cx="3080761" cy="794482"/>
          </a:xfrm>
        </p:grpSpPr>
        <p:sp>
          <p:nvSpPr>
            <p:cNvPr id="21" name="Speech Bubble: Rectangle 20">
              <a:extLst>
                <a:ext uri="{FF2B5EF4-FFF2-40B4-BE49-F238E27FC236}">
                  <a16:creationId xmlns:a16="http://schemas.microsoft.com/office/drawing/2014/main" id="{F88779D1-B860-441F-9943-0826D2E3D0E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Speech Bubble: Rectangle 4">
              <a:extLst>
                <a:ext uri="{FF2B5EF4-FFF2-40B4-BE49-F238E27FC236}">
                  <a16:creationId xmlns:a16="http://schemas.microsoft.com/office/drawing/2014/main" id="{34DC5784-CEEB-4B90-A764-4BB09582EDFC}"/>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b="1" dirty="0"/>
                <a:t>Tim Dugan, P.E.</a:t>
              </a:r>
            </a:p>
            <a:p>
              <a:pPr algn="ctr" defTabSz="800100">
                <a:spcBef>
                  <a:spcPct val="0"/>
                </a:spcBef>
              </a:pPr>
              <a:r>
                <a:rPr lang="en-US" sz="1300" dirty="0"/>
                <a:t>Compression Engineering Corporation</a:t>
              </a:r>
            </a:p>
          </p:txBody>
        </p:sp>
      </p:grpSp>
    </p:spTree>
    <p:extLst>
      <p:ext uri="{BB962C8B-B14F-4D97-AF65-F5344CB8AC3E}">
        <p14:creationId xmlns:p14="http://schemas.microsoft.com/office/powerpoint/2010/main" val="160973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1242F-0F56-4C3B-9E00-835E4E9B0FDD}"/>
              </a:ext>
            </a:extLst>
          </p:cNvPr>
          <p:cNvSpPr>
            <a:spLocks noGrp="1"/>
          </p:cNvSpPr>
          <p:nvPr>
            <p:ph type="ctrTitle"/>
          </p:nvPr>
        </p:nvSpPr>
        <p:spPr/>
        <p:txBody>
          <a:bodyPr/>
          <a:lstStyle/>
          <a:p>
            <a:r>
              <a:rPr lang="en-US" b="1" dirty="0"/>
              <a:t>How to Design a Centralized Vacuum System</a:t>
            </a:r>
            <a:endParaRPr lang="en-US" dirty="0"/>
          </a:p>
        </p:txBody>
      </p:sp>
      <p:sp>
        <p:nvSpPr>
          <p:cNvPr id="3" name="Title 1">
            <a:extLst>
              <a:ext uri="{FF2B5EF4-FFF2-40B4-BE49-F238E27FC236}">
                <a16:creationId xmlns:a16="http://schemas.microsoft.com/office/drawing/2014/main" id="{6F06D685-F426-4AC9-AC6B-6C919A701873}"/>
              </a:ext>
            </a:extLst>
          </p:cNvPr>
          <p:cNvSpPr txBox="1">
            <a:spLocks/>
          </p:cNvSpPr>
          <p:nvPr/>
        </p:nvSpPr>
        <p:spPr>
          <a:xfrm>
            <a:off x="3048000" y="3134838"/>
            <a:ext cx="6172200" cy="1208562"/>
          </a:xfrm>
          <a:prstGeom prst="rect">
            <a:avLst/>
          </a:prstGeom>
        </p:spPr>
        <p:txBody>
          <a:bodyPr vert="horz" anchor="b">
            <a:normAutofit fontScale="90000" lnSpcReduction="10000"/>
          </a:bodyPr>
          <a:lstStyle>
            <a:lvl1pPr algn="l" rtl="0" eaLnBrk="1" latinLnBrk="0" hangingPunct="1">
              <a:spcBef>
                <a:spcPct val="0"/>
              </a:spcBef>
              <a:buNone/>
              <a:defRPr kumimoji="0" sz="3000" b="1" kern="1200" cap="none" baseline="0">
                <a:solidFill>
                  <a:schemeClr val="accent4"/>
                </a:solidFill>
                <a:latin typeface="+mj-lt"/>
                <a:ea typeface="+mj-ea"/>
                <a:cs typeface="+mj-cs"/>
              </a:defRPr>
            </a:lvl1pPr>
          </a:lstStyle>
          <a:p>
            <a:pPr algn="ctr"/>
            <a:r>
              <a:rPr lang="en-US" sz="2200" b="0" dirty="0">
                <a:solidFill>
                  <a:schemeClr val="accent5"/>
                </a:solidFill>
              </a:rPr>
              <a:t>4/23/2020</a:t>
            </a:r>
            <a:br>
              <a:rPr lang="en-US" sz="2200" dirty="0">
                <a:solidFill>
                  <a:schemeClr val="accent5"/>
                </a:solidFill>
              </a:rPr>
            </a:br>
            <a:r>
              <a:rPr lang="en-US" sz="2200" dirty="0">
                <a:solidFill>
                  <a:schemeClr val="accent5"/>
                </a:solidFill>
              </a:rPr>
              <a:t>Tim Dugan, P.E.</a:t>
            </a:r>
          </a:p>
          <a:p>
            <a:pPr algn="ctr"/>
            <a:r>
              <a:rPr lang="en-US" sz="2200" dirty="0">
                <a:solidFill>
                  <a:schemeClr val="accent5"/>
                </a:solidFill>
              </a:rPr>
              <a:t>Compression Engineering Corporation</a:t>
            </a:r>
            <a:br>
              <a:rPr lang="en-US" sz="2200" dirty="0">
                <a:solidFill>
                  <a:schemeClr val="accent5"/>
                </a:solidFill>
              </a:rPr>
            </a:br>
            <a:endParaRPr lang="en-US" sz="2200" dirty="0">
              <a:solidFill>
                <a:schemeClr val="accent5"/>
              </a:solidFill>
            </a:endParaRPr>
          </a:p>
        </p:txBody>
      </p:sp>
    </p:spTree>
    <p:extLst>
      <p:ext uri="{BB962C8B-B14F-4D97-AF65-F5344CB8AC3E}">
        <p14:creationId xmlns:p14="http://schemas.microsoft.com/office/powerpoint/2010/main" val="3156864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2019300" y="1219200"/>
            <a:ext cx="8229600" cy="3886200"/>
          </a:xfrm>
        </p:spPr>
        <p:txBody>
          <a:bodyPr/>
          <a:lstStyle/>
          <a:p>
            <a:r>
              <a:rPr lang="en-US" dirty="0"/>
              <a:t>Introduction</a:t>
            </a:r>
          </a:p>
          <a:p>
            <a:r>
              <a:rPr lang="en-US" dirty="0"/>
              <a:t>Determine Consolidated System Vacuum Level</a:t>
            </a:r>
          </a:p>
          <a:p>
            <a:r>
              <a:rPr lang="en-US" dirty="0"/>
              <a:t>Estimate Demand Without Detailed Audit</a:t>
            </a:r>
          </a:p>
          <a:p>
            <a:r>
              <a:rPr lang="en-US" dirty="0"/>
              <a:t>Perform Detailed Audit Process for Variable Demands</a:t>
            </a:r>
          </a:p>
          <a:p>
            <a:r>
              <a:rPr lang="en-US" dirty="0"/>
              <a:t>Size Piping Header</a:t>
            </a:r>
          </a:p>
          <a:p>
            <a:r>
              <a:rPr lang="en-US" dirty="0"/>
              <a:t>Size receiver</a:t>
            </a:r>
          </a:p>
          <a:p>
            <a:r>
              <a:rPr lang="en-US" dirty="0"/>
              <a:t>Design Controls</a:t>
            </a:r>
          </a:p>
        </p:txBody>
      </p:sp>
    </p:spTree>
    <p:extLst>
      <p:ext uri="{BB962C8B-B14F-4D97-AF65-F5344CB8AC3E}">
        <p14:creationId xmlns:p14="http://schemas.microsoft.com/office/powerpoint/2010/main" val="296848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P Expo PowerPoint Template">
  <a:themeElements>
    <a:clrScheme name="Custom 12">
      <a:dk1>
        <a:srgbClr val="000000"/>
      </a:dk1>
      <a:lt1>
        <a:sysClr val="window" lastClr="FFFFFF"/>
      </a:lt1>
      <a:dk2>
        <a:srgbClr val="006CA2"/>
      </a:dk2>
      <a:lt2>
        <a:srgbClr val="F7FBF4"/>
      </a:lt2>
      <a:accent1>
        <a:srgbClr val="008640"/>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2_BP Expo PowerPoint Template">
  <a:themeElements>
    <a:clrScheme name="BP Expo">
      <a:dk1>
        <a:srgbClr val="000000"/>
      </a:dk1>
      <a:lt1>
        <a:sysClr val="window" lastClr="FFFFFF"/>
      </a:lt1>
      <a:dk2>
        <a:srgbClr val="006CA2"/>
      </a:dk2>
      <a:lt2>
        <a:srgbClr val="F7FBF4"/>
      </a:lt2>
      <a:accent1>
        <a:srgbClr val="872F52"/>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BP Expo PowerPoint Template.thmx</Template>
  <TotalTime>8105</TotalTime>
  <Words>2090</Words>
  <Application>Microsoft Office PowerPoint</Application>
  <PresentationFormat>Widescreen</PresentationFormat>
  <Paragraphs>193</Paragraphs>
  <Slides>37</Slides>
  <Notes>4</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37</vt:i4>
      </vt:variant>
    </vt:vector>
  </HeadingPairs>
  <TitlesOfParts>
    <vt:vector size="43" baseType="lpstr">
      <vt:lpstr>Arial</vt:lpstr>
      <vt:lpstr>Calibri</vt:lpstr>
      <vt:lpstr>Wingdings</vt:lpstr>
      <vt:lpstr>BP Expo PowerPoint Template</vt:lpstr>
      <vt:lpstr>2_BP Expo PowerPoint Template</vt:lpstr>
      <vt:lpstr>Document</vt:lpstr>
      <vt:lpstr>How to Design a Centralized Vacuum System</vt:lpstr>
      <vt:lpstr>Q&amp;A Format</vt:lpstr>
      <vt:lpstr>Handouts</vt:lpstr>
      <vt:lpstr>Disclaimer</vt:lpstr>
      <vt:lpstr>PowerPoint Presentation</vt:lpstr>
      <vt:lpstr>PowerPoint Presentation</vt:lpstr>
      <vt:lpstr>About the Speaker</vt:lpstr>
      <vt:lpstr>How to Design a Centralized Vacuum System</vt:lpstr>
      <vt:lpstr>Outline</vt:lpstr>
      <vt:lpstr>Introduction</vt:lpstr>
      <vt:lpstr>Determine Consolidated System Vacuum Level  </vt:lpstr>
      <vt:lpstr>Determine Consolidated System Vacuum Level  </vt:lpstr>
      <vt:lpstr>Determine Consolidated System Vacuum Level  </vt:lpstr>
      <vt:lpstr>Estimate Demand Without Detailed Audit</vt:lpstr>
      <vt:lpstr>Estimate Mass Flow</vt:lpstr>
      <vt:lpstr>Estimate Peak Demand at Required Vacuum Level</vt:lpstr>
      <vt:lpstr>Perform Detailed Audit Process for Variable Demands</vt:lpstr>
      <vt:lpstr>Audit Process for Variable Demands</vt:lpstr>
      <vt:lpstr>Audit Process for Variable Demands</vt:lpstr>
      <vt:lpstr>Audit Process for Variable Demands</vt:lpstr>
      <vt:lpstr>Size Vacuum Pump(s)</vt:lpstr>
      <vt:lpstr>Determine Average Demand at That Vacuum Level</vt:lpstr>
      <vt:lpstr>Size Vacuum Pump(s)</vt:lpstr>
      <vt:lpstr>Size Vacuum Pump(s)</vt:lpstr>
      <vt:lpstr>Size Piping</vt:lpstr>
      <vt:lpstr>Size Piping</vt:lpstr>
      <vt:lpstr>Size Receiver</vt:lpstr>
      <vt:lpstr>Size Receiver</vt:lpstr>
      <vt:lpstr>Design Controls</vt:lpstr>
      <vt:lpstr>Summary</vt:lpstr>
      <vt:lpstr>PowerPoint Presentation</vt:lpstr>
      <vt:lpstr>Best Practices EXPO Contest</vt:lpstr>
      <vt:lpstr>Best Practices EXPO Contest</vt:lpstr>
      <vt:lpstr>Best Practices EXPO Contest</vt:lpstr>
      <vt:lpstr>Best Practices EXPO Contest</vt:lpstr>
      <vt:lpstr>Thank you for attending!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Title Presentation Title Date Speaker Name/Info</dc:title>
  <dc:creator>mwhitlock</dc:creator>
  <cp:lastModifiedBy>kimberly vickman</cp:lastModifiedBy>
  <cp:revision>117</cp:revision>
  <dcterms:created xsi:type="dcterms:W3CDTF">2013-07-31T15:38:58Z</dcterms:created>
  <dcterms:modified xsi:type="dcterms:W3CDTF">2020-04-23T17:24:50Z</dcterms:modified>
</cp:coreProperties>
</file>